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Data Structures Final Project Name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Michelle e. Ruse</a:t>
            </a:r>
          </a:p>
          <a:p>
            <a:r>
              <a:rPr lang="en-US" dirty="0" smtClean="0"/>
              <a:t>May 2,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6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Currently, I have a sign in sheet in my classes</a:t>
            </a:r>
          </a:p>
          <a:p>
            <a:r>
              <a:rPr lang="en-US" dirty="0" smtClean="0"/>
              <a:t>Often, I forget to take attendance in my  courses</a:t>
            </a:r>
          </a:p>
          <a:p>
            <a:r>
              <a:rPr lang="en-US" dirty="0" smtClean="0"/>
              <a:t>A digital sign-in in sheet or app that students could use on the lab computers would be useful.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5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program, Data Structures and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Student class to hold info, </a:t>
            </a:r>
            <a:r>
              <a:rPr lang="en-US" dirty="0" err="1" smtClean="0"/>
              <a:t>StudentID</a:t>
            </a:r>
            <a:r>
              <a:rPr lang="en-US" dirty="0" smtClean="0"/>
              <a:t>, Name</a:t>
            </a:r>
          </a:p>
          <a:p>
            <a:r>
              <a:rPr lang="en-US" dirty="0" smtClean="0"/>
              <a:t>Linked </a:t>
            </a:r>
            <a:r>
              <a:rPr lang="en-US" dirty="0"/>
              <a:t>L</a:t>
            </a:r>
            <a:r>
              <a:rPr lang="en-US" dirty="0" smtClean="0"/>
              <a:t>ist of Student for each course, sort by name</a:t>
            </a:r>
          </a:p>
          <a:p>
            <a:r>
              <a:rPr lang="en-US" dirty="0" smtClean="0"/>
              <a:t>In each course, for each student</a:t>
            </a:r>
          </a:p>
          <a:p>
            <a:pPr lvl="1"/>
            <a:r>
              <a:rPr lang="en-US" dirty="0" smtClean="0"/>
              <a:t>Stack to use to date of last attendance report. </a:t>
            </a:r>
          </a:p>
          <a:p>
            <a:pPr lvl="1"/>
            <a:r>
              <a:rPr lang="en-US" dirty="0" smtClean="0"/>
              <a:t>Push dates on stack and read top for report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5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run of my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</a:t>
            </a:r>
            <a:r>
              <a:rPr lang="en-US" smtClean="0"/>
              <a:t>of program </a:t>
            </a:r>
            <a:r>
              <a:rPr lang="en-US" dirty="0" smtClean="0"/>
              <a:t>running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84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</TotalTime>
  <Words>121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My Data Structures Final Project Name</vt:lpstr>
      <vt:lpstr>Real world problem</vt:lpstr>
      <vt:lpstr>My program, Data Structures and Sort</vt:lpstr>
      <vt:lpstr>Sample run of my program</vt:lpstr>
    </vt:vector>
  </TitlesOfParts>
  <Company>Des Moines Area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Data Structures Final Project Name</dc:title>
  <dc:creator>Ruse, Michelle E</dc:creator>
  <cp:lastModifiedBy>Ruse, Michelle E</cp:lastModifiedBy>
  <cp:revision>4</cp:revision>
  <dcterms:created xsi:type="dcterms:W3CDTF">2017-07-11T18:21:42Z</dcterms:created>
  <dcterms:modified xsi:type="dcterms:W3CDTF">2019-02-27T17:05:49Z</dcterms:modified>
</cp:coreProperties>
</file>