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D2005-A16A-402F-9473-325DA3D3A224}" v="124" dt="2022-06-14T07:48:56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umini Ranatunga" userId="S::medira@leeds.ac.uk::fe894fb4-2e41-4a93-8bd8-967567135a91" providerId="AD" clId="Web-{F67D2005-A16A-402F-9473-325DA3D3A224}"/>
    <pc:docChg chg="addSld delSld modSld">
      <pc:chgData name="Indumini Ranatunga" userId="S::medira@leeds.ac.uk::fe894fb4-2e41-4a93-8bd8-967567135a91" providerId="AD" clId="Web-{F67D2005-A16A-402F-9473-325DA3D3A224}" dt="2022-06-14T07:48:54.966" v="83" actId="20577"/>
      <pc:docMkLst>
        <pc:docMk/>
      </pc:docMkLst>
      <pc:sldChg chg="del">
        <pc:chgData name="Indumini Ranatunga" userId="S::medira@leeds.ac.uk::fe894fb4-2e41-4a93-8bd8-967567135a91" providerId="AD" clId="Web-{F67D2005-A16A-402F-9473-325DA3D3A224}" dt="2022-06-14T07:43:25.115" v="26"/>
        <pc:sldMkLst>
          <pc:docMk/>
          <pc:sldMk cId="846277064" sldId="256"/>
        </pc:sldMkLst>
      </pc:sldChg>
      <pc:sldChg chg="addSp delSp modSp">
        <pc:chgData name="Indumini Ranatunga" userId="S::medira@leeds.ac.uk::fe894fb4-2e41-4a93-8bd8-967567135a91" providerId="AD" clId="Web-{F67D2005-A16A-402F-9473-325DA3D3A224}" dt="2022-06-14T07:48:54.966" v="83" actId="20577"/>
        <pc:sldMkLst>
          <pc:docMk/>
          <pc:sldMk cId="2291519845" sldId="257"/>
        </pc:sldMkLst>
        <pc:spChg chg="add del mod">
          <ac:chgData name="Indumini Ranatunga" userId="S::medira@leeds.ac.uk::fe894fb4-2e41-4a93-8bd8-967567135a91" providerId="AD" clId="Web-{F67D2005-A16A-402F-9473-325DA3D3A224}" dt="2022-06-14T07:43:38.850" v="30"/>
          <ac:spMkLst>
            <pc:docMk/>
            <pc:sldMk cId="2291519845" sldId="257"/>
            <ac:spMk id="9" creationId="{C709A8AD-AC02-D216-D34C-64BA5AA3639E}"/>
          </ac:spMkLst>
        </pc:spChg>
        <pc:spChg chg="add del">
          <ac:chgData name="Indumini Ranatunga" userId="S::medira@leeds.ac.uk::fe894fb4-2e41-4a93-8bd8-967567135a91" providerId="AD" clId="Web-{F67D2005-A16A-402F-9473-325DA3D3A224}" dt="2022-06-14T07:47:46.902" v="73"/>
          <ac:spMkLst>
            <pc:docMk/>
            <pc:sldMk cId="2291519845" sldId="257"/>
            <ac:spMk id="11" creationId="{7888B9A3-414A-2CEB-5F1C-E2584766D02F}"/>
          </ac:spMkLst>
        </pc:spChg>
        <pc:spChg chg="add mod">
          <ac:chgData name="Indumini Ranatunga" userId="S::medira@leeds.ac.uk::fe894fb4-2e41-4a93-8bd8-967567135a91" providerId="AD" clId="Web-{F67D2005-A16A-402F-9473-325DA3D3A224}" dt="2022-06-14T07:48:54.966" v="83" actId="20577"/>
          <ac:spMkLst>
            <pc:docMk/>
            <pc:sldMk cId="2291519845" sldId="257"/>
            <ac:spMk id="12" creationId="{8B0E9B4B-3A66-F9F2-97C1-BA2E8FE3A8E3}"/>
          </ac:spMkLst>
        </pc:spChg>
        <pc:graphicFrameChg chg="mod modGraphic">
          <ac:chgData name="Indumini Ranatunga" userId="S::medira@leeds.ac.uk::fe894fb4-2e41-4a93-8bd8-967567135a91" providerId="AD" clId="Web-{F67D2005-A16A-402F-9473-325DA3D3A224}" dt="2022-06-14T07:36:51.358" v="8"/>
          <ac:graphicFrameMkLst>
            <pc:docMk/>
            <pc:sldMk cId="2291519845" sldId="257"/>
            <ac:graphicFrameMk id="53" creationId="{00000000-0000-0000-0000-000000000000}"/>
          </ac:graphicFrameMkLst>
        </pc:graphicFrameChg>
        <pc:picChg chg="add mod">
          <ac:chgData name="Indumini Ranatunga" userId="S::medira@leeds.ac.uk::fe894fb4-2e41-4a93-8bd8-967567135a91" providerId="AD" clId="Web-{F67D2005-A16A-402F-9473-325DA3D3A224}" dt="2022-06-14T07:34:52.293" v="6" actId="1076"/>
          <ac:picMkLst>
            <pc:docMk/>
            <pc:sldMk cId="2291519845" sldId="257"/>
            <ac:picMk id="2" creationId="{48A23795-B8CA-DF31-9C1E-6D0750B2E17F}"/>
          </ac:picMkLst>
        </pc:picChg>
        <pc:picChg chg="add del mod">
          <ac:chgData name="Indumini Ranatunga" userId="S::medira@leeds.ac.uk::fe894fb4-2e41-4a93-8bd8-967567135a91" providerId="AD" clId="Web-{F67D2005-A16A-402F-9473-325DA3D3A224}" dt="2022-06-14T07:41:52.567" v="12"/>
          <ac:picMkLst>
            <pc:docMk/>
            <pc:sldMk cId="2291519845" sldId="257"/>
            <ac:picMk id="3" creationId="{0B9F56C8-DB6B-B74B-B8FB-03E1231C96CB}"/>
          </ac:picMkLst>
        </pc:picChg>
        <pc:picChg chg="add del mod">
          <ac:chgData name="Indumini Ranatunga" userId="S::medira@leeds.ac.uk::fe894fb4-2e41-4a93-8bd8-967567135a91" providerId="AD" clId="Web-{F67D2005-A16A-402F-9473-325DA3D3A224}" dt="2022-06-14T07:43:14.725" v="23"/>
          <ac:picMkLst>
            <pc:docMk/>
            <pc:sldMk cId="2291519845" sldId="257"/>
            <ac:picMk id="4" creationId="{B3C2A268-F389-EEF5-503C-25A356E34E35}"/>
          </ac:picMkLst>
        </pc:picChg>
        <pc:picChg chg="del">
          <ac:chgData name="Indumini Ranatunga" userId="S::medira@leeds.ac.uk::fe894fb4-2e41-4a93-8bd8-967567135a91" providerId="AD" clId="Web-{F67D2005-A16A-402F-9473-325DA3D3A224}" dt="2022-06-14T07:33:10.058" v="0"/>
          <ac:picMkLst>
            <pc:docMk/>
            <pc:sldMk cId="2291519845" sldId="257"/>
            <ac:picMk id="6" creationId="{00000000-0000-0000-0000-000000000000}"/>
          </ac:picMkLst>
        </pc:picChg>
        <pc:picChg chg="add del">
          <ac:chgData name="Indumini Ranatunga" userId="S::medira@leeds.ac.uk::fe894fb4-2e41-4a93-8bd8-967567135a91" providerId="AD" clId="Web-{F67D2005-A16A-402F-9473-325DA3D3A224}" dt="2022-06-14T07:34:45.871" v="5"/>
          <ac:picMkLst>
            <pc:docMk/>
            <pc:sldMk cId="2291519845" sldId="257"/>
            <ac:picMk id="7" creationId="{00000000-0000-0000-0000-000000000000}"/>
          </ac:picMkLst>
        </pc:picChg>
        <pc:picChg chg="add mod">
          <ac:chgData name="Indumini Ranatunga" userId="S::medira@leeds.ac.uk::fe894fb4-2e41-4a93-8bd8-967567135a91" providerId="AD" clId="Web-{F67D2005-A16A-402F-9473-325DA3D3A224}" dt="2022-06-14T07:47:50.308" v="74" actId="1076"/>
          <ac:picMkLst>
            <pc:docMk/>
            <pc:sldMk cId="2291519845" sldId="257"/>
            <ac:picMk id="8" creationId="{4E3479E9-BD4E-5890-7316-45D58163AEE7}"/>
          </ac:picMkLst>
        </pc:picChg>
        <pc:picChg chg="add mod">
          <ac:chgData name="Indumini Ranatunga" userId="S::medira@leeds.ac.uk::fe894fb4-2e41-4a93-8bd8-967567135a91" providerId="AD" clId="Web-{F67D2005-A16A-402F-9473-325DA3D3A224}" dt="2022-06-14T07:44:20.382" v="37" actId="1076"/>
          <ac:picMkLst>
            <pc:docMk/>
            <pc:sldMk cId="2291519845" sldId="257"/>
            <ac:picMk id="10" creationId="{24A8C788-6F12-514D-A4FD-C6A3DF396246}"/>
          </ac:picMkLst>
        </pc:picChg>
        <pc:cxnChg chg="add">
          <ac:chgData name="Indumini Ranatunga" userId="S::medira@leeds.ac.uk::fe894fb4-2e41-4a93-8bd8-967567135a91" providerId="AD" clId="Web-{F67D2005-A16A-402F-9473-325DA3D3A224}" dt="2022-06-14T07:48:00.449" v="75"/>
          <ac:cxnSpMkLst>
            <pc:docMk/>
            <pc:sldMk cId="2291519845" sldId="257"/>
            <ac:cxnSpMk id="13" creationId="{7435D082-DD03-2DDA-28C4-0B6D977A8264}"/>
          </ac:cxnSpMkLst>
        </pc:cxnChg>
        <pc:cxnChg chg="add mod">
          <ac:chgData name="Indumini Ranatunga" userId="S::medira@leeds.ac.uk::fe894fb4-2e41-4a93-8bd8-967567135a91" providerId="AD" clId="Web-{F67D2005-A16A-402F-9473-325DA3D3A224}" dt="2022-06-14T07:48:13.418" v="77"/>
          <ac:cxnSpMkLst>
            <pc:docMk/>
            <pc:sldMk cId="2291519845" sldId="257"/>
            <ac:cxnSpMk id="14" creationId="{668554A5-9FEC-9306-D480-B032D52DBD03}"/>
          </ac:cxnSpMkLst>
        </pc:cxnChg>
      </pc:sldChg>
      <pc:sldChg chg="add del replId">
        <pc:chgData name="Indumini Ranatunga" userId="S::medira@leeds.ac.uk::fe894fb4-2e41-4a93-8bd8-967567135a91" providerId="AD" clId="Web-{F67D2005-A16A-402F-9473-325DA3D3A224}" dt="2022-06-14T07:43:21.990" v="25"/>
        <pc:sldMkLst>
          <pc:docMk/>
          <pc:sldMk cId="2564817519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1864C-32D2-405C-B684-262B0CD5C500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E0463-7576-49F5-A22F-CE41007F8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81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19FCB-8D04-42F1-B2D0-B2F76B8ACCD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68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D97-28BA-4B94-A322-F09D6FD4BA4A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8677-4DFE-431C-8C2B-90F78C6C5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53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D97-28BA-4B94-A322-F09D6FD4BA4A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8677-4DFE-431C-8C2B-90F78C6C5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47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D97-28BA-4B94-A322-F09D6FD4BA4A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8677-4DFE-431C-8C2B-90F78C6C5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44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D97-28BA-4B94-A322-F09D6FD4BA4A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8677-4DFE-431C-8C2B-90F78C6C5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9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D97-28BA-4B94-A322-F09D6FD4BA4A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8677-4DFE-431C-8C2B-90F78C6C5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0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D97-28BA-4B94-A322-F09D6FD4BA4A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8677-4DFE-431C-8C2B-90F78C6C5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88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D97-28BA-4B94-A322-F09D6FD4BA4A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8677-4DFE-431C-8C2B-90F78C6C5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51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D97-28BA-4B94-A322-F09D6FD4BA4A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8677-4DFE-431C-8C2B-90F78C6C5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97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D97-28BA-4B94-A322-F09D6FD4BA4A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8677-4DFE-431C-8C2B-90F78C6C5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0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D97-28BA-4B94-A322-F09D6FD4BA4A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8677-4DFE-431C-8C2B-90F78C6C5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12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D97-28BA-4B94-A322-F09D6FD4BA4A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8677-4DFE-431C-8C2B-90F78C6C5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83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70D97-28BA-4B94-A322-F09D6FD4BA4A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98677-4DFE-431C-8C2B-90F78C6C5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70" y="164590"/>
            <a:ext cx="4870519" cy="856937"/>
          </a:xfrm>
          <a:prstGeom prst="rect">
            <a:avLst/>
          </a:prstGeom>
        </p:spPr>
      </p:pic>
      <p:pic>
        <p:nvPicPr>
          <p:cNvPr id="7" name="Picture 8" descr="Consumer Data Research Cent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816" y="164590"/>
            <a:ext cx="2707698" cy="84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67988"/>
              </p:ext>
            </p:extLst>
          </p:nvPr>
        </p:nvGraphicFramePr>
        <p:xfrm>
          <a:off x="137696" y="6518787"/>
          <a:ext cx="1186005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353">
                  <a:extLst>
                    <a:ext uri="{9D8B030D-6E8A-4147-A177-3AD203B41FA5}">
                      <a16:colId xmlns:a16="http://schemas.microsoft.com/office/drawing/2014/main" val="2457090113"/>
                    </a:ext>
                  </a:extLst>
                </a:gridCol>
                <a:gridCol w="2963568">
                  <a:extLst>
                    <a:ext uri="{9D8B030D-6E8A-4147-A177-3AD203B41FA5}">
                      <a16:colId xmlns:a16="http://schemas.microsoft.com/office/drawing/2014/main" val="2456719164"/>
                    </a:ext>
                  </a:extLst>
                </a:gridCol>
                <a:gridCol w="2963568">
                  <a:extLst>
                    <a:ext uri="{9D8B030D-6E8A-4147-A177-3AD203B41FA5}">
                      <a16:colId xmlns:a16="http://schemas.microsoft.com/office/drawing/2014/main" val="946696690"/>
                    </a:ext>
                  </a:extLst>
                </a:gridCol>
                <a:gridCol w="2963568">
                  <a:extLst>
                    <a:ext uri="{9D8B030D-6E8A-4147-A177-3AD203B41FA5}">
                      <a16:colId xmlns:a16="http://schemas.microsoft.com/office/drawing/2014/main" val="2400479684"/>
                    </a:ext>
                  </a:extLst>
                </a:gridCol>
              </a:tblGrid>
              <a:tr h="222882">
                <a:tc>
                  <a:txBody>
                    <a:bodyPr/>
                    <a:lstStyle/>
                    <a:p>
                      <a:pPr algn="ctr"/>
                      <a:r>
                        <a:rPr lang="en-GB" sz="1600" b="1">
                          <a:solidFill>
                            <a:schemeClr val="tx1"/>
                          </a:solidFill>
                        </a:rPr>
                        <a:t>Indumini Ranatunga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Dr Patricia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Ternes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 Dallagnollo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Dr Victoria Houlden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Dr Nicolas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Malleson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462007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180109" y="1122363"/>
            <a:ext cx="118317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8A23795-B8CA-DF31-9C1E-6D0750B2E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479" y="165041"/>
            <a:ext cx="2743200" cy="792866"/>
          </a:xfrm>
          <a:prstGeom prst="rect">
            <a:avLst/>
          </a:prstGeom>
        </p:spPr>
      </p:pic>
      <p:pic>
        <p:nvPicPr>
          <p:cNvPr id="8" name="Picture 8" descr="A picture containing building, sky, outdoor, street&#10;&#10;Description automatically generated">
            <a:extLst>
              <a:ext uri="{FF2B5EF4-FFF2-40B4-BE49-F238E27FC236}">
                <a16:creationId xmlns:a16="http://schemas.microsoft.com/office/drawing/2014/main" id="{4E3479E9-BD4E-5890-7316-45D58163A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8912" y="3087087"/>
            <a:ext cx="3679801" cy="19757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0E9B4B-3A66-F9F2-97C1-BA2E8FE3A8E3}"/>
              </a:ext>
            </a:extLst>
          </p:cNvPr>
          <p:cNvSpPr txBox="1"/>
          <p:nvPr/>
        </p:nvSpPr>
        <p:spPr>
          <a:xfrm>
            <a:off x="7889245" y="1336655"/>
            <a:ext cx="412264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CDRC CORE THEME: Urban Analytics</a:t>
            </a:r>
            <a:endParaRPr lang="en-US" sz="1600" b="1" dirty="0">
              <a:ea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6563" y="1767497"/>
            <a:ext cx="4101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Modelling Ambient Populations under Different Restriction Schemes </a:t>
            </a:r>
          </a:p>
        </p:txBody>
      </p:sp>
      <p:sp>
        <p:nvSpPr>
          <p:cNvPr id="4" name="AutoShape 2" descr="data:image/png;base64,iVBORw0KGgoAAAANSUhEUgAAA3gAAALDCAYAAABHFKJMAAAAOXRFWHRTb2Z0d2FyZQBNYXRwbG90bGliIHZlcnNpb24zLjUuMSwgaHR0cHM6Ly9tYXRwbG90bGliLm9yZy/YYfK9AAAACXBIWXMAAAsTAAALEwEAmpwYAAEAAElEQVR4nOzdd1yVZf/A8c8Nh3lYioyDqDhQEUXEARpZhuSotKQstaKyeto+0bL1a9iwpyytbA/JSlumDc1wZQ5UEBzgQBMFZIODve7fH7czAREO5zC+79erl4/3fd3X9bUeOee6r+v6fhVVVRFCCCGEEEII0fpZmDsAIYQQQgghhBDGIRM8IYQQQgghhGgjZIInhBBCCCGEEG2ETPCEEEIIIYQQoo2QCZ4QQgghhBBCtBEywRNCCCGEEEKINkImeEIIIdodRVGWKIpyQFEU21rurVQUZY+iKNbmiE0IIYRoCpngCSGEaI8eATyAp8+9qCjKjcDVwP2qqlaYIzAhhBCiKRQpdC6EEKI9UhTlMeBVoL+qqgcURdEDe4E1qqpGNtOYdqqqljZH30IIIQTICp4QQoj2ax6wD3jv1O9fAOyBxxVF6a8oyu+Kopw89c8PiqJ4nn5QURS9oijvK4qyT1GUEkVRDimKMl9RFKdzB1AURVUUJUpRlLmKouQCu0z1hxNCCNE+yQqeEEKIdktRlBHABrTJ3fPAg8BaIB6IQ5v8WQKzgGJgmKqqqqIobsDLwGogF+gCPAscUVV1zDn9q0AWsB74ErBQVXW5af50Qggh2iOZ4AkhhGjXFEX5FLgb2ASEAl8Bw4ABp8/hKYrii7Z9c4Kqqr/X0ocOCEabLHZTVfXIqesqkKiq6iBT/FmEEEII2aIphBCivXvz1K9zVO2t52jgZ6BGURTdqcnbISAVGHL6IUVRblMUJUFRlCKgEm1yB9D7X/1fMCEUQgghmkurnOApivKFoig5iqLsbkDbdxRFSTz1z35FUY6ZIEQhhBCtR8W/fu0EPIU2aTv3nx5oWzFRFOUGtJW+zcBNQAhww6nn/116Ibu5AhdCCCH+TWfuABppAfA+2odrvVRVffT0/1YU5WFAtskIIYSoTwHaCt5ntdzLO/XrTcAWVVUfOH1DUZQr6uhPzkIIIYQwmVY5wVNVdb2iKD7nXlMUpScwH3ADSoB7VFXd+69Hp6AdpBdCCCHqshroD8SrdR9UtwPK/3VtWrNGJYQQQjRAq5zg1eET4D5VVVMURQkGPgCuOn1TUZRuQHdgjZniE0II0Tq8CGwFflcU5Qu0VbvOQDiwQFXVdUAMMF9RlGeBLcB4IMws0QohhBDnaBMTPEVRHIARwA+Kopy+bPOvZrcAP6qqWm3K2IQQQrQuqqruVxQlBHgF7eWhHZCBtrJ34FSzj9HO5M1AO3MXA0wFYk0esBBCCHGOVlsm4dQWzd9UVe1/qrDsPlVVDfW0TwAeVFV1k6liFEIIIYQQQghTapVZNP9NVdUTwCFFUW4CUDQDT99XFKUP0AEt25kQQgghhBBCtEmtcoKnKMoitMlaH0VR0hVFmY52uH26oig7gCRg4jmPTAEW13NYXgghhBBCCCFavVa7RVMIIYQQQgghxPla5QqeEEIIIYQQQogLyQRPCCGEEEIIIdqIVlcmoVOnTqqPj4+5wxBCCCGEEEIIs4iPj89TVdWttnutboLn4+NDXFycucMQQgghhBBCCLNQFOVwXfdki6YQQgghhBBCtBEywRNCCCGEEEKINkImeEIIIYQQQgjRRrS6M3hCCCGEEEKI9qmyspL09HTKysrMHYpJ2Nra4u3tjZWVVYOfkQmeEEIIIYQQolVIT0/H0dERHx8fFEUxdzjNSlVV8vPzSU9Pp3v37g1+TrZoCiGEEEIIIVqFsrIyXF1d2/zkDkBRFFxdXS95tVImeEIIIYQQQohWoz1M7k5rzJ9VJnhCCCGEEEII0QBpaWmMGjUKPz8//P39mTdvHgAFBQWEh4fj6+tLeHg4hYWFZ555/fXX6dWrF3369GHlypVnri9atIgBAwYQEBDA2LFjycvLM0qMMsETQgghhBBCiAbQ6XTMmTOHPXv2EBsby/z580lOTmb27NmEhYWRkpJCWFgYs2fPBiA5OZnFixeTlJTEH3/8wQMPPEB1dTVVVVXMmDGDtWvXsnPnTgICAnj//feNEqNM8IQQQgghhBCiAQwGA0FBQQA4Ojri5+dHRkYGy5YtIzIyEoDIyEiWLl0KwLJly7jllluwsbGhe/fu9OrVi61bt6KqKqqqUlxcjKqqnDhxAi8vL6PEKFk0hRBCCCGEEK3OS78mkXz0hFH77OflxAvX+TeobWpqKgkJCQQHB5OdnY3BYAC0SWBOTg4AGRkZhISEnHnG29ubjIwMhg8fzocffsiAAQPQ6/X4+voyf/58o/wZZAVPCCGEEEIIIS5BUVERERERzJ07Fycnpzrbqap6wTVFUaisrOTDDz8kISGBo0ePEhAQwOuvv26U2GQFTwghhBBCCNHqNHSlzdgqKyuJiIhg2rRpTJo0CQAPDw8yMzMxGAxkZmbi7u4OaCt2aWlpZ55NT0/Hy8uLxMREAHr27AnA5MmTz5zbaypZwRNCCCGEEEKIBlBVlenTp+Pn50dUVNSZ6xMmTCA6OhqA6OhoJk6ceOb64sWLKS8v59ChQ6SkpDBs2DA6d+5McnIyubm5AMTExODn52eUGGUFTwghhBBCCCEaYOPGjSxcuJABAwYQGBgIwGuvvcbMmTOZPHkyn3/+OV27duWHH34AwN/fn8mTJ9OvXz90Oh3z58/H0tISLy8vXnjhBUaOHImVlRXdunVjwYIFRolRqW1faEs2ZMgQNS4uztxhCCGEEEIIIUxsz549Rlvpai1q+zMrihKvquqQ2trLFk0hhBBCCCGEaCNkgieEEEIIIYQQbYRM8IQQQgghhBCijZAJnhBCCCGEEEK0Ec02wVMU5QtFUXIURdl9kXZDFUWpVhTlxuaKRQghhBBCCCHag+ZcwVsAjK2vgaIolsAbwMpmjEMIIYSJ1ZRXU7q3wNxhCCGEEO1Os03wVFVdD1zs0/1h4Ccgp7niEEIIYXon16WRvyCJ8tTj5g5FCCGEMJq0tDRGjRqFn58f/v7+zJs3D4CCggLCw8Px9fUlPDycwsLCM8+8/vrr9OrViz59+rBy5dl1re+++46AgAD8/f158sknjRaj2c7gKYrSGbgB+KgBbe9VFCVOUZS409XehRBCtExqtUpxfDYAxbGZZo5GCCGEMB6dTsecOXPYs2cPsbGxzJ8/n+TkZGbPnk1YWBgpKSmEhYUxe/ZsAJKTk1m8eDFJSUn88ccfPPDAA1RXV5Ofn88TTzzB6tWrSUpKIjs7m9WrVxslRnMmWZkLPKWqavXFGqqq+omqqkNUVR3i5ubW/JEJIYRotLKUQmpOVKBzs6NkVx7VRRXmDkkIIYQwCoPBQFBQEACOjo74+fmRkZHBsmXLiIyMBCAyMpKlS5cCsGzZMm655RZsbGzo3r07vXr1YuvWrfzzzz/07t2b03Ob0aNH89NPPxklRp1RemmcIcBiRVEAOgHjFUWpUlV1qRljEkII0UQl27Kw0FvRcUpfct5NoCQ+G8crupg7LCGEEG3NipmQtcu4fXoOgHGzG9Q0NTWVhIQEgoODyc7OxmAwANokMCdHO4GWkZFBSEjImWe8vb3JyMggLCyMvXv3kpqaire3N0uXLqWiwjgvRM22gqeqandVVX1UVfUBfgQekMmdEEK0btVFFZTuKcB+kDvWXg5Yd3emaEsWao1q7tCEEEIIoykqKiIiIoK5c+fi5ORUZztVvfDzT1EUOnTowIcffsjNN9/M5Zdfjo+PDzqdcdbemm0FT1GURcCVQCdFUdKBFwArAFVVL3ruTgghROtTkpALNSr6IR4AOAw3UPDtXspSCrHr09HM0QkhhGhTGrjSZmyVlZVEREQwbdo0Jk2aBICHhweZmZkYDAYyMzNxd3cHtBW7tLS0M8+mp6fj5eUFwHXXXcd1110HwCeffIKlpaVR4mvOLJpTVFU1qKpqpaqqt6qqn6uq+lFtkztVVe9QVfXH5oqluWVm/sT2hNtqnaELIUR7oaoqxXFZWHVxxMpTD4BdP1csHKwo3izJVoQQQrR+qqoyffp0/Pz8iIqKOnN9woQJREdHAxAdHc3EiRPPXF+8eDHl5eUcOnSIlJQUhg0bBnBmG2dhYSEffPABd999t1FiNOcZvDZDRaWwcBPHT2zHxXmwucMRQgizqEwvoiq7BJcbep25pugs0A/z5OTaNKoKy9B1sDVjhEIIIUTTbNy4kYULFzJgwAACAwMBeO2115g5cyaTJ0/m888/p2vXrvzwww8A+Pv7M3nyZPr164dOp2P+/PlnVupmzJjBjh07APi///s/evfubZQYlda26jRkyBA1Li7O3GGcp6qqmA0bQ/DwuA6/vq+ZOxwhhDCLwp9TKNmeg+HZYCxsz74/rDpWTtYbW3G8sgvOY3zMF6AQQohWb8+ePfj5+Zk7DJOq7c+sKEq8qqpDamtvzjIJbYZOp8fdbSzZ2b9TXV1q7nCEEMLkaiqqKUnMxa5/p/MmdwA6Fxts/Vwp3paFWlVjpgiFEEKI9kEmeEZiMERQXV1Ebm6MuUMRQgiTK92dh1pejX6oR633HUIM1BRVUpqUZ+LIhBBCiPZFJnhG4uIyDFtbbzIzjVOgUAghWpPibdlYutpi3d251vs2vVywdLWlSJKtCCGEEM1KJnhGoigWGDwnUVC4kbKyo+YORwghTKYqr5SKQ8fRD/FAUZRa2ygWCg7BBipST1CZVWziCIUQQoj2QyZ4RmQw3ACoZGUtNXcoQghhMsXx2aCAfVDt2zNPsx/sATqFolhZxRNCCCGai0zwjMjOrisuLsEczfxJauIJIdoFtUalJD4b294d0Dnb1NvWUm+FfYAbJQk51JRXmyhCIYQQon2RCZ6RGQyTKC1N5fiJ7eYORQghml1ZSiHVJyqwH+LZoPb6EANqeTUliTnNHJkQQghhfGlpaYwaNQo/Pz/8/f2ZN28eAAUFBYSHh+Pr60t4eDiFhYUA5OfnM2rUKBwcHHjooYfO6ys+Pp4BAwbQq1cvHnnkEaMtEMkEz8jc3cZhaWkvyVaEEO1CybYsLPQ67Pw6Nqi9dRdHrAx6ijdnyk4HIYQQrY5Op2POnDns2bOH2NhY5s+fT3JyMrNnzyYsLIyUlBTCwsKYPXs2ALa2tsyaNYu33nrrgr7uv/9+PvnkE1JSUkhJSeGPP/4wSowywTMyqYnXShTlQmmhuaMQolWrLqqgdE8B9oM8UHQN+zhRFAX9cAOVWcVUHDnZzBEKIYQQxmUwGAgKCgLA0dERPz8/MjIyWLZsGZGRkQBERkaydOlSAPR6PaGhodja2p7XT2ZmJidOnGD48OEoisLtt99+5pmm0l28ibhUBkMEmVlLyM2NwdNzgrnDEf9WWQqfXgUdusEdv5k7GiFarZLEXKhW0Q+pP7nKv9kHunP890MUbz6KTTenZopOCCFEW/fG1jfYW7DXqH327diXp4Y91aC2qampJCQkEBwcTHZ2NgaDAdAmgTk59R9FyMjIwNvb+8zvvb29ycjIaHzg55AVvGYgNfFauNgP4fgRSP0bspPMHY0QrZKqqhRvy8LK2wErT/0lPWthbYl+sAclu/KoLqpopgiFEEKI5lNUVERERARz587FyenSX1bWdkyhrlJDl0pW8JrB6Zp4h1Lfo6zsKLa2XuYOSZxWnAcb3gGfyyFtK8R9AdfMMXdUQrQ6lelFVGWX4HJDr0Y9rw/2pGjTUYrjsnG6souRoxNCCNEeNHSlzdgqKyuJiIhg2rRpTJo0CQAPDw8yMzMxGAxkZmbi7u5ebx/e3t6kp6ef+X16ejpeXsaZM8gKXjORmngt1F9vQEUxOHiAWx/YsRjK5RyQEJeqOC4LxcoC+4FujXreykOPTQ9nirdmodZIshUhGiX2I8jcYe4ohGhXVFVl+vTp+Pn5ERUVdeb6hAkTiI6OBiA6OpqJEyfW24/BYMDR0ZHY2FhUVeWrr7666DMNJRO8ZiI18VqgvAPaip3ftbD7R8g/ABVFsPM7c0cmRKtSU1FNSWIudv07YWHb+I0g+hAD1QVllKVIwiMhLll2MvzxFCycBMfSzB2NEO3Gxo0bWbhwIWvWrCEwMJDAwECWL1/OzJkziYmJwdfXl5iYGGbOnHnmGR8fH6KioliwYAHe3t4kJycD8OGHH3L33XfTq1cvevbsybhx44wSo2zRbEYGwyT27HmK4ye24+I82NzhiFUvgM4WqitBsYTKEnDuAtu+gCHTwUj7noVo60qT8lHLq7G/xOQq/2bXzxULByuKN2di16dhZRaEEKckLQHFAqorYPFUuGslWNubOyoh2rzQ0NA6F29Wr15d6/XU1NRarw8ZMoTdu3cbK7QzZAWvGUlNvBbk8GbY+xsMuh32/wEjHoIOPmBlBzlJcCTW3BEK0WqUbMvCsqMtNt2dm9SPorNAP8yTsn0FVBWUGSk6IdoBVYWkn8EnFCI+h6xd8MtD2nUhRLsnE7xmJDXxWghVhT+fA0cDlB8DCysIeRAGToW8FLB2hG2fmTtKIVqFqvxSyv85jn6IB4pF01e99cO0lNLFW7Oa3JcQ7UbWLu2Ygf8k6H01jH4Bdv8EG+eaOzIhRAsgE7xmZjBEUF1dRG5ujLlDab+SfoaMOBj+EOz8AQbdCo4eMPAWQAX3vpC8DIrqr1cihIDiuGxQwH5w07ZnnqZzscHWz5XiuCzUqhqj9ClEm5f0s3bUwO9Urd3L/gv9I2DVS7D/T7OGJoQwP5ngNTOpiWdmVeWw6kXw6A8nMkCtgcse0e516KaVSzhxFGoqIWGhWUMVoqVTa1RK4rOx7d0BnbON0fp1CDFQU1RJaVKe0foUos1SVe38XY8rQO+qXVMUmPA+eA6An6Zru1OEEO2WTPCamaJYYDBEUFC4kbKyo+YOp/3Z9hkcOwwjn4D4aO0NZwefs/cDp2kTP8NAiPsSaqrNFqoQLV15SiHVJyqanFzl32x6uWDpakvR5kyj9itEm3Q0AQpTte2Z57K2h1u+BUtrWHQLlB4zR3RCiBZAJngmYPCUmnhmUVoIf/0PeoZB7l6oLIbQR89v028CWDuArTMcT4MU2doiRF2K47KxsNdh5+dq1H4VCwWHYAMVqSeozCo2at9CtDlJP4OFDvpec+E9ly5w80JtAvjT3fLSUoh2SiZ4JmBn10Vq4pnD+reg7DhcORO2fAS9x4FHv/PbWOvB/3rIiNeKn0uyFSFqVV1cSWlyPvaD3FF0xv/osB/sATqFolhZxROiTqoKSUuh51VgX0dpkW4jYPybcCAGVr9s0vCEaA/S0tIYNWoUfn5++Pv7M2/ePAAKCgoIDw/H19eX8PBwCgu1Gq/5+fmMGjUKBwcHHnroofP6evbZZ+nSpQsODg5GjVEmeCbiZYigtDSV4ye2mzuU9qEwFbZ+AoOmQfo2bTXv8qja2wZOg4pi6DwEDqyGgn9MGqoQrUFJQg5Uq+iHejZL/5Z6K+wD3ChJyKGmvKpZxhCi1UuPg+NHLtye+W9D7tL+2TgXdv1oktCEaC90Oh1z5sxhz549xMbGMn/+fJKTk5k9ezZhYWGkpKQQFhbG7NmzAbC1tWXWrFm89dZbF/R13XXXsXXrVqPHKBM8E3FzGys18Uxp9ctahrHLn4BN70O3UOgyrPa2XYdr5/JK8rSisXFfmjRUIVo6VVUpicvCytsBK099s42jDzGglldTkpDbbGMI0aol/aydses7/uJtx74B3S6DZQ9q5/aEEEZhMBgICgoCwNHRET8/PzIyMli2bBmRkZEAREZGsnTpUgD0ej2hoaHY2tpe0FdISAgGg8HoMeqM3qOolVYTbxzZ2b/T2/d5LC3tzB1S25Uer9UDGvkkpK6Hk0dh4nt1t1cUbRVv7avQczQkfA2jngWrC/8iCtEeVWYUUZlVgsv1vZp1HOsujlh56SmOzUQf7ImiNL3OnhBtRk2NNsHrNVo7N34xOmu4KRo+HQWLp8G968DBvdnDFMKUsl57jfI9e43ap41fXzyfeaZBbVNTU0lISCA4OJjs7OwzkzWDwUBOjvnKb8kKnglJTTwTOF3UXO8Gwx+EDXPBM0BLtFKfgVMABRzcoLQAkpeaIFghWofibVmgs8B+oFuDn6mpriY/Pe2SxlEUBX2IgcqsYiqOnLzUMIVo29K3ai8sL7Y981wObnDLN1BSAN/fDlUVzRefEO1MUVERERERzJ07FycnJ3OHcx5ZwTMhF5eh2Np2ITPzJzw9J5g7nLZp7+9wZBNc+w78sxYKDsJNC7RVuvq4dIHuI+HwJujYS0u2MvAWk4QsREtWU1FNSWIu9gM6YWHX8I+Mbb/8xIbvFjLtlTl49urd4OfsA905/vshijcfxaZby/rAFMKsdi8BnS30GXtpzxkGwvXz4ce7YMWTcN3cZglPCHNo6EqbsVVWVhIREcG0adOYNEl76eLh4UFmZiYGg4HMzEzc3c23Yi4reCak1cSbJDXxmkt1Jax6ATr1gcDb4O+3wbUX+DVwMh04TauZ1+sqLTHL0cRmDVeI1qAsKR+1vPqSat9VV1WSsPI3UFU2fv/1JY1nYW2JfrAHJbvyqC6S1QYhAK3cQfJS8A0HG8dLf75/BIRGQfyXki1aiCZSVZXp06fj5+dHVNTZBH4TJkwgOjoagOjoaCZOnGiuEGWCZ2pSE68ZxS+A/AMQ/jKk/gVZO+GyGWBh2bDn/a4Fa0coKQSdHcR93qzhCtEaFG/LwrKjLTbdG3Dm55T9mzdQXFiAT+BgUndsJ33P7ksaUx/sCdUqxXHZlxquEG3Tkc1QlA3+NzS+j6ueA98xsOIpSN1gvNiEaGc2btzIwoULWbNmDYGBgQQGBrJ8+XJmzpxJTEwMvr6+xMTEMHPmzDPP+Pj4EBUVxYIFC/D29iY5ORmAJ598Em9vb0pKSvD29ubFF180SoxKa6vLNmTIEDUuLs7cYTRJ/PaplJdnMzxklSQRMJay4/DuIHDvB5G/woJrtXIHM3ZoB80batlD2jYYv+tgzy8QtQfsXJotbCFasqr8UrLejMMpvBtOYV0b9IyqqnzzTBQVZaXc9vpcPp9xDx28OjP5/16/pJ93uZ/spOpYOZ6PD0GxkJ+Top37LQp2LIInDmj1Wxur7Dh8GqadNb93Hbg07O+1EC3Jnj178PPzM3cYJlXbn1lRlHhVVYfU1l5W8MxAauI1gw1zoSQfrp6lba88vAFGPHRpkzvQtmlWFkPH7lBZAjsWN0u4QrQGxfHZoJwqQt5AR/ftIfufFILGTcDK1pbgGyaTnrybI7t3XNLY+hAD1QVllKUUXmrYQrQt1VWQvAx6j2na5A607JtTFmt9Lp6q1YAVQrQ5MsEzA6mJZ2TH0yH2AxgwGbwGaWfv7DpAUOSl99U1BDr20LavdB6inVVoZavcQhiDWqNSEp+NjW8HdC42DX5u+/Jl2Oj1+I+8CoABYWNxdHVj43cLuZQdI3b9XLFwsKJ4c+Ylxy5Em3J4g1antSnbM8/VqRfc+AVkJ2k18uQzTog2RyZ4ZnBuTbzq6lJzh9P6rXlF+4AKex6yk2H/Cgi+D2wcLr0vRYHAqZD6N/S7HvJT4NB6o4csREtXfuAY1ccr0F9CcpUTuTmkbN1MQNhYrE4VdNVZWREScTOZKfs4lNDw7fWKzgL9ME/K9hVQVVB2yfEL0WbsXgLWDuB7tfH69B0No1/U6upteNt4/QohWgSZ4JmJ1MQzkswd2jbKkPu0swQb3gErPQy7t/F9BtwCKNpZBbsOkmxFtEvF27KwsNdh18+1wc8krPwNFAgcc8151/2vGI2zhycbv/sataamwf3ph2kFY4u3ZjX4GSHalOpK2PMr9BkHVnbG7XvEIzDgJlg9C/b9Ydy+hRBmJRM8Mzm3Jp5oJFWFP5/XJmGhUVCYCrt/giF3gn3Hxvfr0gV6XAG7vtPO5O35DU7INjHRflQXV1KanI/9IHcUXcM+JirKStm1ZiW+wZfh1On82j+WOh0jbpxKTupBUrZtbnAcOhcbbP1cKY7LQq1q+MRQiDbj0F9aQhRjbc88l6LAhPfAEAA/3Q25+4w/hhDCLGSCZyZSE88IDqzSPvyueErLdLnxXVAsYPiDTe87cBocO6IViFWrYXt00/sUopUoSciBahX7IZ4Nfib5rzWUFxczeHztdSf7hl5BRy9vNn3/DTU11Q3u1yHEQE1RJaW78xr8jBBtxu6fwcYJeoY1T/9WdnDLt2BlC4umQKkkNRKiLZAJnhlJTbwmqK7SVu869oAhd8HJbEj4GgKngJNX0/vve632oXpwrfbBGr9A2yojRBunqiolcVlYeTtgbWhYxj61pobtK37Bs1dvDL59a21jYWHJiMm3kp9+hH2b/m5wPDa9XLB0taUoVlbRRTtTVQF7f4U+47UJWHNx9obJC7WXmj9O14qqCyHqlJaWxqhRo/Dz88Pf35958+YBUFBQQHh4OL6+voSHh1NYqL0wyc/PZ9SoUTg4OPDQQw+d6aekpIRrrrmGvn374u/vf17dvKaSCZ4Z2dl1wcUlmKOZP11SdjkBJH4DuXu0Q+I6ay2LZk0lXPZf4/Rvba9tiUleBoG3wslM2LfCOH0L0YJVZhRRmVVySclVDu2IpzAzg6DxE+utddc7eARuXX3Y9MM31FQ37EukYqHgEGygIvUElVmS0l20I/+s1c6C95/U/GN1Gw7XvAUHV8OqF5t/PCFaMZ1Ox5w5c9izZw+xsbHMnz+f5ORkZs+eTVhYGCkpKYSFhTF79mwAbG1tmTVrFm+99dYFfT3++OPs3buXhIQENm7cyIoVxvmuKRM8M5OaeI1QXgRrX4UuweA3AUqPwbbPod9EcO1pvHFO18SrLAbnLlrJBCHauOK4bNBZYD/Q/eKNT9m+/BccOnSkd/Bl9bZTLCwYcfNtHMvKJGn96gb3bz/YA3SKrOKJ9mX3Eq1uXY9Rphlv8B0w9B7Y9C7s/N40YwrRChkMBoKCggBwdHTEz8+PjIwMli1bRmSkVqIrMjKSpUuXAqDX6wkNDcXW9vyVeHt7e0aN0v5+W1tbExQURHp6ulFi1BmlF9Fobm5jsdz/IpmZP+HiPNjc4bQOm9+Homy4+WvtkPi2z6DiJIQ+atxxugyDjj1hxyLtg2/NLMhLgU6+xh1HiBZCraymJDEH+/6uWNg17OMhL+0wh3cmEHrL7VjqLv5Mz8HD8Ozpy+YfF+EXOgqdldVFn7HUW2Ef4EZJQg7O43ywsJGPLtHGVZbBvuXaS0ydtenGHfs65OyBXx4G117QOch0YwvRCH9/v5+8tCKj9tmpiwOXT+7doLapqakkJCQQHBxMdnY2BoOW/dlgMJCTk9PgMY8dO8avv/7KjBkzGhXzv8kKnplJTbxLdDILNs7TatR1GQYVJRD7IfQarSVEMabTNfEOb9SyalpYQdwXxh1DiBakNCkftaz6kpKrbF/xCzorawJGj21Qe0VRuOzm2ziZl8vuNX82eBx9iAG1vJqShNwGPyNEq3VwNZSfgP7NkD2zPpZWMDka9O7w3a3a+XYhRK2KioqIiIhg7ty5ODk5NbqfqqoqpkyZwiOPPEKPHj2MEpu8Bm0BDIYIMrN+Ijc3Bk/P2jPQiVPWvqYlOxn9gvb7hK+hJE8rk9AcBt6iFVJPiYF+EyDhG7jqObBuWPIJIVqT4m1ZWHa0xaaHc4Pal5w4zp71a+k38irsHBv+4dYtYBCd+/oT+/N3+I8ajZW1zUWfse7iiJWXnuLYTPTBnvWe9ROi1Uv6Gew6QvcrTD+2vhPc8g18MQa+vw0ifwXdxf+OCmEODV1pM7bKykoiIiKYNm0akyZp52Q9PDzIzMzEYDCQmZmJu3vDjjrce++9+Pr68t///tdo8ckKXgsgNfEaKGcPJCyEYfdo2TOrK7WzAl2CoduI5hnT2Rt6XAmJi7RsneXHtVp7QrQxVQVllB88jn6wB4pFwyZPu1avpKqygqA6SiPURVEUQm++jeLCAnbGNOxAuaIo6EMMVGYVU3Hk5CWNJ0SrUlmqJfXyu05bUTMHQwBc/wGkbYHfH9PqzgohAC3b9PTp0/Hz8yMq6uwCw4QJE4iO1spqRUdHM3HixIv29dxzz3H8+HHmzp1r1BhlgtcCSE28Bor5P7B2hJFPaL/f9SMcT9NW75rzbf6gW+H4ES11tHs/7cyffNiJNqY4LgsUsB/csDeO1VWVJK78jW4Bg3D17nrJ43n360/XAYFsWfoDFWUN255uH+iOYmNJ8Wb5OSnasJQ/oaLINNkz6+N/A1z+uPZiVZKMCXHGxo0bWbhwIWvWrCEwMJDAwECWL1/OzJkziYmJwdfXl5iYmPPKHvj4+BAVFcWCBQvw9vYmOTmZ9PR0Xn31VZKTkwkKCiIwMJDPPjPO3zXZotlCGDxv4NCheWRlLcXH5wFzh9PyHFyrfeiFzwL7jlBTAxveAXd/6D2mecfue41WE2/HqVW85Y9DxnbwlqQ4om1Qa1RK4nOw8e2AzqVh9bb2x26kqLCAq//zSKPHvWzyrSx6/nESVvxK8A2TL9rewtoS/WAPirZk4nxtBZYOJkw+IYSpJP0M9p2gW6i5I4FRz0J2Eqx4Ctz6QvfLzR2REGYXGhpaZ3mz1atrzxCdmppa6/XmKpMmK3gthNTEq0dNDcQ8D85dYdi92rV9yyFvn5Y5s7nP4ljZaW9Sk5dBn2vA2kHeZoo2pfzAMaqPlze49p2qqsT/vowOXt74DGx8lj2v3n3pETSUbb/+RFlxw7Kg6YM9oVrVyjkI0dZUFMP+lVrZH8sW8A7ewgImfaJl1Pz+dig8bO6IhBANIBO8FkRq4tVh53eQtUtLrGJlq22P3PA2dPDRtpCYQuA0qCzRMpsF3KydwyspMM3YQjSz4rgsLOx12PVzbVD7o/v3kv1PCkHjJqBYNO1jZMTkWykvLib+92UNam/locemhzPFW7NQa+RlmGhj9v+hfdaYe3vmuWydYMoiUKth8VRtEiqEaNFkgteCuLmNxdLSXpKtnKuyVKs/5zUI/E994B1aDxnxMOIR073h9B4Krr6Q+C0MnQ7V5ZD4jWnGFqIZVRdXUpqUr51v0zXsI2H78mXY6PX4j7yqyeN7dO9J7+DL2L58KaUnTzToGX2IgeqCMsr2FzZ5fCFalKSfwcEDug43dyTnc+0JN34BOcmw9H45hy5ECycTvBZEauLVIvYDOJEBV7+ibRUBbfXOwUNbVTOV0zXxjmwCna324bvtc237qBCtWEliDlSr2Ddwe+aJ3BxStmwiIGwsVrYNO693MSMmT6OirIxtvy5pUHu7fq5YOFpRHJtplPGFaBHKT54qyXM9WFiaO5oL9RoN4S9rxxXWv2XuaIQQ9ZAJnpEY69ycwRBBdXURubkxRumvVSvKhb/fgT7jwefUYfOM7fDPOgh5QNuuaUoDbwHFAnYshqF3Q+Eh+GeNaWMQwohUVaVkWzZWnR2w9nJo0DMJK38DBQLHXGO0OFy9u+IXeiUJK36l+NjFV+UUnQX6oZ6U7SugqqDMaHEIYVb7/oCqMtMdPWiM4Q9pxxTWvgJ7fzd3NEKIOsgEzwi2bdvGp59+So0RVnOkJt45/npDO4sw+qWz1za8DbbOWjZLU3Pygh6jtGyafa8BvZu2iidEK1V5tJjKrOIGJ1epKCtl15qV+A4bgVOnhpVTaKjhN06huqqSrUt/aFB7/TADAMVbs4wahxBmk7QEHL202q4tlaLAdfO0YxNL7tXq0wohWhyZ4BmBnZ0dR48eZf/+/U3uS2rinZKXAnFfwOA7wK23di13P+z5DYbeox36NofAqVrtvbQtMOg27UD8sTTzxCJEExVvywKdgv1Atwa1T/5rDeXFxQSNv3jx1kvVwdML/ytGsyNmOSfyci/aXudig62fK8VxWahVslVatHKlx+DAKm31romJi5qdlR3c/A1Y2cOiKZJwTLQ7aWlpjBo1Cj8/P/z9/Zk3bx4ABQUFhIeH4+vrS3h4OIWF2o6U/Px8Ro0ahYODAw899NB5fY0dO5aBAwfi7+/PfffdR3V1tVFibOE/RVoHPz8/nJ2diY2NNUp/Bs8bAJWsrKVG6a9VWvWi9uFx5dNnr22cq51/C7nfXFGdqonnrCVbGXKndtA8foH54hGikdTKakoSc7Hr3wkLe6uLt6+pYfsfv+LZ0xev3n2bJabhEbegqrDl5+8a1N4hxEBNUSWlu/OaJR4hTGbfCqiuaNnbM8/l3Blu/lo7I//jXVBdZe6IhDAZnU7HnDlz2LNnD7GxscyfP5/k5GRmz55NWFgYKSkphIWFMXv2bABsbW2ZNWsWb7114dnV77//nh07drB7925yc3P54YeG7WK5GJngGYGlpSXDhg0jNTWVzMymH/pv9zXxDm+Cvb9B6AxwOLWycCxNK5cQdDvoO5kvtjM18X4BWxfoPRa2R0NVhfliEqIRSpPyUcuqGrw9M3XHdgqPphM0fiJKM9WedHJzJ2D0GHavjeFY9sW3Xtr0csHS1ZYiSbYiWrukJVqtV+8h5o6k4boGwzVvwz9rYdUL5o5GCJMxGAwEBWk1YB0dHfHz8yMjI4Nly5YRGRkJQGRkJEuXLgVAr9cTGhqKbS2JyZyctB1pVVVVVFRUGO3ztQVU0WwbgoKCWLduHbGxsdxwQ9PfwHkZIkje8yTHj8fj4tKKfuA3VU0NrHxWO4cQ8uDZ65vf134d8bB54jrXoFsh/ktIXqqVTNi/Avb8AgNuNHdkQjRYcVw2lh1ssOnh0qD28cuX4dChI71DLmvWuIKvn8zuNTHE/rSIsQ88Wm9bxULBIdjA8eWHqMwqxspT36yxCdEsSgrg4BoteVgzvTxpNkG3aXVqN78PngO0ZGRCmNDaBZ+Qc/gfo/bp3q0Ho+64t0FtU1NTSUhIIDg4mOzsbAwG7Xy4wWAgJyenQX2MGTOGrVu3Mm7cOG680TjfJWUFz0js7OwYNGgQu3fv5uTJk03ur93WxEtaAke3w1XPgbW9dq04D+KjYcBkcOli3vgAOg+GTr21bZo9w8Clm3ZeUIhWoqqgjPIDx9AP9kCxuPgXyry0wxzemUDgmGux1F18O2dTOHR0ZeCYa0hev5aCo+kXbW8/2AN0iqziidZr7+9QU9V6tmf+25hXwedy+OURSI83dzRCmExRURERERHMnTv3zEpcY6xcuZLMzEzKy8tZs8Y42dllBc+IgoOD2bp1K9u2beOqq5pWAPhMTbyc5fTu/X9YWtoZKcoWrKocVr8EHv96C7jlIy11dOh/zRbaeU7XxFv1olYqYeh0iPk/yE4Gj37mjk6IiyqOzwaFBte+S1jxKzorawaEjWnmyDTDJt7IzpgVbPrhW66d8WS9bS31VtgHuFGSkIPzOB8sbORjTbQySUugg4+WmbI1srSCm6Lh0yvhu2lw7zpw9DR3VKKdaOhKm7FVVlYSERHBtGnTmDRpEgAeHh5kZmZiMBjIzMzE3b3h2aZtbW2ZMGECy5YtIzw8vMnxyQqeEbm6utKnTx/i4uKorKxscn9na+L9aYToWoGtn8CxI3D1y2eLvJad0K73vQbc+pg3vnMF3KzVxEv8FgJvBUsbiJOSCaLlU2tUSuKysenlgs7l4rUkS0+eIHn9GvxGjsLeydkEEYK9kzNB4yewb9N6cg8fumh7fYgBtbyakoSLZ98UokUpzod//tJW71rb9sxz6V3hlkVQdhy+u1V7YStEG6WqKtOnT8fPz4+oqKgz1ydMmEB0dDQA0dHRTJxYf8bpoqKiM7k7qqqqWL58OX37GieJmUzwjCwkJISSkhJ27drV5L7aVU28kgJY/yb0Gg09z1n9jP9S+8C4PKruZ83ByUuLc8cisHPRPpx3fAflTd+eK0RzKj9wjOrj5eiHNOwN+85Vf1BVWUHQuAnNHNn5hlw7CRt7PZt++Oaiba27OGLlpac4NrN9JqYSrdeeX0CtBv9J5o6k6Tz7ww0fQfo2+C1KyzItRBu0ceNGFi5cyJo1awgMDCQwMJDly5czc+ZMYmJi8PX1JSYmhpkzZ555xsfHh6ioKBYsWIC3tzfJyckUFxczYcIEAgICGDhwIO7u7tx3331GiVH2shiZj48PHh4ebN68mUGDBjUpG87pmniHDr1LWdlRbG29jBhpC7P+LW1yFP7y2WuVZbB5PnS/Qjv31tIETtXSQx9aD0Pvhp2LYef32pZNIVqo4rgsLOx12Pm7XrRtdVUViSt/o1vAIDp16WaC6M6ydXBg8LXXs+n7b8g6mIJnT9862yqKgj7EwLElB6g4fAIbH9OsNArRZElLwLWXlqCkLeg3EUY+Cev/B4YACP6PuSMSwuhCQ0PrfJm4evXqWq+npqbWen3btm3GCus8zbaCpyjKF4qi5CiKsruO+9MURdl56p9NiqIMbK5YTElRFIYPH05ubi7//NP0rD6na+JlZv3c9OBaqoJD2jbMwGng4X/2+o5voSi75a3endbnGrA9VRPPewh4BsC2z+WtpWixakoqKU3Kxz7QHUV38R//+7dspKiwgKDxpl29Oy1o3ERsHZ3Y+P3XF21rH+iOYmNJsSRbEa1FUQ6kbmj92zP/7cqntc/HP57Wtp8KIUyuObdoLgDG1nP/EHCFqqoBwCzgk2aMxaT69++PXq83SuHz0zXxMttyTbzVL2mHtEc9e/ZadRVsnAdeQdoKXktkZQv9b4Q9v0L5CW0VLycJjhin4L0QxlaSkAPVaoOSq6iqyvbfl9LB0JnuA82zgm5jb8+wCRGkJsaTsTe53rYW1pboB3tQsiuP6iKpSylageRloNa0je2Z57KwgEkfa9mmf4iEwlRzRyREu9NsEzxVVdcDBfXc36SqauGp38YC3s0Vi6npdDqGDh1KSkoKublNP/TvZYigtPQwx4+3wfTDadsg6Wetvp2T4ez15KXah8LlUS37zWbgNKgq1f4MA24EG2dJtiJarOK4bKw6O2Dt5XDRtpkpe8k6mELQuAkoFuY7rh045hrsnV0atIqnD/aEapXiuGwTRCZEEyX9DG5922b2ZRtHmPKttqNl0VQoLzJ3REK0Ky0lycp0YEVdNxVFuVdRlDhFUeKMMWEyhSFDhmBpacmWLVua3FebrYmnqvDnc6B3hxGPnH99wzvQqY+2zaMl6xykxZn4LVjrIXAKJC2Fotbx/1PRflRkFFGZWYy+gaUR4pf/go1eT78rmlbypamsbGwJvmEyaUk7ObJ7R/1tPfTY9HCmeGsWak0b3fEg2oYTmXB4U+utfdcQHXvATV9C7h5Yeh/U1Jg7IiHaDbNP8BRFGYU2wXuqrjaqqn6iquoQVVWHuLm5mS64JnBwcCAgIIDExERKSkqa1Ne5NfGqq0uNFGELsPc3SIuFUc+AzTkrCil/QvZure6dGVcOGuR0Tby0LZB3AIZMh5pKSPjK3JEJcZ7iuCzQKdgPvPjP0BN5OaRs2ciAq8ZgbWv+GpwBYWNxcO3Ehu8WXnSruj7EQHVBGWX7C+ttJ4RZJS8D1CZP8PJK86isaXpZpmbT8yq4+hXtKMP6N80djRDthlm/PSuKEgB8BkxUVTXfnLE0h5CQEKqqqoiPb/rWyjZXE6+6EmJe0Fa/Bt12/r2/3wbnLjDgJvPEdqlO18Tb8S249QafyyFuAdRUmzsyIQBQK2soScjFzr8TFvZWF22fuPJ3AAaNvba5Q2sQnbU1wyfdQub+vRxKjKu3rV0/VywcrSTZimjZkn4Gd/8m1XdNyktizI9juHvl3ZyoOGHE4Iws5AEYOAXWvQZ7fjN3NEK0C2ab4CmK0hVYAtymqup+c8XRnDw8POjRowdbt26lurppX/bbXE28uC+h4CBcPQssz6nWcXiTtqo34mEt8Upr4GTQ6vftWKxN6obeDcePQEqMuSMTAoDSpDzUsqoGbc+sLCtj5+o/8B02AqdO7iaIrmH8rxyNs4cnG7/7ut5VPEVngX6oJ2X7CqgqKDNhhEI00PF07XOuf+NX746XHydqXRSO1o7szNvJnX/cSW5JCz0aoChw7VwtadrP/4Hs+hMmCdHSpaWlMWrUKPz8/PD392fevHkAFBQUEB4ejq+vL+Hh4RQWajtJ8vPzGTVqFA4ODjz00EO19jlhwgT69+9vtBibs0zCImAz0EdRlHRFUaYrinKfoiinK/j9H+AKfKAoSqKiKPW/lm2lQkJCOHnyJMnJTfuBdromXkHhJsrKjhopOjMpOw7rXtdWunyvPv/e32+DfacLV/VausCpcCIDDv0Ffa8BB0/Y9pm5oxIC0JKrWLrYYNPT5aJtk9avoby4mKDxE5s/sEtgqdMxPGIKOYcOcmDb5nrb6odpCZuKt2aZIjQhLk3SUu3XRmbPrFFreHbDs+SU5vDeVe8xP2w+aSfTuH3F7aSdSDNenMZkZQu3fAPWDrB4CpTUmYNPiBZPp9MxZ84c9uzZQ2xsLPPnzyc5OZnZs2cTFhZGSkoKYWFhzJ49GwBbW1tmzZrFW2+9VWt/S5YswcHh4snPLkVzZtGcoqqqQVVVK1VVvVVV/VxV1Y9UVf3o1P27VVXtoKpq4Kl/hjRXLObUq1cvXF1d2bx5c5PLHLSZmngb3oHSAm1f/rkZMjN3woEYCLkPrO3NF19j9B4Hti6Q8I228jj4DjiwSqvxJ4QZVRWUUX7wGPohHigW9WekVWtq2L7iFzx7+uLVu6+JImw4v8uvpIOXNxu/+5qaerZA61xssPVzpTguC7VKEjuIFibpZ61uqmvPRj3+xe4v+Cv9L54c+iQD3AYwwmsEn1/9OScrT3LbitvYV7DPyAEbiZMX3Pw1nDgKP96plUMSohUyGAwEBQUB4OjoiJ+fHxkZGSxbtozIyEgAIiMjWbp0KQB6vZ7Q0FBsbW0v6KuoqIi3336b5557zqgx6i7eRDSFhYUFISEh/P7776SlpdG1a9dG93VuTTyfbg+gtOTyAXU5lgabP9DOrXkFnn9vwztg7QhD7zFLaE1iZauVSUj4GkqPweBI7UB5/JcQ/rK5oxPtWHG8VjLAfvDFt2em7thO4dF0xj/0WIv8+WJhYcmIm6by+7z/sW/zBvwuq7tGpkOIgbzkfEp352Ef2HK2mop2rvAwZMTB6Bcb9fjWzK28l/Ae43zGcUufW85cH+A2gK/GfsW9Mfdy5x938l7Yewz2ME/9ynp1GQrXvgPLHoSY/4Oxr5k7ItHKHfv1IBVHi43ap7WXHpfrGvYCJjU1lYSEBIKDg8nOzsZg0HaQGAwGcnJyLvr8888/z2OPPYa9vXEXNlp4isK2YeDAgdja2rJ5c/3bihqi1dfEW/OK9utVz59/Pf+gVvtu6F1g52LqqIwjcCpUlWlvZ528oO942L4QKuUckDAPtUalJD4bm14u6Dpc+Obw3+KXL0PfoSO9h4eaILrG6RMSSqeuPmz+4Rtq6jnbbNPLBUtXW4ok2YpoSZKXar82IntmTkkOT6x/gm5O3XhxxIsXvITp4dKDheMW4mrnyn9i/sNfaX8ZIeBmMOhWCL4fYudrJYaEaKWKioqIiIhg7ty5ODk5XfLziYmJHDhwgBtuMH65FFnBMwFra2sGDx7Mpk2bKCwspEOHDo3uy81tLJb7XyQz8ydcXFrZrtajibBzMYQ+Ci5dzr+3cR5YWEHIg2YJzSi8gsDNT/vAGnKnlmxlz6/aB/rAWy76uBDGVn7wGNXHynEe53PRtvnpRzi8M4HLbr4NS13LTXCkWFhw2eRbWfbWKySvX0P/UeF1tFNwCDZwfPkhKrOKsfLUmzhSIWqxe4n2WdHB55Ieq6yp5Im/nqC0qpQvxnyBvVXtb/sNDgaix0XzwKoHmLF2Bi9f9jITek4wQuBGdvUrkJMEv86ATr3Bu5V9nxEtRkNX2oytsrKSiIgIpk2bxqRJ2nlaDw8PMjMzMRgMZGZm4u5e/+6RzZs3Ex8fj4+PD1VVVeTk5HDllVeybt26JscnK3gmMmzYMBRFYevWrU3qp9XWxDtd1NzeVZvgnetEJuxYBIOmgWPDijC3SKdr4qVvhbwU6H4FuPpKshVhNsVx2Sh2Ouz6dbpo2+0rfkFnZU3A6LEmiKxpeg4JxqOHL5t/WkR1Vd01wOwHe4BOkVU80TLkH4TMROh/6clV3t3+LttztvPC8Bfo6VL/F9qOth35fMznDPEcwrMbnuWrpBZYl9VSBzdFg6MBFk/TvgcI0Uqoqsr06dPx8/MjKirqzPUJEyYQHR0NQHR0NBMn1p+s7P777+fo0aOkpqayYcMGevfubZTJHcgEz2ScnZ3p168f27dvp7y8vEl9tcqaeCl/QurfcMVMsHU+/97m96GmCkY8Yp7YjClgMiiW2iqeosCQuyB9G2TuMHdkop2pKamkNCkP+0A3FKv6f9SXnjxB8vq1+F1+JfZOzvW2bQkURSH05ls5kZvDrjV1lyOx1FthH+BGSUIONeWS0EGY2entmf2uv6THVh9ezYKkBdzc52au6XFNg57RW+n5IOwDwruF82bcm8zbPq/Jid6Mzr4jTFkE5Sfhu1vlOINoNTZu3MjChQtZs2YNgYGBBAYGsnz5cmbOnElMTAy+vr7ExMQwc+bMM8/4+PgQFRXFggUL8Pb2bnJ2/YuRCZ4JhYSEUF5eTkJCQpP6aXU18aqrtMPUHXtqWxfPVVKg1cTrHwEdu5snPmNy9Dy/Jl7gFNDZwbbPzR2ZaGdKEnOhSkU/xPOibXeuXklVRTlB41rgVq46dBsYhFeffmxZspjKirpfmulDDKjl1ZQktNAaYaL92P0zeA+78IhCPdJOpPHcxufwd/XnyaFPXtJw1pbWvDnyTW7sfSOf7fqMlza/RHU92WfNwsMfJn2sJZ757VFtt48QLVxoaCiqqrJz504SExNJTExk/PjxuLq6snr1alJSUli9ejUdO3Y880xqaioFBQUUFRWRnp5Ov379zuvTx8eH3bt3Gy1GmeCZkLe3N126dGHLli3U1DQ+dXerq4mXsBBy90L4SxcWL9/6KVQWX7htszULnAonj8I/a8Gug5Zdc9cPWv0/IUykOC4LKy891p3rr61TXVVF4srf6DogkE5dfUwTnBGcXsUrKixgZ8wfdbaz7uKIlZee4tjMlreCIdqPvBTI3nVJ2zPLqsp4dN2jWCgWzLlyDtaW1pc8rKWFJf8X8n/cM+Aefkr5iSfWP0FFdcUl99Os/K6DK5+GHd/Clo/MHY0QbYJM8EwsJCSEwsJC9u1rWp2aVlMTr7wI1r4GXUKg77Xn36so1n6Y9x6nvcVrK/qM0yZ2p7ODDZ0OlSXaqp4QJlCRUUTl0eIGrd6lbNlIUUE+g1tYYfOG6OIfQNf+A9m67Acqymo/k6woCvoQA5VZxVQcPmHiCIU4JelnQIF+Df979vrW19lXuI/XL3+dzg6dGz20oig8EvQITw59kpjDMTyw6gGKK42bVr7JRj6pfUdY+SwcXGvuaIRo9WSCZ2J9+/bF2dmZ2NjYJvVzbk28Fv1WetO7UJwDY149v6g5QHy0VvD88qjan22tdDYw4CbY85tWE89rEHQerCVbacn/rUSbURyXBToF+0C3i7bdvvwXOhi86B7YAmtmNcBlN99KyfFjJPzxW51t7APdUWwsKZZkK8Jcdi+BrsO1EjoN8HPKzyxJWcI9A+5hpPdIo4RwW7/beC30NeKy45i+cjoFZQVG6dcoLCzgho/ArQ/8cAcU/GPuiIRo1WSCZ2KWlpYEBwdz+PBhMjOb9mWjxdfEO5EJm97T6v38OwVyVYWWXKVbKHQZZp74mlPgVKguh6Ql2u+H3g15+7VEM0I0I7WyhpLEXOz8O2FhX3+5g6P795J5YB+Dxk1AsWidHwdevf3oETSUuF9+oryk9lUJC2tL9IM9KNmVR3VRC9ueJtq+nD2Qu6fB2zP3Fezj1S2vEuwZzIOBxi0ddF3P65g3ah4Hjh0gckUkmUUt6KWHjSPccipB2aKpWvIVIUSjtM5P9FYuKCgIa2vrJhc+d3Mbi6WlfctNtrL2VaiuhLAXLry38zs4kQGXt6Gzd+cyBIJ7P0j4Rvu9/w3atk0pmSCaWWlyHmppFfohFy85sn35Mmzs9fhfEWaCyJrPiJumUVZcRPzvS+tsow/2hGqV4rhs0wUmBGjbMxUL8Lt4EqOTFSeJWheFs7Uzb4x8A0sLS6OHc0WXK/gk/BPyS/O5dcWtHDx20OhjNFrH7nDTAu2F6M/3QRPyFQjRnskEzwxsbW0ZNGgQu3fv5uTJxr+hatE18bKTIPEbGHbvhdkxa6ph41zwDICerfuLZZ1O18TLiIPcfWBlB4HTYO/vUu9HNKviuGwsXWyw6elSb7sTebns37KRAWFjsLa1M01wzcSjRy98h40g/vdllJ6s/ZydlYcemx7OFG/NQq2RrdLCRFRV257Z7bKL1nlVVZXnNz5PRlEGb135Fq52rs0WVpBHEF+O/ZIatYbIPyLZmbuz2ca6ZD2u1I517P0N/nrD3NEI0SrJBM9MgoODqampYdu2bU3qp8XWxIv5P227xcjHL7y351fIP6Cdvfv3uby2ZMA5NfFAq4lXUwXbW2DRWdEmVBWWUX7gGPaDPVAs6v+7lfjn76DCoDHX1tuutRhx01QqykqJ+3VJnW30IQaqC8oo219owshEu5adBPkp2i6Oi/gq+StWH1nNo4MfZZD7oGYPrU/HPnw19iscrRy5+8+72XR0U7OP2WDB92kvRf+aDcm/mDsaIc6TlpbGqFGj8PPzw9/fn3nz5gFQUFBAeHg4vr6+hIeHU1iofdbk5+czatQoHBwceOihh87r68orr6RPnz5n6unl5OQYJUaZ4JlJx44d6dOnD3FxcVRWVja6nxZZE+/gGjiwCkY+oRUyPZeqwoa3wbVXg7artGqOHuAbrm1HrakG157aimX8l9rWVSGMrCRe2354se2ZlWVl7Fr1B77DhuPk5m6K0Jpdp64+9B0xku1//ErxsdoncHb9XLFwtJJkK8J0kpZoL/oukj1ze/Z23ol/h9FdR3N7v9tNFBx0cerCV+O+ootjFx5c/SB/pNZdcsSkFAWueRs6D9G2amYnmTsiIc7Q6XTMmTOHPXv2EBsby/z580lOTmb27NmEhYWRkpJCWFgYs2fPBrSde7NmzeKtt96qtb9vvvnmTD09d3fjfCbLBM+Mhg8fTklJCTt3Nn5rRIuriVdTDX/+H7h01bZn/tvBNZC5Ay6bAc1wtqDFCZwGJzPPpn0eerf2+30rzBuXaHPUGu18mU1PF3QdbOttm/z3GsqKiwhqhaUR6jP8xqlUV1ayddmPtd5XdBboh3pStq+AqoIyE0cn2p3T2zO7jwR9pzqb5ZXm8fhfj9PZoTMvX/Yyiol3trjZu/Hl2C8J6BTAk389yXd7vzPp+HWysoVbvgFbJ1g0BUpaUNZP0a4ZDAaCgoIAcHR0xM/Pj4yMDJYtW0ZkZCQAkZGRLF26FAC9Xk9oaCi2tvV/NhuTzmQjiQt069YNT09PYmNjCQoKavQPdYPnDRw6NI/MrJ/p7mPcjFuXbOd3WjHXiM+1cgH/tuEdcPSCgFtMH5s59B4Ldh2184i+o6H3GHDyhrjPoV8bX8EUJlV+8BjVx8pxHutTbzu1pobty3/Bo4cvXn38TBOciXT06oz/FWHsiFnOkGtvwNH1wi/V+mEGTq5No3hr1kX/XQnRJJk7oPAQhNadTKy6ppqZ62dyouIEH47+EEdrRxMGeJaTtRMfhX/EE389wStbXqGwvJD/BPzH5JPNCzh6ws3fwJfj4IdIuHUJWNafHVi0LytWrCArK8uofXp6ejJu3LgGtU1NTSUhIYHg4GCys7MxGAyANgls6HbLO++8E0tLSyIiInjuueeM8vdOVvDMSFEUQkJCyM3N5eDBxmexajE18SpKYPUsreZb/4gL76dt08oEjHgIdNamj88cdNZaTby9v0NpobZqOeQO+Gcd5KWYOzrRhhTHZaPY6rDzr3ulACB1ZwIFR9MZPH6C+b+8NYOQSbeg1qhs+bn2VQidiw22fq4Ux2WhVkmGPtGMkpaAhQ78rquzyfzE+WzJ2sJzIc/Rp2MfEwZ3ITudHe+MeocJPScwP3E+b2x7gxq1Bfwd8R4M182DQ+vhz+fMHY0QZxQVFREREcHcuXNxcnJqVB/ffPMNu3bt4u+//+bvv/9m4cKFRolNVvDMrH///qxatYrY2Fh69erV6H68DBEk73mS48fjcXEZcvEHmkPsB3DyKNz4ee3JUza8rZUKCIo0fWzmFDgVtn4Mu3/StmgOuh3WvQFxX8DY180dnWgDakoqKU3KQz/UE8Wq/vd225cvQ9+hI72Hh5ooOtNydvdgwFVXs2vNnwydEIGzu+cFbRxCDOQl51O6Ow/7wLZxBlG0MKqqlUfoMerCs+inrE9fz6e7PmWS7ySu73W9aeOrg5WFFbMum4WzjTMLkxdyrPwYsy6bhZWFmVfNAqdA1i6InQ8e/SHoNvPGI1qMhq60GVtlZSURERFMmzaNSZO0GpceHh5kZmZiMBjIzMxs0Hm6zp07A9pWz6lTp7J161Zuv73p53BlBc/MdDodQ4cO5cCBA+Tm5ja6H7PXxCvKhQ1zoe+10G3Ehfezk2Hfci0zlo2DycMzK8NAcPc/m03T0UN7o5v4jbbqKUQTlezIhSoV/ZALJzPnyk8/QuqO7QRefQ2Wura7zSl40mQUC4XNPy2u9b5NLxcsXW0pkmQrorlkbIdjR+rMnplRlMHTfz9N3459eXrY0yYOrn4WigVPDHmCGUEz+P2f33lkzSOUVrWAUkzhL2slFH6PgrSt5o5GtGOqqjJ9+nT8/PyIioo6c33ChAlER0cDEB0dzcSJ9Z9zr6qqIi8vD9AmjL/99hv9+/c3SowywWsBhgwZgqWlJbGxsY3uw+w18f6aDZUlMPrF2u9vnAtW+toTr7R1Z2rixUPOXu3a0Luh7Li2qidEExXHZWNl0GPduf6XJ9tX/ILOypqA0WNNFJl5OHbsRODV40n+aw0FRzMuuK9YKDgEG6hIPUFlVrEZIhRtXtISsLCCvtdccKuiuoLH1j2Gqqq8fcXb2OpMl3ihoRRF4e4Bd/PC8BfYdHQT9/55L8fLj5s3KEsd3PglOHnBd7fCiRaQWE60Sxs3bmThwoWsWbPmTHmD5cuXM3PmTGJiYvD19SUmJoaZM2eeecbHx4eoqCgWLFiAt7c3ycnJlJeXM2bMGAICAggMDKRz587cc889RolRJngtgF6vZ+DAgezYsYOSksav6JitJl7ufoj7Uqvz1sn3wvuFqbDrRxhyZ51bVdq8gJu1sxg7Tq3idRsBbn6w7VNtK48QjVRxtIjKjKKLlkYoPXmC5PVr6Rt6JfZOziaKznyGTbwJS2srNv/4ba337Qd7gE6RVTxhfDU1kLQUeoWBncsFt/+37X8k5ScxK3QWXZy6mDy8S3Fj7xt564q3SMpP4o4/7iCnxDg1uhrNviNMWQwVxbB4GlRKNlxheqGhoaiqys6dO8+UNxg/fjyurq6sXr2alJQUVq9eTceOZ7/zpqamUlBQQFFREenp6fTr1w+9Xk98fDw7d+4kKSmJefPmYWlpnAzzMsFrIUJCQqiqqiI+Pr7RfZitJt6qF8HKHq6cWfv9Te+BYgHDzZzh05wc3MD3atjxHVRXaat6Q6drWdYytps7OtGKlcRlg6WC/aD69/rvXL2Sqopygsa3j+yt9s4uBI2bwN5N68k9knrBfUu9FfYBbpRsz6GmvMr0AYq2K30bnEgH/0kX3Prtn9/4bt933Ol/J2Fdw8wQ3KUL7xbOh6M/5GjRUW5fcTtHThwxb0DufjDpEzi6HX6dIS9JhaiFTPBaCHd3d3r06MHWrVupqmrclw2z1MRL3Qj7fofLH629zk9RDiR8rR2QdvIyTUwtVeBUKMrSagGCtqpnpddKJgjRCGplDcUJOdj5u2JhX/eZuuqqKhL//J2u/Qfi1tXHdAGa2ZDrJmFta8em77+p9b4+xIBaUU1JQuPPPwtxgaQlYGkDfc5P/nCg8AAvb36ZIPcgHgl6xEzBNU6wIZgvxnxBSWUJt624jT35e8wbUN9rYNSzsHMxbJ5v3liEaIFkgteCDB8+nJMnT5KcnNzoPgyeNwAqmVk/Gy+wutTUaCmLnTpDyAO1t4n9AKor4LL/Nn88LZ3vmLM18UAr3jrwZu0cnhRwFY1QmpyPWlqFfmj9yVVStm6iKD+vzRU2vxg7B0cGX3M9B7ZtJvufAxfct+7iiJWXnuLYTPOWmBFtx+ntmb7h2s/4U4ori3l03aPY6+x564q30Fm0viTm/p38WTBuAdaW1ty18i62ZW0zb0CXPw5+EyDmeTiw2ryxCNHCyASvBenZsyedOnVi8+bNjf6yYdKaeElLtC0SVz0PVnYX3i87Dts+h34TwbVn88bSGuisIWCylk309IRuyHSoKjs76RPiEhTHZWHpYoNNT5d6221fvgwXTwM9BpmphIoZDb5mIrYOjmz8/usL7imKgj7EQGVWMRWHT5ghOtHmHNms7dQ4J3umqqq8tOkljpw8wv9G/g83ezczBtg0PZx7sHDcQtzt3bkv5j7WHFljvmAsLOD6D7Xz7D/eCfmNrycsRFsjE7wWxMLCguDgYDIzMzlypPF73L0MEZSWHub48caf57uoyjJY9RJ4DtC2GtZm22dQfgJCH22+OFqbwGnaiubp7Jme/aHrcG0iXNMCCsqKVqOqsIzyA8ewH+yBYlF3wfKj+/eSmbKPoHETUCza3498G3s9QydEcCghjox9F24rsw90R7GxpFiSrQhjSPoZdHbQ+2ym2kV7F7EidQUPD3qYYYZhRh3uREwMFekXZoptTp56T6LHRtOnYx8eXfcoP6eYYMdQXWwcYMq32jn/RVOgTF7UCAEywWtxBg4ciJ2dXZNKJpikJt7WT+D4Ebj6Fe0t2r9VlkLsh9BrtFYHTmgMAeAx4GxNPNBW8QoPwT9rzReXaHVK4rNBBf3g+rNnbl/xCzb2evyvHG2iyFqeQWOuxd7ZhU3fL7zgnoW1JfrBHpTsyqO6qMIM0Yk2o6YakpdB76vP1HvdmbuTN+Pe5ArvK7ir/11GHa7gq4VkPPwIqZMnU7o7yah9X4yLrQufXf0ZwZ7B/N+m/2PB7gUmHf88HXzgpmjIPwA//0delgqBTPBaHGtrawYPHszevXspLCxsVB/NXhOvpADWvwW9wrWio7VJ+BqKcyE0qvb77VngVG1ra86p1YR+E8C+k7aKJ0QDqDUqxfHZ2PRyQdex7hpaJ/Pz2B+7gf5XXY21bS3bqNsJK1tbgq+/iSO7d3Jk944L7utDDFCtUhyXbYboRJuRugGKc85kzywsK+Sxvx7Dw96DV0NfxUIx3leuk2vWkP366+hDQ7Gws+PI7bdTtHGj0fpvCHsre94Pe58xPmOYEz+Ht+PfNt9Z1h5XwNjXtSMQ6143Twyi3UhLS2PUqFH4+fnh7+/PvHnzACgoKCA8PBxfX1/Cw8PPfI/Pz89n1KhRODg48NBDD53XV0VFBffeey+9e/emb9++/PSTcRZnZILXAg0bNgxFUdiyZUuj+2jWmnjr34SKkxD+cu33qyth47vQJVir9ybON+AmrSbe6XN3OhsIuh32r4BjaeaNTbQK5f8co7qw/KK17xJX/gaqtoLV3gWMHodDR1c2fvf1BV9CrdztsenhTPGWTNQaSbYiGinpZy0zsu/V1Kg1PP330+SX5jPnyjk42xiv9mTp7iQyHnsc2/798X7vXbot+harLl1Iu+9+jv/2u9HGaQhrS2veuPwNJveezJe7v+TFzS9SVWOmsiPD7oVBt8L6/2mJboRoJjqdjjlz5rBnzx5iY2OZP38+ycnJzJ49m7CwMFJSUggLC2P27NkA2NraMmvWLN56660L+nr11Vdxd3dn//79JCcnc8UVVxglRpngtUBOTk74+/uzfft2ysoaV8Sz2WriFfwDWz/Vfoh69Ku9ze6ftO2boVFavTdxPgc3LaPm6Zp4AIPv0Gr5bI82a2iidSiOy0ax1WHn71pnm8ryMnau+oNew0Jwdq9/Itge6KytCZl0M0f37yE18cLzyfoQA9WF5ZTtb9zOCdHOVVfBnl+gz1iwtufjnR+z8ehGZg6bib+rv9GGqTx6lLT770PXoQNdPpiPhZ0dVu7udPt6IfaDBnH08ccpiDbt54ilhSXPhTzHfQPvY0nKEh5b9xjl1eUmjQHQvm9c8zZ4D4Ol90PWLtPHINoFg8FAUFAQAI6Ojvj5+ZGRkcGyZcuIjIwEIDIykqVLlwKg1+sJDQ3F1vbCHTdffPEFTz/9NKDl4ujUqZaSY43Q+vL0thMhISHs2rWLhIQEhg8ffsnPn66Jd+jQu5SVHcXW1kg16Fa9BJZWWv2Z2tTUwIZ3wN0feo8xzphtUeBUrX7gwdXav6cO3bRf46Nh5JNaxk0halFTUknp7jz0QzxRrCzrbJe8fi1lxUXtrjRCffqPCmfrsp/Y+P3X+AQORjnnBZRdP1csHK0ojs3Erm9HM0YpWqVDf0FJPvhPYtPRTXyY+CHX9biOm3rfZLQhqk+eJO0/96GWldPliy/QuZ3Nxmnp6EiXTz/h6JNPkf36bKry8nCLijrv/+PNSVEUHgx8EBcbF2Zvnc39q+7n3VHv4mDtYJLxz9DZwM0L4ZNRsGgq3LsO9HW/CBOt3/79szhZZNy6jI4OfvTu/XyD2qamppKQkEBwcDDZ2dkYDAZAmwTm5OTU++yxY8cAeP7551m3bh09e/bk/fffx8Oj6S9lZQWvhercuTNdu3Zly5Yt1DTywLDRa+KlbYXkpTDiEXCso+7W/hWQu1fLnCmrd3XrPUY7d3dueYShd2vnN/b+ar64RItXsiMXqtR6a9+pNTVsX74Mjx696NynjpX2dshSZ8XwG6eQ/c8BDsSdn8hK0VmgH+pJ2b4Cqgoat3NCtGNJP4O1I1leA5i5fiY9XXryXMhzRptgqZWVZMz4L+WHDuH97jxsfH0vaGNhY0Pnt+fQYeoU8j/9jMyZT6NWVhpl/Iaa5jeN1y9/nYTsBO5aeRf5pfkmHR/Qvp/c8jUUZcMPkdqxESGaQVFREREREcydOxcnJ6eLP/AvVVVVpKenc9lll7F9+3aGDx/O448/bpTYZAWvBQsJCeH7779n3759+Pn5XfLz59bE8+n2QNM+aFRVK2ru4AEjHq67zd9vaxmtzqkBJGphaaXVxNv2mZa0xr4j9AwDl25aspX+EeaOULRQxXHZWBn0WHnp62xzeGcCBUfTGffQYyZ7g99a9Lt8FFuX/sCm776m1+Dg80pH6IcZOLk2jeKtWTiP9TFfkKJ1qaqAPb9S2Wcsj298lvLqct6+8m3sreyN0r2qqmS9/DLFmzZhePUV9PXs6lEsLfF4/nksO3Ui7933qCoswHvuXCzsjRNLQ1zb41qcrJ14bN1jRP4RycfhH9PZobPJxgeg82CY8K6WVXPlMzD+TdOOL0ymoSttxlZZWUlERATTpk1j0iQtsZKHhweZmZkYDAYyMzNxd3evtw9XV1fs7e254QbtO/NNN93E558bJ+GerOC1YH379sXFxYXNmzc3ug+j1cTb8wukbYFRz5xJ/3yB1L8hI05b4bOUdwcXFThVq4m360ft9xYWMOQuOLzxbIZNIc5RcbSIyowi7Id41Dtxi1/xC3qXDvQZHmrC6FoHC0tLRtw0lby0w+zb/Pd593QuNtj6uVK8LQu1SlKtiwY69BeUHeNtByt25O7gpcteortzd6N1n//ZZxz74Udc//MfXCIu/vJPURTcHngAz5dfonjDRg7feSdVjczK3VgjvUfyydWfUFBWwO3Lb+dA4QGTjg/AwFtg+ENaWad4Od8ujEdVVaZPn46fnx9RUWezxU+YMIHoU2dgo6OjmTix/iMSiqJw3XXXsW7dOgBWr15Nv37G2XUjE7wW7HTh8yNHjnD06NFG9WGUmnhVFbDqRXDzg8Bb627399vaCl/gtMaP1Z54DtD+OXeb5qDbwNJGSiaIWpXEZYOlgn1g3W8F89PTSE2MJ/Dqa7DUWZkwutajz/DL6dSlG5t++Jaa6urz7jmEGKgp1s45CtEgu5ew0tmVr7M2MM1vGmN9xl78mQY6sWIFuXPexmn8eNxmPHJJz3aYPBnv996lfO8+Dk+dRmWGaQuiD3IfxIKxC1BRifwjksScRJOOD8Dol6DnVfD7Y3Ck8ZnJhTjXxo0bWbhwIWvWrCEwMJDAwECWL1/OzJkziYmJwdfXl5iYGGbOnHnmGR8fH6KioliwYAHe3t4kJycD8MYbb/Diiy8SEBDAwoULmTNnjlFilAleCzdo0CCsra0bXfjcKDXx4r7QsmeGv1z3ytzRBK1Qd8gDYFV3XS7xL4HTIDMRsk8VqdW7attbdyyG8pNmDU20LGpVDSWJOdj5u2Kpr3vilvDHL1haWREQPs6E0bUuioUFIyZPozAzg+S/1553z6aXC5authTFZpopOtGqVJVzKGUF/9fRiQC3AB4b/JjRui7ZnsDRp2ZiFxSE4fXXzttO3FCOYWF0/eJzqvLzSZ0ylbJ9+40WX0P07tCbr8Z9hYuNC/fG3MuGjA0mHR9LHdz4Bbh0ge9uheOmneSKtik0NBRVVdm5cyeJiYkkJiYyfvx4XF1dWb16NSkpKaxevZqOHc8m7EpNTaWgoICioiLS09PPrNR169aN9evXs3PnTlavXk3Xrl2NEqNM8Fo4W1tbBg0axO7duzlx4kSj+mhSTbzSY/DXG9D9CvANr7vd32+DrbO2xbAVOF5+nJLKEnOHcU5NvG/PXht6t1ZncOf35otLtDilyfnUlFShH1J3cpXSopMk/bUGv9BR2DsZr+5WW9Rr6HDcu/ck9qdFVFedTcKgWCg4BBuoSD1BZVaxGSMUrUHJ/j+I6mCDjc6WOVfMwcrSOKvmFUeOkP7gg+gMnnjPfx8LG5tG92U/eDDdvl4IisLhW2+lZNs2o8TYUN6O3kSPi6abUzceXv0wy/9ZbtLxsesAtyyCylJYPFX7VYg2TiZ4rUBwcDA1NTVsa+QP5SbVxNvwNpQWwtWz6s6Kmbsf9vwKQ+8B20vPImRqyfnJXPPzNdz9593UqGY+Z6PvBL3HapO505m+vIdoWzfjvtAS1wiBllzF0tkGm14udbbZtXolVRXlBI2fYLrAWilFUQi9+TaO52Sze+2q8+7ZD/YAnSKreKJeqqrySsJcDlpZMXvk//DU1/3y5VJUHztG2r3/gZoaun78MboOHZrcp23v3vgs+hadmxtHpt/NiZgYI0TacJ3sOvHFmC8Y6D6QmX/PZNHeRSYdH/e+EPEpZO6AXx6Rz1bR5skErxXo2LEjffv2JS4ujoqKikt+/nRNvILCTZSVXcJZvmNHIPYj7aCyYWDd7TbOA50thNx/ybGZWmJOInevvJuqmip25e3i14MtoCRB4DStPMKB1drvFUVbxcverSW2Ee1e1bEyylMKsR/sjmJR+4uW6qoqElb+Rtf+A3Hr6mPaAFspn8DBePX2I3bJYqrO+dlqqbfCPsCNku051JRXmTFC0ZL9tHcxv1blcb9dd0Z0GWmUPmsqKkh/6GEqMzLw/mA+1j4+RukXwMrLi27ffI2tnx8ZM/5L4eLvjNZ3QzhaO/LR6I+4ossVvLblNT5I/ADVlBOtPuPgqmdh1/ew6T3TjSuEGcgEr5UICQmhtLSUnTt3Nur5RtXEW31q1e6q5+puczwddi6GoNu11agWbFvWNu6NuRcXWxd+mvATAzoNYN72eebfqukbfqom3tdnrw24CWyctDIKot0ric8BlXq3Z6Zs3URRfp6s3l0CRVG47ObbKCrIZ+eqFefd04cYUCuqKUnINVN0oiVLzk/m9W3/Y0RJKfcOnmGUPlVVJfO55yiJi8Pw+uvYDx5slH7PpevQga4LvsTh8svJevFFct+fb9JJlq3OlneufIeJPSfy4Y4PeW3La6bdSXP549Dvelj1AqSsumhzIVormeC1Et26dcNgMBAbG9uoH8bn1sRr0PNHE7S3XCEPgLN33e02va/9WldtvBZiY8ZG7l91Pwa9gQVjF9DZoTNPDXuK3NJcPttl5kmUpRUE3Az7/oDiU0VhrfUwcAokL4Mi+YLZnqk1KsXx2dj0dEbXse4ERtuXL8PFw0CPQUNNGF3r17V/AF37B7Bl6Q9Ulp0tcG7dxRErLz3FsUdNu8ogWrzj5ceJWhdFBxRmF9Vg2f1Ko/Sb9977nPjlV9z+OwPna68xSp+1sbCzw/v993C+4Qby3n+frBdfQv1XNtnmpLPQMeuyWdzhfweL9y1m5vqZVJqqGLmiwPUfgHs/+PEuyDND+QYhTEAmeK2EoiiEhISQl5fHwYMHG9VHg2viqSr8+TzYu0Lof+tuV5wP26NhwGQtQ1ULtfbIWh5e8zA+Tj58MeYL3O21FPMD3QYyvvt4opOiySgyc2atwKlQUwm7fzx7beh0rU5ewkLzxSXMrvyf41QXlKEfWvfqXWbKPjJT9jFo3IRGZdpr70ZMvo2S48dIWPnbmWuKoqAPMVCZVULF4cYluBJtT41aw3MbniO7JJs52bl06DvBKHVfjy1dSt4HH+A8aRKu//mPESKtn2JlheG1V3G9916OffcdGf99lJry8mYf98z4isJjQx7j0cGPsiJ1BQ+vedh0u2ms9XDLt2BhCYunQJn8/RZtj3wTaEX8/f1xcHBodOHzBtfE279SK1p+5dNaZsy6bPlIy0ZV3yTQzP5I/YOodVH06dCHz8d8jqud63n3Hx38KBaKBe/Ev2OmCE/x7A+eAefXxHPrAz6XQ9yXUGO6t6uiZSmJy0KxtcTO37XONttX/IK1nT39rwwzYWRtR+c+fnQPHMy2X36ivOTsl0z7QHcUG0uKJdmKOOXL3V+yLn0dj3e+moHFJ6D/pCb3WbxlK5nP/x/2ISEYXnwBpa6EZkamKAruUY/i8cwznFy1irTpd1PdyGzdjXVX/7t4acRLbM7czD0x93C8/LhpBu7QDSZ/BfkHYck9UGPmhGuiVUlLS2PUqFH4+fnh7+/PvHnzACgoKCA8PBxfX1/Cw8MpLCwEID8/n1GjRuHg4MBDDz10pp+TJ0+eqaMXGBhIp06d+O9//2uUGGWC14rodDqGDRvGwYMHycnJacTzDaiJV10FMc+Day8YfEfdnZWfhK0fQ99rtIlIC/TLwV94av1TBLgF8OnVn+Jsc+Fk1VPvyZ3972Rl6krisy+ystncBt2qZfjK2n322tC74fgRSDFtxjPRMtSUVlGyO1+baFhZ1trmZH4e+2M3MOCqq7G2szdxhG3HZTffRlnRSbYvX3bmmoW1JfrBHpTsyqO66NITXIm2ZVvWNt5NeJcxPmOYmpMBenfodlmT+iw/eJD0hx/GultXvN+dh2JtbaRoG67j7bfRec5blOzYweFbb6My+9K/XzTFJN9JvH3F2+zN30vkikiyi7NNM3D3y2HcG7D/D1j7imnGFG2CTqdjzpw57Nmzh9jYWObPn09ycjKzZ88mLCyMlJQUwsLCmD17NqCVPJs1axZvvfXWef04OjqeqaOXmJhIt27dmDSp6S+NQCZ4rc7gwYPR6XRs2dK47IoXrYmX8BXk7YfRL2lnw+oS9yWUHYfLoxoVR3P7ft/3PLvhWYZ6DOXD0R/iYO1QZ9s7+9+Jh70Hb2x9w7xlE/rfCBZWsOOc9NF9rwEHT4j73HxxCbMp2ZEDVTXoh3jU2Sbxz99Ra1QGjb3WhJG1PR49etFr6HDifvuZ0qKTZ67rQwxQrVIcZ6IvnaJFyi3J5Ym/nqCrY1deGvwEyoEY6DdR2+bXSFX5+aT95z4Ua2u6fPQxlk7mKzPkNH48XT/+iMr0dA5PmUL5P4dMOn5YtzA+HP0hWSVZ3LbiNlKPp5pm4KF3Q1Ak/D0HdjeilJRolwwGA0FBQYA2SfPz8yMjI4Nly5YRGRkJQGRkJEuXLgVAr9cTGhqKrW3d5+hTUlLIycnh8ssvN0qMTd84LkxKr9cTEBDAjh07uOqqq9Dr9Zf0/Lk18Tw9J55/s/wkrH0Nug7XJhZ1qSqHzfO14uedjZ/lq6kWJi/kf9v+x+WdL+ftK9/GVlf3XygAO50d/x38X57++2mWHVjGDb43mCjSf9G7Qp+xsPM7GP2iNsG2tILBkfDX/6DgEHTsbp7YhFkUx2Vj5anHqnPtLygqy8vYueoPeg0NwdndODW42rMRk6dxIC6WuF+XcPkU7UPayt0emx7OFG/JxHGkd51lKkTbVVVTxRPrn6CkqoTPrv4M/aG/oaqsSdsza8rKSHvgAary8uj2VTTW3p2NGHHj6EeMoOvCr0i79z8cnjqVLh9/hN3AekokGdkwwzC+GPMF96+6n8g/Ivlg9Af4u/o376CKAuPfgtx9sPRBcPUFQ0DzjimM6vmUdHYXGbd4fX8HO2b51pNg8BypqakkJCQQHBxMdnY2BoMB0CaBl7LbbtGiRdx8881G26ItK3itUEhICFVVVcTHX/qWwnpr4m18F4pz4epX6i5qDpD4LRRltcjVu892fcb/tv2P0V1HM2/UvItO7k67pvs1BLgF8G7CuxRXFjdzlPUInKb9Nzh3S2ZQJCgWEP+l+eISJleRWUxlehH2Qz3q/IG/5+91lBWdlNIIRuLW1Ye+I0ayfcUvlBw/dua6PsRAdWE5ZfsLzRecMJt3E94lPjue50Oep1eHXrB7CTgaoEtIo/pTa2o4+uRTlO3chdeb/8MuoOVMKOz8/fFZ9C0WTk4cvuNOitavN+n4/Vz7ET02GltLW6avnM7WzK3NP6jOGm5eCPYdYfFUKM5r/jFFm1BUVERERARz587FqYkr8IsXL2bKlClGikxW8Fold3d3evbsydatWxkxYgQ63aX9ZzR43sChQ/PIzPqZ7j4PahdPHNUKf/pPAu8hdT9cXaUVNvcK0lbwWghVVXk/8X0+2fkJ47uP59XQV9FZNPzfi6IoPDX0KaYtn8Znuz5jRpBx6hpdsl6jQe+mJVvpO1675txZK9C6fSFc+QxYNWzSKlq3krgssFSwD3Sv9b6qqsQvX4Z795507tvMb7nbkeE3TmHfpr/ZuuwHrrz9HgDs+rli4WhFcWwmdn07mjlCYUprjqzhy91fMrn3ZK7reZ2WcfFADAyZDo3MWJszZw4n//wT96eewik83MgRN5111674fPsNaff+h7QHHsTwyixcrr/eZOP7OPvw1biv+E/Mf7hv1X28OfJNwro1cwIpB3e4+Wv4chx8fzvcvqz+YyqixWjoSpuxVVZWEhERwbRp086cm/Pw8CAzMxODwUBmZibu7rV/fv/bjh07qKqqYrARa1/KCl4rFRISQlFREUlJSZf8bK018da+Cmo1jH6h/oeTl0LhIW31zkSZvi5GVVXmxM3hk52fcEOvG3gt9LVLmtydFuAWwLU9ruWrpK9IP5neDJE2wOmaePv/OP8t4tC7obRAq4sn2jy1qoaShBzs+rliqa/9S8bhnQkUZKQxePxEk2Xdaw86ennTb+RVJP65nJMF2t9BRWeBfqgnZfsKqCoou0gPoq1IO5HGcxueo59rP54c9qR2cd9yrXxNI7dnFi7+joLPv6DD1Cl0vCPSiNEal65TJ7p+9RX2Q4eQOfNp8j//3KT1ID30HkSPi8bP1Y+ov6JYkrKk+QftHAQT3oPDG+GPmc0/nmi1VFVl+vTp+Pn5ERV1djfbhAkTiI6OBiA6OpqJEyfW1cV5Fi1aZNTVO5AJXqvVq1cvOnXq1OjC5+fVxMvaDQnfwLB7oYNP3Q+pKmx4Bzr1gT7NV4T1UtSoNby65VWik6O5pc8tvDjiRSybcOh9RtAMLC0seTv+bSNGeYkCp0JNFew6pyZe9yu0zKbbzFyUXZhEaXI+NSVV9da+2758GXqXDvQebpwD2eKs4TfeglpTw5affzhzTT9MO1dRvDXLXGEJEyqrKiPqrygUReHtK9/GxtJGu5H0Mzh5Q+d6drrUoejvv8maNQv9FSPxeOaZFv9ixtJBT5ePP8Zp/Dhy3nyLnNlvoJqwnICzjTOfhn/KcK/hvLDpBT7fZYJJZsBkGPGI9lkbJ8ciRO02btzIwoULWbNmzZkSB8uXL2fmzJnExMTg6+tLTEwMM2eefVHg4+NDVFQUCxYswNvbm+Tk5DP3vv/+e6NP8GSLZit1uvD5b7/9xuHDh/Hx8bmk593cxmK5/0UyM3/CJW6fVu/u8sfqfyjlT8jeDdd/2OitKcZUXVPNi5tfZOmBpdzhfwdRg6Oa/IF5umzCB4kfsC1rG0M9hxop2kvg4Q+GQEj8GkLu065ZWGhbglY+DZk75RB4G1ccl42lsw02vVxqvZ+fkcahxHhGTJ6Gzkq2ERmbs7snA666ml2rVzL0ukk4u3ugc7HB1s+V4m1ZOI3uiqIz/89A0Xxmb53N3oK9vH/V+3R2OJUApbQQDqyG4P9c8mdg2b59ZPz3UWx696bznLdRLvFohblYWFvj9dZbWHbqREF0NFX5+Xi99qrJyjnYW9nz3qj3eHbDs8zdPpfCskIeG/JY806OR78IOcmw/Alw6wvdhjffWKJVCg0NrfNlw+rVq2u9npqaWmd///zzjzHCOo98QrViAwcOxM7OjtjY2Et+9kxNvKxfqD60GkY+oR0wrs/fb4NzFxhwUyMjNp7Kmkqe/vtplh5Yyv0D7zfK5O60O/zvwFPvyZvb3qTaXAXGA6dB1i5tMnfm2hTQ2UnJhDau6lg55SmF2A92rzNjY8KKX7G0smLg6HEmjq79CL7hZhQLhdgli89ccwgxUFNcSeluScLQli07sIyfUn7i7gF3c0WXc86a7/0daioveXtmZXYOaf+5DwsHB7p89CGWDpeW/drcFAsLPJ5+GrfHojjx22+k3f8A1UWmS0ZmZWnF7JGzuaXPLUQnR/P8xuepqqlqvgEtLCHic3DpCt/fBsfSmm8sIZqJTPBaMSsrK4YMGcLevXspKCi45OcNnjdQrZaR27UzDLun/saHN0FaLIx42OwHjyuqK3jirydYkbqC/wb9lwcCHzDq2zw7nR1Rg6PYU7CHZQfNdOZtQC018ew6wIAI2Pm9VoNQtEkl8dmggn5w7bXvSotOkrR+NX6hV2Lv7GLa4NoRR9dODAwfT9Jfqyk4mgGATS8XLF1tKYrNNHN0ornsK9jHK7GvMMxzGA8GPnj+zaSfwaWblmSsgWqKi0m7/z5qTpygy8cfYeVRd03LlkxRFDrdcw+G116jODaWI5GRVOXnm2x8C8WCZ4Kf4YGBD7Ds4DIeXfcoZVXNeB7WzgWmLNbKQn03DSpKmm8sIZqBTPBauaFDh2JhYdGowucuqSnYllaT2bMr6Gzqb/z322DfCQbd1shIjaOsqowZa2ew+shqZg6byfQB05tlnLE+Ywl0C2Te9nkUVRQ1yxj1su+oZc7c+R1UVZy9PvRuqCyBHYvrfla0WmqNSnF8NjY9nNG52tXaZtfqlVSVlxM0TkojNLdhE2/E0sqKzT9+C4BioeAQbKAi9QSVWWYspyKaxcmKkzz212M4Wjvyxsg3zk/WVVIA/6wD/xsanGBMra4mI+oxyvftp/Pcd7Dt27d5Ajchl0k34D3/fcoPHiR16lQq0ky3uqUoCvcH3s8zwc/wV9pf3LfqPk5WnGy+Ad16w6RPtZ00vzys5SEQopWQCV4r5+TkRP/+/UlISKCs7BLeZlWUoKx9DUOpKwWVBy6siXeuzJ1aWuiQ+8DavulBN1JJZQkPrn6QjRkbeWH4C0zzm9ZsYymKwlPDnqKgrIBPd33abOPUa9CtUJKv/bs/zWuQVlx+2+fyYdMGlR86TnVBWZ3JVaqrqkhY+Rtd+wfg1k2K3jc3vUsHBo29jr2b1pN3JBUA+8EeoFNkFa+NUVWVFza9QPrJdN684k062XU6v8GeX7TkVw3cnqmqKtmvvU7RX3/h+dyzOIwc2QxRm4fjlVfS9csvqDl2nNQpUynbs8ek40/pO4U3Rr7Bjpwd3LXyLvJKm3HLdJ+xEPY87P5RKxElRCshE7w2ICQkhIqKChISEhr+0Ob5cDITQ+D/ASqZWT/X3XbDO2DtCEMvso2zGZ2sOMl9q+4jLjuOV0Nf5cbeNzb7mP079WdCzwksTF5I2gkz7MHvGQZ6d62w/LmGTIe8fZC6wfQxiWZVEpeNYmuJXX/XWu8f2LaZovw8gsY3LPWyaLqh103C2taWTadW8Sz1VtgHuFGyPYea8mY8ByRMamHyQmIOx/DfoP8y2KOWWlRJP0PHHuDZsARXhV99ReE339DxzjvpYOTseC2B/aBBdPv2GxQrKw7fehvFjcgF0BTjuo/jvbD3OHziMLevuL15SxuFRmk1gle9CPv/bL5xhDAimeC1AV5eXnTt2pUtW7ZQ05AUxkU5sHEu9L0Wu14TL6yJd678g1rtu6F3aXvSzeB4+XHu+fMeduXu4s2Rb2rFZk1kRtAMdBY685RNsNTBwFM18Ypyz17vPwlsXaRkQhtTU1pFya487Ae6oVjVXuojfvkyXDwM9BhkhuyujdEGVpntHJ0YfM31pGzZRPY/BwDQhxhQK6opSci9yNOiNUjISeCd+He4qstVRPrXUpuuKBcOrde+5Ddge+bJVavInv0GjuHhuD/xeDNE3DLY9OyJz6JvsfIykHbPvZxYscKk44d2DuWT8E84Xn6c21fczv7C/c0zkKLAxPfBsz/8dDfkpTTPOEIYkUzw2ojhw4dz7Ngx9u7de/HG616HqjIY/RLwr5p4/7ZxnpbsI+TBC++ZQH5pPnetvIv9hfuZO2ouV/tcbdLx3e3dmd5/OquOrGJb1jaTjg3AwNM18c7W48LKTtu+ufc3OCHbxNqKkh25UFVT5/bMzJR9ZO7fy6BxE1BaQJmSi4pfAPMGwvFmfLNuIoOvuR5bvQObfvgGAOsujlh56SmOPWrS4s/C+PJL83n8r8cxOBiYFTqr9oRde34BtUY7f3cRpbt2k/H4E9gOGIDX/95oHX9Xm8DK05NuX3+NbUAAGVGPUfD1NyYdP9A9kOix0Sgo3PHHHSTkXMJOpkthrYdbvtVevC6aIonO2rm0tDRGjRqFn58f/v7+zJunbd8tKCggPDwcX19fwsPDKSwsBCA/P59Ro0bh4ODAQw89dF5fixYtYsCAAQQEBDB27Fjy8oyz5bht/+RpR/r06YOLi8vFSybk7oP4aBhyF3TqBZyqiWdpT2bmT+e3PZGpZXEcNA0cTZ/5K6ckhztX3smRE0d4P+z989NVm1CkfyReei/e2PqG6csmePTTzt1dsE3zLm3it/0r08Yjmk1xXBZWnvZYdXao9f72Fb9gbWdP/yvDTBxZIxxN1GpIHTsMf/3P3NE0mY29niETIvhn+zaO7t+DoijoQwxUZpVQcfiEucMTjVRdU81Tfz/F8fLjvH3l2zhZO9XeMOln6NRbq1Faj8qMDNLuvx+dqytdPpiPhV3tiZLaGktnZ7p+/hkOV11F9iuvkDN3rklffPTq0Iuvxn9FR9uO3PvnvaxPX988A7l0hckLofCQtpJnrjJKwux0Oh1z5sxhz549xMbGMn/+fJKTk5k9ezZhYWGkpKQQFhbG7NmzAbC1tWXWrFm89dZb5/VTVVXFjBkzWLt2LTt37iQgIID333/fKDHKBK+NsLCwIDg4mCNHjpCRkVF3w5gXtDdRVzx15tKZmng5y6muLj3bdvP72iRixCPNGHntjhYd5Y4/7iC7OJsPR3/ICK8RJo/hNFudLY8OeZR9hfv4+UA9ZxWbS+A0yP5XTTzXntDzKm2VpFrOAbV2lVnFVKYXYT/Es9YVhJP5eeyP3cCAq8KxtjNfoqMGKTsBP9yhZd0NuBkSvta2erdyg8Zei52TMxu/+xoA+0B3FBtLiiXZSqv14Y4P2ZK5hWeDn6VvxzoyXJ7M0s47X2R7ZvXJk6Tddx9qeTldPv4IXadOdbZtiyxsbfGeNxeXm24i/6OPyXzuOdQq0302dXboTPTYaLo7d2fGmhn89s9vzTOQz2Uw7n+Q8iesmdU8Y4gWz2AwEBSklUtxdHTEz8+PjIwMli1bRmSkts07MjKSpUuXAqDX6wkNDcXW1va8flRVRVVViouLUVWVEydO4OXlZZQYdRdvIlqLQYMGsXbtWmJjY4mIiLiwwaG/Yf8KCHsB9Od/+BgMEWRm/URu7p94ek7UUkLHfQn9I6CjabP1HTlxhLv/vJuiyiI+vfpTAtwadqi9OY3pNoZF7ot4L+E9xviMwdHa0XSD94+Alc9oq3iGc/5dDL0bFk/V/pv6me5cojC+4m1ZYKlgP8i91vuJf/6OWqMyaGwL/++sqvDrDDh2BO74XUtKsedXWPsa3Pi5uaNrEmtbO4Kvv4l1X31GWtJOuvgHoB/sQdGWTJyvrcDSwdrcIYpL8Hf633y882Ou73U9N/jWs/Uy+RdArXd7plpZScaMGZQfSqXrZ59i06uX8QNuBRSdDs+XX0Ln5kbeBx9QXVBI57fnmGwl09XOlS/GfMEjax/h6b+f5nj58ebJtj10OmTt0hLQefTX6tYKs3np1ySSjxp3J0U/LydeuK7+FfvTUlNTSUhIIDg4mOzsbAwGA6BNAnNycup91srKig8//JABAwag1+vx9fVl/vz5TY4fZAWvTbG1tSUoKIikpCROnPjX/9lrauDP58DJG0Luv+BZF5eh2Np2ObtNc+unUFkMoY+aIPKz/jn2D3f8cQelVaV8fvXnLWJyB1rZhCeHPUlhWSGf7jRx2QT7jtBnPOz6/vyaeL5jtP+ekmylVVOraihJyMGunyuWeqsL7leWl7Fz9Up6DgnG2b3283ktRvwCSFoCo56BbsO1rd3B92kpxrN2mTu6JgsIH4dDh45s/P5rVFVFH2KAapXiuGxzhyYuwdGiozy94Wl6d+jNs8HP1t84aQm49wP32lf4VFUl86WXKN60GcOsWehDQpoh4tZDURTcHnkYzxf+j6J16zhy13Sqjx0z2fgO1g58OPpDwrqGMXvrbN5PeL95touO+x90HQ7LHtK2pIt2qaioiIiICObOnYuTUx1bvOtRWVnJhx9+SEJCAkePHiUgIIDXX3/dKLE12wqeoihfANcCOaqq9q/lvgLMA8YDJcAdqqpub6542ovg4GC2bNnC1q1bGT169Nkbu3+CzES44WMtSce/KIoFBsMkDh16l7ITB7Dd8hH0HnvRMwfGtK9gH/fG3IuCwpdjvqRXh5b1FtTf1V8rm7BnITf2vpGuTl1NN3jgNC2bacrKs6t1ljoYfAesfQXyDpw5Uylal9I9+dSUVKEfUvs51z0b1lF28gSDW3pphKzd8MdMbetwaNTZ65c9otVtXPMqTF1svviMwMrahuBJt7D68w84vGM7PoGDsenhTPGWTBxHeqNYNKwAtjCfiuoKHlv3GNU11bx95dvY6mzrbnw8A45shlHP1dkk/5NPOf7jT3R64H5cbrje+AG3Uh2mTMGyQ0eOPvEEqbfeStdPP8Xq1MpGc7OxtOGtK95iVuwsPt75MYVlhTwT/AyWFrVnJ24UnTVM/go+GQWLp8G968DBrUGPqqpaezIf0SgNXWkztsrKSiIiIpg2bRqTJmn1MT08PMjMzMRgMJCZmYm7e+27ck5LTEwEoGfPngBMnjz5zLm9pmrOFbwFwNh67o8DfE/9cy/wYTPG0m506NCBvn37Eh8fT0XFqdWeyjJY/ZJWv2fA5DqfNXjeAKgU//1/UFpw/pe0ZrY7bzd3rbwLKwsrFoxd0OImd6fNCJqBtYU1c+LmmHbgnleBg8eFyVaCbgcLHcR9Ydp4hNGUxGVj6WyNjW+HC+6pqsr25b/g7tOTzn7m+RBrkPIi7dydrTPc8AmcmznQroM2ydu/AtK2mi1EYxlwVThObu5s+O7sKl51YTll+wvNHZpogDe3vcnu/N3MumwW3Zy61d84eZn2ax3bM4///ju577yD07XX0unhh40cacNUV9ZQU9MyM7k6jR1Dl88+oyorm9QpUylPMV15AZ2FjheHv8hd/e/i+/3f8+T6J6morrj4g5fCwR1u+QZK8uD728/fYVMLtUblxKrDZM6KpVySM7Vqqqoyffp0/Pz8iIo6+115woQJREdHAxAdHc3EifW/mO3cuTPJycnk5mold2JiYvDz8zNKjM02wVNVdT1QUE+TicBXqiYWcFEUxTSvd9q4kJAQSktL2bnzVFKOrR/D8TS4+pXzv3j9i51dFzo4DcVh15+o3UZA12CTxLs9ezt3/3k3jtaOLBi7AB9nH5OM2xhu9m7cE3APa9LWsCVzi+kGttRpCSv2r9TqGJ7m6AF+EyDxa6goMV08wiiqjmsTA/vBHrWu/hzelUh++hGCxk9ouW98VRV+fwwKDkLEZ2feYh/dGctfj0zlxNHD2jZNvRusfrnV18az1FkxPGIK2f+kcDBuC3b+rlg4WkmylVZg+T/LWbxvMZH9IhndbfTFH0haAp4Dat0dUbJ9O5lPP4PdkMEYXnvV5H8/a6pr2L7yMJ9GreerZzax8ccUco+cbHFlO/TBw+j29ULU6ipSb72Nku3NVMagFoqi8OjgR3l8yOP8efhPHlz9ICWVRv6c9AqEifPhyCb446k6m9WUVJIfncSJVUdQK2so+G4fNeWSIK212rhxIwsXLmTNmjUEBgYSGBjI8uXLmTlzJjExMfj6+hITE8PMmTPPPOPj40NUVBQLFizA29ub5ORkvLy8eOGFFxg5ciQBAQEkJibyzDPPGCVGc57B6wyknfP79FPXLqAoyr2KosQpihJ3epYr6ta1a1cMBgOxsbHUFOfD+jnaea0eFy8z0OOkJzZllRQPMk0yhy2ZW7hv1X242bmxYOwCvB29TTJuU9zW7zY6O3TmjW1vUFVjwh/QgdNArT6/Jh5oyVbKjmvbcEWrUhKfDSroB9e+PXP78mXYO7vQZ8RIE0d2CRK/gZ2Ltcy83bU4q8vLSJnxIO5/JpA88Rq2bVgGlz8OqX/DP+vMG68R9Bt5FR0MXmz8/mtQQD/Uk7J9BVQVlJk7NFGHg8cO8uLmFwlyD2LG4BkXf+DYEUjfVuvqXcXhw6Q/8CBWBgPe772HhbVpE+zkHjnJD7Pj2PzzQbr07YBbV0d2rknn+9e2seilLcQtP8Tx3Jbzws+2b198Fi1C5+LCkTvv5OSatSYdP9I/klmXzWJb1jbu/vNuCsuMvNo+4Ea47L/aTpptFyaTqsgoIvu9BMoOHMNlYk86Te9PdWEZx375x7hxCJMJDQ1FVVV27txJYmIiiYmJjB8/HldXV1avXk1KSgqrV6+mY8eOZ55JTU2loKCAoqIi0tPT6devHwD33Xcfe/bsYefOnfz666+4uroaJUZzTvBqe91V66snVVU/UVV1iKqqQ9zcGrbHuT1TFIXhw4eTl5fHwV/mQMVJCH/54g/WVOO86y9OOliRZn2k2eNcn76eB1Y9QGeHznw59ks89S08gcQpNpY2RA2OIqUwhSUpS0w3sHtf6DwYEr45fxWk2whw84O41p2lsL1Ra7TkHDY9nNG5XngutuBoOocS4gi8+hp0VhcmX2kRcvbC74+Dz+Uw8okzl9e98V/cM0vYe8swqnQKNo+8wtfrNlPi5N0mVvEsLC0ZfuNU8o6ksi92A/ph2uaT4q1ZZo5M1KaksoSodVHY6ex484o3sbJowN+npKXar/6TzrtcVVhI2r3/AaDLJx+j63Dh1urmUllRzcafDvDD69soOV7B2Hv7M/6BAK55IIA7/xfKFVP7YOtgxZZfDvH187H8+EYcO9emU3LCyFsTG8Ha25tui77Fpndv0h9+mGM//mjS8a/vdT3vXPkO+wr2EflHJFnFRv67GvZ/4Hs1rHgSUjeeuVwcl0XOh4lQo+L2nwAchnth4+OM45VdKInPpnS3cYpaC/Fv5pzgpQNdzvm9N3DUTLG0Of369cNRb0fsvkztnFYdGcDOs+dXlIJ/OD7gCrJzV5xfE8/IVh1exYy1M+jp0pMvxnxBJ7vWVTMovFs4Qe5BvJ/wPicqTLiXPnAq5CRB1jk18RRFS9t8NAEy4k0Xi2iS8kPHqS4ow35o7S82tq/4FUudjoHh40wcWQNVlGjn7mwctK2ZpxIYpO7YgNt3f7E/yI3rX1jAoN9WcczPi8ELtvLNdiu25SbB3t/NG7sR9BlxOa7eXdn0w7dYOOqw9XOleFsWalWNuUMT51BVlRc3v0jqiVT+N/J/uNvXn/TgjKQl4DXovDJBNRUVpD/8MJWZmXh/MB/rbhc5w2dEackFLH55C4kxR/C7zIspLwTTM8j9zNZQWwcr+o/szKTHB3Pbq8MZfkNPqiqq+fu7/SyYuZFf30tkX2wmFWXm2xao69iRbgu+RD98OJnPPU/eRx+ZdEvpqK6j+Cj8I3JLcrltxW38c9yIK2gWltrPwQ7d4fvbUfMOU7gkhcIfU7Dp5oT7w4Ow6Xo2y6LT6K5YeTtQuCSF6hPlxotDiFPMOcH7Bbhd0YQAx1VVlUMMRqLT6Rhqn8FBupHT/76LP6CqsOFt6NgT/ZDHqK4uIjf3z2aJ7fd/fufxvx6nn2s/PhvzGR1sTfcG1FgUReGpYU9xrPwYn+z4xHQD948AS2ttFe9cATeDlb7W7SGiZSqJy0axscTO/8LtGGVFRST9tYq+oVdi7+xi+uAaYsUTkLsXJn0Cjtoktbq6iv0zH6XCSmHo7I9QFAW9qweXL15J5S3XEBpXTtpaV95Z+Rwl5UVm/gM0jYWFJZdNvpXCo+ns2bAOhxADNcWV8ka+hflu33esOLSChwIfItjQwHPlBYe0F2bnbM9UVZXMZ56lNC4er9mvY3+qyHFzKyuqZPWCZH55NxHFQuH6Rwcx6ta+2NZSUuU0J1c7gsZ045bng7nl+WEMCu9KQWYxqxbs4csnNrDys90c2plHtRleRljo9XT58AOcJlxH7tx5ZL/yKmp1tcnGH+o5lC/GfEFFdQWRKyLZnbfbeJ3bOsOURVT9P3vnGVXF1YXh5xZ679IEaQqIooJgjSUaS+yxt1iSWKLGEjVdo4ndqFETTbEl9q5RY+8NEJEmgoj03vst8/24iQmCCgiWfDxrZWWtO+ecOSP3zsw+Z+/3lemTuuYqBTeT0etgg+lYj3I+mSKJGOPBDVX1eHvuIbyiQjl1vL7UWoAnEol2ANeAhiKRKF4kEo0TiUQTRCLR39HGMSAaiAJ+AibV1lz+L4m9gVfaLqRiuB5cCeWq+2chKQjaTMPQ2LesJ14NciDyAJ9c+oRm5s3Y2GUj+upV9w15VXAzcaOvU19+v/s7D3MfvpiTahlBo55/eeL9a9VPUx+aDFLV4RU+TduojlcBZbGcopB0tD3NEKuXl+4OPvsn8pISmnfv/RJmVwmCdkHgb9Bupkrh9S9OrZqJ7YN88ia+g1V9t0efi6RSmsxbjumSb3BOEeP9ewnTv+/CrZTX2xnHqWUrzO0dubZ3O1J7XSQmmuTXia28MgSnBbPEbwntrNsxzmNc5TuGHlD9/18BXtqaNeQePYrZ9Ono9+hRwzMtjyAI3PNLZvv869y7mUKLbnYM+bwl1g2rtiBqYq1Lq36OjFrYmn6zmtOwlSVx4ZkcW3+HTXMuc/73uyRGZr/QAEOkpobV4sUYjx1L1u+/kzBzFsrSF5dG6mriyrbu29BR02Hcn+O4lnitxsYuzjQltXQ18lIjTBxPY/CWPSJJxQI8ambaGPR0oCQym4JrdQlsddQstamiOVQQBEtBENQEQbARBOEXQRB+FAThx7+OC4IgTBYEwVEQBA9BEPxray7/dwgCnPwcbV1DmjZtSlBQEAUFBU/vc/k70LOEpkMeeeJlZl2luLjmbjo77u7gy6tf0sqqFevfXI+Omk6Njf2ymNp8qspzx3/5izup53AoylIpav4b73EgLy5vpVDHK0dhUBqCTImOV/n0TKVCQeCJo9i6N8Hc3uElzO4ZpEfC0elQvzV0+OTRx9ERNzHfcpJYV2PeeG9ehV3N+vTHeedujEQiJm/KZtPSUSz1W0qx/PUUJxGJRLQZMoKc1BTCLp5B18eS0phcZMnPuN/WUetkF2cz88JMzLXMWdRuEWJRFV53QveDjTcYqrxOs/cfIOOHHzF4ZwAm779XSzP+h7zMYv5Yd4dTv4ShZ6zJwE+98e3riLSCxaDKIhKLsHIypMOwhoxZ0paek5pQ382EiOvJHFhxi62fX+XagSgyEl7MzrpILMZi9seYz55N3okTxL33Poq8vBdyboD6+vXZ2n0rVrpWTD4zmZMxz5exJCgFcs/Ekr4pBImRDuYdotFKWKV6t3oKOj710GxkTPbxGGQpdfeNOmqOl5miWUdtEXYI4m9Cp8/wbd0WhUKBv/9T4uc4P5W6XasPQaoB/OOJl5R8oEamtDlkM9/e+JYOth34vtP3aEnLi0q8jphqmfKex3ucjztfo6uAT8WxkyoYfzyQq+cBtr4qsRVlXR3Qq0yBXzJSC23UbHTLHYu8eY28jDSav4rG5rIiVd2dVENVbyKRAiBXyAmdOxWxAE2WrUf8FDsWTXd3Gq5fiJ5pCZP+UCBdtZnBB9/hdurtF3MNNUwDTy8snRtybf9ONJoYgVRUt4v3klEKSj65/AnpRems7LASAw2DyndOj4Lk4Ee7dwXXr5P05ZfotG6F5Vdf1aodglIpEHQ2ju3zb5BwL4u2A50ZMMcL0wruE8+DRCrGvokpXce5M2ZZW94c44axpS6Bp+LYueAmO76+QcCJGHIzaq8O/29Mxo7BaukSCgMCeDhqNPIXqJRurm3O5m6bcTdxZ9aFWey5t+fZnSpAWSgjY2sYuaceou1pjtkkT9TemqgqqTjzdfnF2H8hEokwGuCMWENC5s6IuhreOmqMugDvv4a8FE7PA3M38ByOmZkZTk5O+Pn5IZc/obj68kpV6l+Ldx99pKVli6GhD0lJ+56rCFoQBH4I+oEVASvoateVlR1Woi55sZLStc0ItxFY61qz1G/pi7FNEEtUNXeRJ8t64oHKMiEzGqJfrAx1bVNamsHtoPEkJx9+2VN5bmTJBcji89Hxrlfhy+KtY4cwtLDEobnXS5jdM/jzU0gJgX4bwOAfV5sTP32KU3gOue/2wtKp6TOHkbboh/0IJ4wbC3QPEBj3czxT9o1ipf9KShSvl+CASCSizeCR5GekE3LtDNpNzCi8lVrncfUS+enOT1xOuMwc7zm4m7pXrfPf6ZlufSmJiiJ+ylQ0GthjvXo1olpUs81IyGf/sgAu747EysmAoV/60LSzLeIK/DFrEnVNKQ196tFrSlPeXdyG9kNcUNeUcP1gNNs+u8b+5QGEXEygOF9Wa3Mw6N0b2x9+oPThQ2KGDqM0JqbWzlXu3BoGbOy6kTbWbfj62tf8dOenKr3zlCbmk7L2NsWRWRj2ccRokIsq7V4kgt5rVQuv+8ZDWsQTx5DoqWM0wBlZUgG5p15QuUcdz0VcXBwdO3bE1dUVd3d3Vq9eDUBmZiZdunTB2dmZLl26kJWlsuTIyMigY8eO6Orq8uGHH5YZa9euXTRp0gR3d3dmz55dY3OsC/D+a/j/AlkPoMuCR6p2vr6+5OfnExJSQTFxShhEHIOWH6jU8P6FleUAiooekpNTPWVGQRBYfWs162+vp7djb5a0X1I5eerXDA2JBrO8ZhGVHcW+ey/Ii85zmMoT786usp+79QZtU5Ufz38EQVASFjaLjIxzhIZNJ+r+cgTh9V3lLPBPAYkI7Wbl1fySoiJIvBdOs+69EIurn45VK4TsV32vWk8Fl66PPr7/MBCzjUdItten7bRvKzeWSISoy1dYNE7CanxnXJLgu21qnD/9K4OODCI4LbiWLqJ2qN+4KbZuHtw4sBvNFiYIpQoKA+s8W18G1xKvse72Ono69GRQw0FVHyD0ANj6IpdpEPfBBESaGtj++CMSPb2anywglym4cTia3d/4kZNWRJexbrz9YVP0TV98lou2vjoeHWwYMNuLEQta4dPbgeJ8GRe2R7Bp9mX+WBdEpF8KspKaF0XRbdcWuy2bURYUEDNsOEXBNSh+8gy0pFqs6bSGng49WRO4hmX+y1BW4hlT4J9C6vogkCsfWSCUWbRT14Yh21UZDzuGQlH2k+fgZoJOy3rkXYynJPrJ7ep4NZBKpaxYsYLw8HCuX7/OunXrCAsLY/HixXTu3JnIyEg6d+7M4sWLAdDU1GTBggUsX162nCcjI4OPP/6YM2fOEBoaSkpKCmfOnKmROdYFeP8lirLhwhJw6ABOnR997OjoiJmZGdevXy+/MnVllUp90eeDcsOZmXVDItGultiKIAgs8VvCLyG/MNBlIAvaLEAqllZ5nNeFzvU742Xhxdrba8kpyan9E5o1BGsvVZrmv/+mUg1oPlIVtOfE1/48XgAPY38iI/MiLs5fYGU5iIcPf+BO8ETk8tdPhVGQKykMTEHLzQRJBSp4t44dRl1Lm8Yd3nwJs3sKmdFweKqqLqnzl48+VigVBHwyGe1icF32PWJpFX7j9m3AsTMGiqPYbdqAgYYBi7eLcfVLY8TxEay+tZpSxcv376oMIpGI1oNHUJiTTWjIBdSsdCi4nvhCJeDrgJSCFOZemouDgQNf+n5Z9XTKtAhIDUXp3Iu4SZORZ2Ziu/4H1Kytn923GiRGZrFroR/+x2Jw9rZg2DwfXFpWvLP/ojEw08Krhz1Dv/Jh0GfeNOlsS1pcPid/CeXX2Zc5tSmUhyEZKBU1t9im5eGB3fbfEWtp8XD0aPIvX3l2pxpCTazGt22/ZbjrcLaFbePzy58jU1a8aynIlX9ZINxDo74e5lPLWiCUwdAWBm2D7FjYNw6UTw6ODXo6IDXWJHP3PZQv0c6ijmdjaWlJ87+UdPX09HB1dSUhIYFDhw4xevRoAEaPHs3BgwcB0NHRoW3btmhqapYZJzo6GhcXF/72+H7zzTfZt69mNgr+u2/c/49cWqEK8rosUKUH/IVIJMLX15cjR47w8OFD7O3tVQeyYiB4L/hMAG3jcsNJpTqYm3UnJfUYLi5fIpFUbkVRKSj5+trX7IvcxwjXEcz2nv1KPLBqk79tEwYdGcSGOxuY7V1z2+xPxHMY/DEDkm6r/Jr+psUYuLwKAjZDp89rfx61SHZOANHRKzA374GNjeqmqavbkHuR3xAQMIgmTTaipWXzkmdZeYrCM1EWyNH2sih3LC8znXvXL9Os29uoa2m/hNk9AXmJqu5OLIF3fgXJP4Hp4d/m4XEri6xhXfDwaFn1sTt/ARs7oJVzlgZ795Dw0XRG7/PDp4sz8xQ/cT7uPAvbLsTdpIppdi8Bm0bu2Hu24OaRfTi/u5j8ow8pfZiLhn0V6r/qqDYypYxZF2ZRJC9iU7dNaKtV4zcUsh9BEJG44w7FwcHYrP0eLY/GNT7XkiI51/ZHEXopET0TTXpNbUp9t/J2Ka8CIpEIM1s9zGz1aNXPkaTIbO7dTOZ+YBr3bqSgpaeGUwsLXFpaYNFA/7mf9RoNGmC3Yztx739A3IQJWC1ahEGvt2voap6OWCRmjvccjDSMVIu1pTksf2N5Gc0AeXYxGb+FI4vPR+8NG/S7Plkl8xF2raDHMjj6EZyZD12+rvj8GhKMBjck7ccgsg/dx3hwwxq8uv8wx+eq6mZrknoe0H1xpZrGxMQQGBiIj48PKSkpWFpaAqogMDU19al9nZycuHv3LjExMdjY2HDw4EFKa0hRtm4H779C1kO4sQGaDgXLJuUON2nSBG1tba5d+5cQyNXvQSSGVpOfOKyl5YAqeeLJlXI+v/w5+yL3Md5j/P9FcPc3jYwb0d+5PzvCd/Ag50Htn7Bxf5BolBdbMbIDl7cgYIuqJvM1RSbLIiRkGpoa1rg2+haRSIRIJMLW9l08PTdRXJKEn38/srJuvuypVppC/2Qk+upoOpeXOg86eQxBKdCsW6+XMLOncPILlYVK3/WPVAUBohKCMV27j6x6OvjMWVa9sa2agWtvuLYWqSbU//UXjEaMoNGpSLaedEaRmcXwP4azNnAtMkXt1QDVFG0GjaA4L5e7iVcRaUrqxFZeIKsCVnE77TbzW8/HwaAa6rOCAKEHSI1uRN65S1jMnYNe587P7ldFogPT2D7vOmGXE2n6pi1Dv/R5ZYO7xxGLRVg3NKLjSFfGLGlL9wkeWDkbEnY5kX1LA/jti2tcP3SfzKTnU4NUMzfHbttWtJs3J/Hjj8nYvLlmLqASiEQiPmj6AZ/7fM6l+EtMODWB3NJcAIrvZZG6JhB5WhEmI10x6N7g2cHd33iNAa9xcGU13HmymItGfX30O9WnMDCVwqCnBwd1vHzy8/MZMGAAq1atQl+/6rZfRkZG/PDDDwwePJh27dphb2+PtCqZME+hbgfvv8LZv3btnrBjo6amhpeXFxcvXiQzMxNjdbnKx6rpkDJiCY9jaOj9yBOvXr2nq/rJFDLmXJrDqYen+NDzQz5oWj7t87/Oh80+5ETMCZb7L2dd53W1ezItI3B9G4L3QNeFjxRQAdWD5N4JuHtUFQi+ZgiCQFj4HEpL0/FqsQeptGz9i4lxW7y99hN05z0Cb4+iYcP5WFsNfkmzrRzynBKK72Wh18EW0WPCCbKSYoJOn8DRywcD8/LWCS+N8CNwcwP4TlL5L/6FXCnnypeT8MoVMF6zHImGRrmusWEZ3DzygMbtrXHxqfdksYiOn6m+p5dXInrrG+p9/hmabm4kz5vH8hRjDo9vw4Y7GzgXd45v2n5DI+NGtXW1z009R2ccvXzxO7Yfp17zKbqVjuLt0nImx3XULKcenmJr2FaGNhpK9wbdqzdIahhZ1+LIDDDEaPhwjEaNqtE5FmSXcHHXPaID0zCx0aXnpCaY272+PrASNTEOnmY4eJpRWiTnfmAakX7J3DrxkIDjDzG11cXFux7O3hboGpW/PzxzfD09bH/aSOLsOaQuXoIiPR2zmTNf2ILx4EaDMdA04JNLnzD2+Bi+11iI4kI6UnNtTEa4omZWjR3ibosh7S4c/hBMncHKs8Jmeh3rU3wvi6wD91G3M0BqWPV/v/8rKrnTVtPIZDIGDBjA8OHD6d9f9Z5lYWFBUlISlpaWJCUlYW5evtb+cXr16kWvXqqF3Y0bNyKR1Ez9fd0O3n+BhFuql/xWk58arHl7eyMWi7lx4wZcX69KvWrz0VOHrqwnXomihBnnZ3Dq4Slmec36vwzuQGWb8EGTD7gYf5ErCS+gfsBz2F+eeCfKfu7UGQztwO+X2p9DLRAXt4n09DM4O81FX9+jwjba2g3warEfIyNf7t79lHv3FqB8ESqm1aTwVgoIoNOifHpm+OXzFOfl0uJVskbIegiHJqt22d6cX+bQvv3f4HUlnfze7bD07VCua1F+Kac3h5MWl8eZLeHs/PoGkf4pFZspmzeCJkPg5k+QkwCAYf9+2P22DZFC4O2lV/mJUWQWZzL06FB+CPrhibUxrwJtBg2ntKiQ+3m3QSGoRHXqqDUe5j7kiytf0MS0CR97fVztcfJ3fk/yLQN027XG4tNPaiyQEJQCoZcS2D7/Bg9DMvDt68DAT7xe6+DucdS1pLi2tqT3tGaMXtyGtgOdEYtFXN0fxZZPr3Bw5S3CLidSXFC1361YQwPrlSswGjaUjJ9/IWnuJwiyF/fb72bfjfVt1jI8pAuK8+kIbjqYT/asXnAHIFWHgVtA2wR2j4TCzAqbiSQiVXqmUknW7ogXakJfR+UQBIFx48bh6urKjBkzHn3eu3dvtmzZAsCWLVvo0+fZz/S/0zizsrJYv34948ePr5E51gV4rzuCoEqh0jZ9ZrCmp6dH48aNCbt1HcHvZ3DrA6ZOzzzFszzxiuRFTDkzhfPx5/nM5zNGu4+uxoX8dxjuOhxbPVuW+S2rfdsEh44qT7zA38t+LpaA11h4eBlSw2t3DjVMTm4QUfeXYmbW9VHdHYCigoecmpo+TZv8jK3tGOLiNxMUNA6Z7AWI3FQRQal60VdvYID0MXU8QRC4dewwZvYOWLu+IrVm8lLYO0Z1f3lnk+rF5C/upYRhsmoXBcaaeH25ssLuF3fco6RAxsC5XnT7oDGIRJz8OZRd3/rx4E56efGRDnNAUMLFf1I9tZo0ocHePWi6u2Ow6Fe2RHemm11X1t9ez/A/hnMv616tXPrzYmbXgIat2nHj7D6k9XUouJFU94JWSxTJi5h+fjpqYjWWv7EcNUn1VJqLw8NJ+PkCGuaaWK9ag6iGVtCzkgs4+F0g53+PwMxWlyGft6RFN3skkv/uq5eOgQZNO9sy8BNvhs/3xbtnA/KzSzj32102zbnMsR/uEBWQiry0ckqcIokEiy++wHTqFHIOHSJu8mSUhYW1fBUqShPzsd+rjleBO5usDzNSbQaR+VHPN6iuGQzaCrlJsP/9J3rWSk20MOzlSEl0DvlXEp7vnHXUOFeuXGHbtm2cPXsWT09PPD09OXbsGHPnzuXUqVM4Oztz6tQp5s6d+6iPvb09M2bMYPPmzdjY2BAWFgbAtGnTcHNzo02bNsydOxcXF5cameN/9y7z/0LEcdVLfIe5oPnsFUFfX1+ayvwQleRBuxnPbA9P98QrkBUw8fREridd5+vWXzOk0ZBqXcZ/CXWJOjO9ZnI/5361jVMrjViiSrONOg15yWWPNRsBEvXXahdPJsslJGQqGhrmuDZa/GgVPSo1H59vT3MwsPyDTiyW4uL8Oa6NFpGVfQP/gAEUFr6AGsgqUBqTgyKjGB3v8rt3scFBZMTH0qJHn1enXvXMfEgIgN7fg3GDRx/LlDLOLJyIdbqAzdcLkehWYNTun0JUQCotezXA1EYPx2bmDPmiJW+OcUNWouDY+jvsWxpAXHjmP/cTI3uVD2fgNsi4/2gsqZkZdpt+xXDoEAo2/87ELemsbv4NKYUpDD46mI13Nr4Y78kq0mrgMOSlpcQpI1FkqVJz66hZBEFg4fWFRGVFsajdIix1Las1jiw5mbj3xiOWKrD9YhxiHZ3nnptCrsT/WAy7FvqRkZBPx5GN6DO9GYYWr5B40gvA0EKblm83YPh8X96Z64VHextSHuTy508hbJp9mTNbwogLz0T5jAUQkUiE2aRJ1Pt6PgWXr/Dw3THIs2r3N1UQoLJAEORKzD9oyvCRE5FKpIw5MYaAlOpZRz3CxkuVVhh1Ci4ufWIzbS8LNN1MyDkRQ+lz1jXWUbO0bdsWQRC4c+cOt2/f5vbt2/To0QMTExPOnDlDZGQkZ86cwdj4HwHDmJgYMjMzyc/PJz4+Hjc3NwB27NhBWFgYYWFhDBlSc+/QdQHe64xCBqe+BBPnMiblT8PKzIg24iBipI4ozCuvDlaRJ15uaS7vn3yf26m3WdxuMf2c+1X1Cv6zdLLtRMt6LVl3e13t2yY0/dsTb3fZz3VMwb0fBO2EklffUkAQBMLvzqWkJJnG7mtQUzN49PnnB4NJzy9l6Ym7lMgrXvm1shpEs2bbkMly8PPvT0bGpRc5/adS4J+CSEOCVmPTcsduHT+EtoEhDVu3fwkzq4CIE3BtLXiPB/e+ZQ7tOraMtmdSKejkhdWbPct1Lcgp4cKOCCwa6NOsyz+CLGKxiIY+9Rg2z4eOIxpRkF3C4dW3ObgykKSobFWj9rNArAbny9ZTiNTVsfzqK+ot+JpCPz/qz1jLHrcVdKnfhe8Dv2fEsRFEZT3nqnoNY2Jti1v7jly7vgeRjpSCOrGVGmd/5H4O3z/MB00/oK1122qNocgvIG7CRJT5udi+kY1aq2HPPa/kBzns/taPG4ejsW9iytCvfHBrY/XqLN68BEQiERb2+rQd5MzoxW3oPc0Th2Zm3A9M4/Dq22yZe4XLuyNJicl9qrWI0aBB2Hy/hpKICB4OG44soeZ3tgS5kqwDkWTtUVkgWExphoadPg6GDmzrvg0TLRM+OPUBF+IuPN+JvMapRPHOL4bIUxU2EYlEGPV3QqwlJXPnXQTZ6+v/WseLpy7Ae525tQUyIqHL/DLS5U8l8De0lPmckzfn7t27lT7V4554WcVZjP9zPGGZYax4YwU9HHpU5wr+s4hEImZ7zyavNI8fg36s3ZOZuaj8yR73xAPVS3ppHgTvrrjvK0R8wjbS0v7E0fFjDAw8H32+/1YC16Mz6eNpRWJOMbv94p44hpGhN95eB9DUsOR20Fhi4za9dC8yZbGcouB0tD3NEKuXTf3KTEwg+pYfTbv0QKpWvfSyGiUnHg5OUElEd/2mzKG7aWHor/wNmbY6nt+sKddVEATO/XYXRamSN991Q1xBGppEIsatrRUjvm5Fu8HOZKUUsn/5LY58f5vUTG2VH2fwHkgJLdfXaOBA7LZtRSguJnPU+3xe1IkVb6wgMT+RQUcH8UvwL6/Ubp7vgKEolDLSNBIpjshEnln8sqf0nyE8I5xvb3xLK8tWTGgyoVpjCHI5CTNnUBIZiXVnAc0WbUGn+mqWpcVyLu2+x76lAZQUyukx0YNu7zdGx6BOIOPfiMUibF2N6TzajbFL2/LWe42xaKBP8MV49i725/evrnPzSDTZKRWnYep17kz9X39BnpFBzJChFEdE1Njc5NnFpG64Q8GNZHTfsMF0nAcSvX/S0y11LdnSfQtOhk5MOzeNw/cPV/9kIhH0XAkW7rBvvMq2qgIkuuoYDXRBnlJIzp8Vt6mjjoqoC/BeV4pzVSs/dm2gYSWDK4UMrqxBsPEm17Ax169fr/Tp/u2Jl5ofz9g/xxKdE82ajmvobFfzUtL/BRoaN2SA8wB23t1JdE507Z7MczikhUNiYNnPbbxVL+t+v5QP/l4hcvNCiIxchKlJJ+rbjnv0eVZBKd8cC6eFnRHfDfLE296IteeiKJY9uX5DS8uGFi32YGraicjIhdy9+ylK5cuziygMSkOQKdHxKq+OGXjiMBKplKZdqqn8V5MoZLB3nOr/A7eA2j+GrDKljGPLPsQ5UaDeZ58iNSpv8xB+NYmHwRn49nN8ZiqaRE1Mk462jFzYilb9HEmJyWXPIn+O3+tNhqgRnP2mwn5anp7Y79uLZsOGJHw0Hc/9oex/ey8dbDuw6tYqRh8fXfu/tUpiaFGPxh26cD34IAAFN+t28WqC3NJcZpyfgaGmIYvbL0Yirnq9nCAIpHz7LQUXLlJv6mh09eKeS234YUgGO76+wZ2z8TRub82wr3xo0NSs2uP9vyBVl+DUwpweE5swZklbOo5ohK6RBn7HYvj9q+vsWeRH0Jk4CnJKyvTTbtECu9+2gVjMwxEjKbj5/FY5xZF/WSCkFmIywhXDJ1ggGGsa88tbv+BVz4vPLn/G1tCt1T+pujYM3qZ6Nu8eBbKiCptpNTRGp5Ul+ZcTKI6qS/euo3LUBXivK1dWQ0EadC1rav5UQvZBTiyidjPx8fUlLi6O+Pj4Sp/yb0+8peeHkpCfwLrO62hn066aF/D/wWTPyWhKNVnmV02fsMri3g+kmuU98UQiVSpISgjEvZp+cXJ5HiEhU1BXN8bNbWmZVKYlJ+6SUyRjSo+GdA24RwcfG1JyS9hxM/apY0qlOjTx+AF7u4kkJu0mMHAUpaUZtX0pFVLgn4LUQhs1m7L1asX5+YScP02jNh3QMSwfML1wzn0Dcdeh12owcSxz6LczK+h4PInilu5Y9h1UrmtuRhGX90Ri7WJIkw6VN55XU5fQ/C07Ri1sTcteDYiPzGdn0jecvOFM9p0bFfcxN6f+1i0YDhxIxsaNFM74nKWeX7K0/VIe5j1k4OGBbAndgkJZORGH2sSn/2CKlXnkamZT4JeCIK9LsXoeBEHg88ufk1yQzIo3VmCsafzsThWQuXkLWdt3YDJ+HEYNclSpwY3Kpxw/i8LcUk7+EsrRtUGoqUvoP6s5bwxtiLpWnQNVVdHUUcOtrRV9pzdn9Letad3fCaVS4PKeSLbMvcKhVYGEX02itEi1S6/p4oL9ju1IzcyIG/8euScr59X7OIJSIPdcLOm/hiDWU8f8Q88KU+n/jY6aDus7r6eLXReW+S9j9a3V1c8UMXaA/htVXqPHZj2xmUH3BkjNtMjafQ9l4aurIlzHq0NdgPc6kpMA19ZB43fAukXl+iiVcPk7MHcD57do1qwZGhoaVdrFy5dYkq2Q4ixJY0OXDfhY+lTzAv5/MNEyYULTCVxOuMyl+FqsCdMyhEZ/eeLJHksF8xgIGvrg93Ptnb+aqOruPqO4OIHG7qtRU/sn0PGLyWSnXxzj2jZgbWYWIflF7JEV4utgzPrz95+6iwcqiw9Hx1m4u31Hbt4d/Pz7kZ9fc+k8lUGWXIAsLg8dr3rlanCCz51EXlJC8x69X+icKiTqtOr+0Hw0eLxT5lB4RjjaK7chlkhpvOT7ctchKAXObr0LAnQa5VrO468yqGtJ8e7ZgJELW9P8TUselPiyfX0eZ7eFk5tRflVbrK6O5YKvqTdvHgXXrhMzeDCd5E4c7HOQNtZtWO6/nHdPvEtMTkyV51KT6Jua0aRLdwJjTqEskFEUkv5S5/O6szl0M+fizjHTayae5p7VGiP31ClSly5F7623MJs+HUIPgmMnla9oJREEgbvXk9g+/zr3b6Xi3dOewZ+1xNLJsFpzqqMsukaaNOtan8GftWToVz4072ZHbnoRZ7eG8+vHlzmxMZjo22mIzeph9/tvaLq6kvDRdLJ27qzSeZRFcjK2hZH750O0mphVyQJBXaLOsvbLeMflHX4O/pn51+ZXf1GpYTdo/7HKmzhgS4VNxOoSjIc0QpEvI+tg1EsvPajj1acuwHsdOfeNSlSj85eV73PvuMpgs+10EIvR0NCgefPmhIWFkZPzbBGQmJwY3v1zDLeKNHHSkOOqX14NsI6KGdZoGPX16rPMf1nt+nd5DoPibNXf+t9o6KqKucMOQn5a7Z2/GiQk7iA19Q8cGszA0NDr0eelciWfHQjG2lALY1cjLmfn08VEn7sFxfh6W5GWV8Jv1x9W6hz16vWmRfOdKJUy/AMGkpZWcUF7bVDgnwISEdrNyqZrKRUKAk8cwdbNA3N7hxc2nwrJTYL9H6gWf7qVFTiRKWTsWz2FJg+UmE7/CDXL8kqFwRcSSIjIou1AZ/Qfs4CoKpq6arR6x40RA2Px0P6DiOtJ/P7ldS7uiCiXpgVgNGQwdls2oywoJGbwENQv3WJ1x9UsareI6JxoBh4ZyG9hv6EUXt7OmU/fQaTLEyiRFJNfJ7ZSbfyT/Vl9azVd7boy3HV4tcYounOHxI9no9WkCVZLFiNKvAU5VUvPzEkr4sia25zZHI6RhTaDPvOmZS8HJGp1r1O1gbGlDr59HBmxoBUDZrfAra0ViZHZHP8xmE1zLnPpaDKSz1eh064dyfPmk/b92koFP6WJ+aSsDaQ4IgvDXg4YD2lYrkb6WUjEEr70/ZL3PN5jX+Q+Pr74MaWKapYDdPhEtdBwbJbK27gC1K110e9iR9GddApvv1rP8jpePeruSK8bycGqNDyfD8DIrnJ9BAEurVQZX7v/8yBr2bIlgiDg5+f31O6RWZG8e+Jd5Eo5w7zX8DRPvDrKoyZRY5bXLB7kPGB3RC2KnTh0AD2r8mmaAN7jQFGqkqF/RcjLv0tk5AKMjdthZ/d+mWM/X47mXko+k7u5sCQ2lY7Gemxq3ABHLQ2Oyotp42TCjxfuU1haOVENff0mtPQ+iI62I3eCJxIT80Otr4AKciWFgSlouRoj0VUvcyzK7xp56Wk0f9nG5gq5qsBfVggDN6tqQv7FpkureOtwAqWNHbEaOaZc9+yUQq7tj6K+uwmubaonU18ROu1G087mT0a4raFRK0tCLyWy7fNrXNkXRVF+2Rco7ebNabBvL+pOTiRMnUbamjX0tO/BgT4H8LH0YYnfEsacGENc7pPFeWoTHUMjmnV7m/C0a5TG5CJLrpM7ryrpRel8fPFjbPVsmd96frUUKUvjE4ibOAmpqSk269ch1tSE0P0qK5mGz66BVSqUBJ6KZefXN0iOzqX9EBf6z2qBiVV5q5A6ah6RSEQ9BwPaD3Fh9OI2vD2lKXYeJtzzT+XwujDOGo0g9q2PebDlEElfzkNQPHk3rSAghbQfghBkSsw+aIJuG+tqq5yKRCKmNp/Kx14fc+rhKSadnkSBrBq/cbEE+v8MuhaqeryCiksK9N6wQd1en+yDUXXCTS+RuLg4OnbsiKurK+7u7qxevRqAzMxMunTpgrOzM126dCHrLzuPU6dO0aJFCzw8PGjRogVnz559NFZAQAAeHh44OTkxderUGns3qQvwXjdOfgGaBtBuZuX7xFyCBH9oMxUk/9QGGBkZ0ahRI/z9/SktrXjVKSwjjLF/jkUsErPprU24W77xRE+8Op5MB9sO+Fj6sP72erKLs2vnJE/zxDNrCPbtIGATvAK1SXJ5ASEhU5BKDXF3W45I9M+tKC6zkDVnIunqbsEuZRFqYljR0BapWMRUOwtC8oto621Nen4p265VbhcPQEPDgubNd2Bh8Tb3o5cTGjYDhaL2HpDFdzNRFsjRrkBcJeDYYQws6uHQwrvWzl8pLi5V+Wj2XKn6jvyLsIwwpKs3oyUX02jpGkTiso8LpVLgzJYwJGpiOo1sVLMy8Gqa8MYc9NLO0dErmmHzfXBqbs7t07Fs++waNw5HU1L0T3CvZmGB3batGAzoT8YPPxI/aTImCi2+7/Q9C9ssJDIrkgFHBrDj7o6Xspvn3XsACbJIlCjrdvGqiFwp5+MLH5Nfms+KDivQVa96QKXIzSXugw8QZDJsN25AamKiKlsIPQhOXVTP1KeQFpvH3iUBXN0XhY2rMUO/8sGjg0210pHreH4kEjF27iZ0GePO2KVt6TrOHTNbPaJlDfDz+oQ/Y1w4O2U92Qlls5MEuZKsg1Fk7bmHms0/Fgg1wSj3UXzT9hv8U/wZ9+c4MoszK2xXUlhAXOidit+fdExg0BbIT4H94yt8VovEIowHqe7VmbsjEJ7hIVhH7SCVSlmxYgXh4eFcv36ddevWERYWxuLFi+ncuTORkZF07tyZxYtVWTGmpqYcOXKE4OBgtmzZwsiRIx+NNXHiRDZu3EhkZCSRkZGcOHGiRuZYF+C9TkSdhuhz8MacKtULcGkl6JiD54hyh1q1akVxcTFBQUHljgWlBTH+z/FoSbXY3G0zDoaqVLKKPPHqeDp/2ybky/JZH7S+9k7kORwEJdzZVf6Y9zjIjlV9j14igiAQEfElhYUxNHZfhbq6aZljXx4KQSIS4dSiHjdyCljobIOVpmoHrL+FEXaa6hyUFdLe2ZQfL9wnv6Ty0vgSiSbubt/h6DCLlJTD3Lo1lJKSlBq/RoACv2TE+upoOpf9rSZH3SMxIozm3XohroYCYI0RfR4uLFX5KHoOLXNIppDx28ZptApXYjjhPTQcyqeR3j4V+2gnQ8ewFqTgPYeBsSOcXYCBiSZvjnFj6Bc+1Hc3xv9YDNs+u0rAiRhkJaqXILGGBpYLF2LxxefkX75MzKDBlD54QB+nPuzvs5/mFs359sa3jD85nvi8yotL1QRaevo07v4WD/NCKQhIRlmF7+z/O2sD1+Kf4s8Xrb7Axcilyv2F0lLip06jNDYWm++//+e7HHcD8hJVAlVPQF6q4NqBKPYs9ic/q5i33mtMj4ke6BlrPrFPHS8WNQ0Jzt4W9JzclHeXtuGNYQ3RqWfMXaU7vy8IYO+iG9w5F09efJ7KAuF6ErrtbTAbX9YCoSbo7dib1R1XE5Udxejjo0nKVy3mCIJA4r27nPhhFT9OGMXurz/l1rEnWCxYt4Aey+D+2XKeoH8jNdbEsLcjpTG55F18sfeyOlRYWlrSvHlzAPT09HB1dSUhIYFDhw4xevRoAEaPHs3BgwcBaNasGVZWVgC4u7tTXFxMSUkJSUlJ5Obm0qpVK0QiEaNGjXrU53mpk3p6XVAqVLt3RvYqb7PKkhioCgrfnFdG9vxvbG1tsbKy4vr167Ro0QLxX6v0fsl+fHjmQ0y0TPi5689Y6Vo96mNm1g3JvXkkJe0rUzdVx9NxMXJhoMtAdkfsZnDDwTgaOj67U1UxdQJbHwj8HVpPLauw2uhtVfqH38/g8lbNn7uSJCXtJTnlIA4NPsLIqKxQz/GQZM5FpDGxqzPr0jJ4y1SfgRb/BEhqYhHT7CyYERHHgpbWXPw9nS1XY5jc0anS5xeJRNjbT0RHx5HQsJn4+fWjSZMf0ddvUmPXqMgpofheFnodbMtJbd86fhh1LS3cO3SpsfNVmfxU2PcemDpDz+XlDv90fTU998Ujc7DG+oPJ5Y5nJORz40g0js3McPaupXpciRp0/BT2jVMpADcZiLGVDt3e9yAtNo8bR6K5fjCaoDNxtOhmj3t7K6RqEoyHD0fTxYX4aR8RM3AQVsuWUq9TJ37o/AMHog6w1G8p/Q/3Z5bXLAa6DHxhBtQtevZl3+lPaSDzoDAwDV3fmktp/a9yPu48v4T8wjsu79DbsepiRIIgkDRvPoXXr2O5eBE6Pi3/ORi6X6U83LBbhX3j72Zy7vcIctOKcG1tSesBTmjqvAJelXU8ES1ddRq3t6Zxe2sS9x4j6OdTpMpacTehEB1tCVKJCFnLeph3Kn9frinesH2DDV02MOXMFN49NIJZ2iNIvBpAemwMahqauLbtQF56Gpe2b8LGrTEWDSp4D2g+GuL8VBkW1i0q/I5qNzen+G4muaceoulshLr1/2+q8JKbS7ibWXlf58rQyLgRc1rOqVTbmJgYAgMD8fHxISUlBcu/atUtLS1JTU0t137fvn2PhA4TEhKwsflHedrGxoaEhIQauYa6HbzXhdvbITVMFahJq7DqdGklaBiopPIrQCQS4evrS0ZGBlFRUQBcTbjKpNOTsNCxYHO3zWWCOyjriadQVOzbUkfFTPKchLZUm2V+y2ovxdVzGKRHlC/UlqipHhyRp55oqlrb5OffI+LePIyMWmFvP6nMsbxiGfOPhOJmpc85XQEdiZhlLrblXsDfqWeEtYYaB0sL6dTQjI0Xo8krrrp4jZlZV1q02INILCXg1hCSU44817X9m4JbqSCATouywU9+ZgYR1y7RuGNXNLQrp9ZW4ygVsP89KMn9q+5Op8zh0PRQFGs3YVgAzktWIXrMgF0hV3J6cxgaWlLeGNawdgMk9/5g0VglLKX4529sVl+Ptyc3ZcDsFphY63J5TyS/fXGdkIsJKORKtL29VXV59vbET5pM2tp1IAj0d+7Pgd4H8DTzZMH1Bbx/6n0S8xNrb/7/QlNHF6dubckqSSb7woO6FPdnEJcXx6eXP8XV2JW5LedWa4yMDRvI2b8f08mTMezb958DSgWEHQLnrqChV6ZPcYGMs1vDObTqNgB9PvKk0yjXuuDuNcPqnR60++Id2mUH0EpHjEhTzE1E/Hkyjk0fX+bkzyHE3ElHoajZlG1BEKiXrc20lK50/kOTOzv3UYqMLu9/yIQNW+n6/hR6TJmFlr4Bf6xeSmlxBe9QIpFq4a1eEzjwPmSW9/YUiUQY9XNCrKNG5s67KEtffunF/yP5+fkMGDCAVatWoa//7HTf0NBQ5syZw4YNGwAqfA7U1DO1bgfvdaC0AM4uVJlWu/WtfL+0exB+BNrNAM0nf/Hc3d05deoU169fJ1ErkRnnZ9DAoAEbu2zERMukwj6WlgNISt5HWtpJ6tV7yUIR1UBRIEMkFSHWeLE/AWNNYyY0ncAy/2VcSrhEe5v2NX8S935wfA7c/h1sHrPRaPEuXFoB/pugy/yaP/dTUCgKCQmdilSqi7vbd4hEZdMTV5y8R2peCZ3ebMCmgjw2uNthrlH+pUpdLGaqnQVz7sWzxMeGsxFpbLoSw9TOzlWek55uI7y9DhAcPJnQ0I8oyL+Hg8P0MjWBVUUQBAr9k1FvYID0MVXJ2yePoVQqadatV7XHf24urVSlZ/ZaAxbuZQ6VKkr5ZdsM3gtUojtqGFoejct19z8eQ3pcPt0neKBVwylO5RCLodMXsGOwSkLcq6zQSz0HA/p81Iz4iCxuHLrPhe0RBJ58iPfbDXBpqZJQT/5qHulr11IcHo7VksVY6lqyocsG9kbuZbnfcvof7s/HXh/T37l/re/mNevRi5NnlmOUVY/Sh7lo2D+99uv/lRJFCTPPq+rMV3ZYiYak6inAOUf/IG3VavR798L0w8d2oR9eVdU5/Ss9UxAEogJSubTrHsUFcpq/ZYd3T3ukVVRWrOPVQFkkpzjKEHXnt5GnBiGP2EPPdavJ1rHnnl8KUQEpRPqnoqmjhmMLc1xaWmDpYFDtusri/HzCLp3lzukTZMTHoq6lhUvb9mxXP0+MViDurqNBUkT0g1/IyrxCpw+Gc3jxRs5t3shbE6aVH1BNS2WCvuEN2DUKxp0sJ4Il1lbDeKAL6b+EkHP8AUZ9Kp/J8l+isjttNY1MJmPAgAEMHz6c/v1VAoYWFhYkJSVhaWlJUlIS5ubmj9rHx8fTr18/tm7diqOjaufWxsamjB91fHz8o1TO56VuB+914No6yE+Grgsrb2oOKjN0qQb4THxqM4lEQsuWLYmOjubLP7/ExciFX9/69YnBHYChoTeamrYkJe2r/HxeEeTpRaSsDCBldSDyCqTXa5uhjYZir2/PMr9ask3QNADXXhCyt7wnnoG1SjEucFv5Y7VMxL35FBRE4e62Eg2NsrYBwfE5bL0Ww9strPmtMJ/e5ob0MX9ynekQS2MsNdTYX1xAFzcLfroUTU5R9f4t1dVNaNZsK1aWg4h5uJ7g4EnI5dVXOix9kIs8oxgdr7K7d7LSEoJOH8fJywdDi/LCKy+EmCtw/luVN2LzUeUOb/D7np67Y1FYmmI9vbzpburDXAKOP6Shbz0cPM3KHa8VXN4Cm5aqekFZxRkDNg2N6P9xC3pOboK6lpQzm8PZ+fUN7ofkUO/bb7H49BPyz58nZvAQSh48QCQSMdBlIPv77MfdxJ151+Yx8fREkguSKxy/plDX1MKya2NKFcWk/hleq+d6nVl8czHhmeF82/ZbbPRsnt3hMQr9/Un65BO0vbywXLiwfOAeuh/UtB+lqudlFnPsh2BO/hyKrpEmAz/xolU/x7rg7jWlNKmA1L8sEAx6OWD5VS/EOprEjhmLfmIQHYY1ZMyStvSY1ARbVyMiriVxYPkttn1+jWsH7pORkF+p8wiCQPzdUI6vXcGGCaM4t3kjapqadP1gKh/8uJW+k+awbthWmhiYcj5gLBevtObBg1Xk5YeRnL8Q7wGdCTl3irtXL1Z8AiN7GPAzpITAHzNUiuiPoelshG4bKwquJVEcUbGwSx01jyAIjBs3DldXV2bMmPHo8969e7Nli8rLcMuWLfTpo9oAyc7OpmfPnixatIg2bdo8am9paYmenh7Xr19HEAS2bt36qM/zUhfgverkpcDlVaoX9vq+le+XEw93dqpe4nSf/SKWbpKOXCTHq8SLn7r+hIHG01eWRSIxlpb9ycy6SnHxi0lxqgkUeaWk/ngLRV4+iqx80n8KRpFbTd+aavK3bUJMbgy77lYghlITeA6H4hyIOFb+mPd4KMxQpSi9IJKSDpCUtBd7+0kYG7cpc0yhFPj0QDAmuhqEWKljIJWwyPnpL3UaYjEf1jfnRk4BHVpak1cs55fLD6o9P7FYnUaNvsXF+QvS0s8QcGsQRUXVK14v8E9GpCFBy8O0zOfhl85TnJf78qwRCtJV9WxGDeDt78otFgWnBZO/4VessqDBt0sRa5XdfZTLFJzeFIa2vjrtBlV9t7TaiEQqz8+8RPD75SnNRNh7mDLoU2+6fdAYRCJO/hzK7kX+5Hr2wPbnn1FkZhIzaDB5588DYK1rzU9df+Izn8+4lXqL/of6cyDyQK2mTzbp3oMEeRTCg2LkeS9+gelV5/D9w+y9t5dxjcfRwbZDlfuXPHhA/OQPUbOxwWbt94jVH9tlVsgh7DC4dEOQahN8Pp4d828QH55Jm3eceGdOC8xs9SoevI5XnoLAVNLW30ZZqsTsfQ/02lijYWeH/fbf0WjQgLhJk8k+cBCJVEyDJqZ0Hd+YMcva8uYYN4wstVVWGAtusnPBDW79+ZC8CqwIivJyCfjjEJtnTmLXV3OI8r+Be8cujFyyhuHfrMSjU1fUNDTJyLhA/L2PGaodQQttBdfyIMvsI7y99iMISsRWe7H2sOXUxrXkpD5B7Mu5i0pYL2gH+P9aYRODbg2QWmiTufceioJa9Nqt4xFXrlxh27ZtnD17Fk9PTzw9PTl27Bhz587l1KlTODs7c+rUKebOVaWXr127lqioKBYsWPCo/d/1eT/88APjx4/HyckJR0dHund/tm1LZRC9bnUAXl5egr+//8uexovjyEeq3ZbJN8GkCqIcx+eC308wNRAM6z+16Z57e1hwbQFdC7tikG7A9OnT0dV9dsFuUVEcV691wMFhBg3sywsxvGoU339I+oYgBKUORTfXIMjl6HSYjdRUB7P3m5TzKqtNBEFgwukJBKcH80e/PzDSrIIqamVQKmBVEzB3hRF7HzumhLVeoGOqSvuoZQoK7uPn3xc9vcY089yGWFw2LXbzlQfMOxJGl872HJHK2Ny4Ad3Mnp26VqRQ4nM9DBdtTcxCc7gUmc7lOR0x1H6+v2NGxiVCQqcgEqnRxOOHKgkJKYvlJH1zA+1m5hj1/ycIEgSBLbMmI5ZKGbl49QsT9vhnYkrYPhAeXILxp8GyrKBMiaKEj37szeR1sej16YXdoqXlhriyL4rbp2LpNbUp9d2evLtfa2ztC0lBMC3oqSnnf6NUCkT6pXDz6ANy04qwaKCPVxt9FCvnUhp+F7NpUzH54INHf4u43Di+uPoFASkBtLNux7zW8zDXNn/GWarHnf3HML6ph6KpGnZDq7Bw9x/nXtY9hv8xnMamjfmp609IxVVLoZdnZREzZAjK3Dzsd+1EvX4Fz77752BbXzI6/875a/VIjs7F1tWIN4Y1wsBMq3z7Ol4LBLmS7KPRFFxPQr2BASbDGpVTyVTkFxA/5UMKr13HfNZMjMeNK3cvLswtJSoglXs3k0l5kAuApZMBzt4W6Oimc/fqae7duIJCJsPSuSFNOnejYat2qGmqROwUimKSkw8QG7eZwsIo1NXNsbEZgYlFPz69+i0X4i8w2XMywxq0I/D2CCRiPYJ/N8bA1Ikh85YgllSwa6xUwvZBqtT6sSfApvwzqTQxn9R1t9FsaIzJSNcX/4x5wYSHh+Pq6vqyp/FCqeiaRSJRgCAIFb6k1O3gvcqk3oVbW1QCKVUJ7goyVP08Bj4zuPst7De+vvY1ba3bMr3/dBQKBZUNoLW0bF8LTzx5ZiZJCxeR/O0JBPRRM43F8chWtBpZUHhlNfKMItJ/Dn6hK18ikYiPvT6mUFbIutvrav4Ef3vi3T8DuY/tsIrFKsuEuBuQdKfmz/0vFIpiQkKmIBZr4u7+XbngLjmnmOUn79HMwZhj0lLesTCqVHAHoCURM7m+OZez8+nkY0NBqZyfLpUvRq8qJibt8GqxH6lUn1uBI0hMrLw5feGdNASZEu3H0jNjg4PIiI+lRY8+L+fBe3WNyh6j27flgjuA9QHf8/aeWESGBtjM/azc8cSobG6fjsW9vfXLCe4AOn8BRZlw/YdKNReLRTT0qceweT50GN6QguwS/vgtnjutP0XWbThpq1aTMO0jlAWqdFxbfVt+fetX5raci1+yH30P9eXI/SO1cm9z69WFDHkSpUHZKGtY5OF1Jb80nxnnZ6CrrsuyN5ZVObhTlpQQP/lD5EnJ2KxfV3FwByjuHORm4Uh279QhK6WQN991pddUz7rg7jVGnlNC2iMLBOsnWiBIdHWw3bAB/R7dSV2+gtTFixGUZX9/2vrqNOlowztzvBixoBXNu5qR/vASp378hANLPyfi2nXqN27HsG9WM2zhChp37IKapiYlJancv7+CK1fbcjficyRiDdxcl9Om9QUa2E9GX8uK7zp+R2/H3qy7vY7TKRF4Nv0VuSIbt0EZpMaGcG3v9oovUCyG/htB3/IvE/T0ck3UrXQxeMue4rAMCv1rx/qnjteLugDvVeb0V6Cuq9qerwo3fgRZIbT56KnNfg7+mSV+S3iz/pus7rgaawtrnJ2d8fPzQy6vnE/Tq+yJpywsJP3HH7nf5S2K76ohNXPD4C0r6s0dg8TAAKsVKxBJsikJ3YwsvYj0X4JRFr64IM/JyImBLgPZc28PkVmRNX8Cz2FP9sTzHAZSLfB/cspbTRAZuZD8ggjc3ZajqVG+7uzro6HIFEpSnHQxU1dnobN1lcYfaWWKqZqUfQX59PSwZPOVGDILnj/lVkfHAW+v/RgZ+hB+9xPuRS5EqXz2b6LQLwWphTbqj6V43Tp+CG0DQxq2rgVRnWcRewPOfA1ufSpU0w1KCyJj02YcksH2q6+RGJQNsEuL5ZzZHIa+iSat+9eCtUdlsW6hsvq4+j0UVr7WRCIR497OmuFf+9JusDNZqcVcKmpFeJ/lJFyPIGbIEEofPgRALBIz3HU4e3vvxcnQiU8vf8rUc1NJLyr/QvU8SNXU0GhujBY6xBy7UaNjv44IgsBXV78iPi+eZe2XYapl+uxO/+6vVJL0yacU3bqF1dIlaDdrVmG7pHvp7DrrjV9uf5xamDN8ni8NfS3/87sd/2WKo7JJXROILKUQ4+GNMOzh8FQLBLG6OlbLl2M0aiSZW7aS+PFshNKyzwxBEIgLvcPlHWu5se8L8lJPY2prhqP3UAytJ5MU48mR7+M5vSmMe7evERo6iytX2xPz8AcMDFrQvNl2vL0PYWnZD7H4n0BTTazGgjYL8LH0YfHNxWRgQNMmG1GKMmg8OBu/P3YQF/qERVdtYxi0TRXc7R1boQm6bltrNBwMyD4SjTyjTuH8/526AO9V5cFFuHdCpYCpU4UV85I8uLlB9SJk3qjCJoIgsDZwLatvraZHgx4se2MZahKVWqGvry8FBQWEhIRU6nRmZt2QSLRfKbEVQS4na9du7r/VjbRVq9F+4z3UbHzQ72KHfud/jHKlRkbYrF6N7L4fyvQ/kaUUkvZrCMriF2dCPMlzEjpqOrVjm2DiCLa+KouNx8fWMgKPAXBnt6pWrxZISTlKQuIO7Op/gInJG+WOn7ubyrHgZBp7WhAtUrCykS2GalVbtdeWiJlga8b5rDy6+thQKFOw8eLz7+IBqKkZ0LTpL9javEtc3CaC7oxHJst9YntZSgGlcXnoeFmUeWHMTEwg+pYfTbv0QKr2gqXWCzNVLwOGttD7+3J1d8XyYlYdnM3AS0q0OndA/62u5Ya4duA+uRnFdB7tirrmSxZe7vQ5lObD5e+q3FWqJqFJR1tGLmhFq36OZMr18G8+mwCdLgSPnEL+pcuP2trp27HprU3M8prFtcRr9D3Ul2PRx2r0N+o0oD0lQiG5l2PL7SL8v/F7+O+cfHiSqc2n4lWv6t6qaavXkHvsGGYzZ6DfrbxnWGmRnAvbI9i/8g4yhZS3+5TSZax77avA1lFrCIJA7vk40n8JRqwjxfxDT7Q9Kif8JBKLsfjkE8xmziD3jz+ImzABRX4Bhbk5+B3Zz6bpH7D76095cNufJl26M3rZWkYtXUnfWcMZvaQDvT9qimPbBxTrfExc5ggSE44hKuiGk/UBmnj8iJGRT4WLBnK5nNCQUN4qfAs9QY/ZF2ajrd8MD4/1iLWycO6dzPEfllKU94TnjJUn9FwBDy6olNXLXZcIo0ENQQyZuyIQFK9uZlUdtU9dgPcqolTCyc/BwBZ8JlStr/8m1Qt72xkVHhYEgZUBK9lwZwP9nPrxbdtvy6TCODg4YG5uzrVr1yr1MvMqeeIJgkDe6dNE9+5D8ldfoWZjg8W8zYjUXdHxqYdeJ9tyfbQ8PLD48gsKzu9FqheJLLGA9E2hKEteTJBnpGnEpKaTuJZ0jYvxT1DSeh48h0H6PUioYIfVa5xqpzeo5oVeCgtjCL/7GQYGzXFwmF7ueFGpgi8OhWBjos01IxEjLE3oZPLsuqqKGGNtirGahN0F+fRpasWWqzGk59eMeIVYLMXF5QsaNfqWrKzr+AcMoLCwYjGXAv8UEIvQbla2bivwxGEkUilNu9RM4XSlEQQ4OEklB//OJpW66mOsvfU9PfbEoaahifWX5W0z4sIyCbmQQNPOtlg513CdaHUwd4Umg+HmRshNqtYQahoSmr9lx8iFrfF+uwFZ5k247jqNE99d4cH3mx/d9yRiCaPdR7O7127s9OyYc2kOM87PIKMoo0YuRaqhDs6amGBJ5LkrNTLm68jt1Nus8F9BR9uOjHEf8+wOj5G9bx8ZGzZgOHAgJuPHlzv+ICiN7fNvEHIpgaZ2kQy1/hy7Lh1rYup1vCSUxXIytoWTeyIGLQ9TzCc3Q828ar6iIpEI0/feo9433/Aw5A57xwxlw4RRXPztV7QNDOk+eQYf/LiVTu9+gGl9ewDk8gISErcRlzUQTBZgaJ2DkdaHKGJ/IeJEX45+l8ZvX1zjxuFospL/UWLOysri9OnTfPfdd+zbt4/Q26F0z+xOdHo0qwJWYWrSgcbua9A0zsPC9w4nN6588vtX85Eq8bzLK+HuH+UOSw01MOrnRGlsHnnn46r0b1LHf4u6AO9VJHiPSkyg0xcqL5TKIi9RWSo0aF/e/wxQCkq+ufENm0M3M6ThEOa1nodEXLag92/j85SUFGJiYip1WkvLASgU+aSl1b5gx5MovBXIw2HDif9wCggCNmu/x2zuKgqDStF0M8Gwj9MT03CMBg7E4J0BZG1einbjUkrjcknfHPbCjEMHNxqssk3wX4ZMUcMpou79VKmYt38vf8y6OVg1B7+fK5Rfri5KZQkhIVMRiSQ0dl+NWFx+12rN2Ujis4oodjXASludeU7V933RkUr4wMac0xm5dPW1pUSuYMOF+89zCeWwthpMM8+tyGTZ+Pn3JyPzcpnjglxJ4a1UtFyNy4j1FBfkE3r+DI3avIGO4QsOkK6vh3vHoesC1d/6MW6n3iZ+xxYaxwpYzv0ENYuygWlJoYyz28IxqqeNbx+HFzXrZ9NhLijlcHHZcw2joSWl5dsNGPVtG5p1tibdvDnHQ6w5+uFmchKyHrVzMHBga/etTG8xnYvxF+l3qB9/xvz5vFcBQP3+3oBAyvFQlBWkXP3XySzOZNaFWVjoWLCwbQV2Bs+g4OpVkr6ah06bNtT78osy/QtySjixMZhjPwSjqSNlwMymtOUb1N3eVNkH1fFaIksuIPX7QIrvZmLwtgPGQxsh1qi6nUVhTjY3D+1l/8Xj3GxQjxRBjn1BKcNnfcmQ+Utxa98JNXXV96S4OJHIqMVcudqWe/fmo6ZmRGP31bRudY7mrabTbXwrxixrS6dRruibahFwPIbf513nl4VHWb/6Z1avXs2VK1ewtbVlxIgRjBgxgqKcIvrm9mVH6A4uxF3A3Pwt3NyWoWtZiML4ALdPHXny5LsvA0tPODABMso/67SbmqPlaUbumYeUxuVV+d+mjv8GdQHeq4asCM4uAMumKpGUqnB7u8ovr4LdO4VSwbyr89gVsYt33d/lU59PET/BzNnDwwNtbW2uX79eqdP+7YmXmLT32Y1rmJLoaOI+/JCHw4ZRGh9HvfnzcThyGLUGXmTtvod6fX1MhjZ8pnlpvS++QNPdnbSVc9DraExpTA4ZW8MQZLX/0qUmVuNj7495mPuQHXd31Ozgmvrg1huC91Xse+c9HtIjIOZy+WPVJDJqEXn5obi5LUNTs3zgdi8lj58uRuPobES8jphVjeqjK30+v6mxNqYYSCXszsulbzNrtl57SGpuzfr8GRm1xNtrPxoa9QgKGktc3JZHq6zFdzNRFsjQ9i5bZxhy9iSykmKade9do3N5JvEBcOoraNizwiyAInkRS4/PZdQ5JRotvTB8551ybS7vjqQgp5TO77ohVXuF/MCMG0CLd1VCUpnVt8b4G01dNVoPasTIxe1wssgjTmbF71/7c+7nAAr+8smUiCWMbTyW3b12Y61rzawLs5h1YRZZxVnPGP3pqBlro7AUYymy5+6FC899La8TCqWCuRfnklWcxXcdvkNfvWo7+CWRkcRPnYaGgwPWq1ch+iv9WRAEwq4ksmP+DWLuZODTx4GBn3pTT+EHJTng3r82LqeOF0BhYCqp626jLFWoLBDaWldpUUBQKnl45zZHvlvMhonvcmn7ZnSNTOjx4UzenTMP9+QscqfPpDgsDICc3CBCQqZx9VoHYmN/wdi4LV4t9uDttQ8Li7fLLF5qaElxbW1Jp3FOOPcVKLC7RZzcn/T0VLTz6+Oq+yZNbNtja2WHk5MTAwYMQMgReDPzTb669BWphalY1utLw4bzMbDL50HcPNIePmGhUk1TZYIulsCukVBa3rfVqI8TEj0NMndFvLDF6jpeLeoCvFeNGz9CTpzK1FxchT+PQq4yNrdqBg4dyhySKWV8cvkTDkQdYELTCcxoMeOpN0U1NTW8vLyIiIggI+PZ6Uh/e+JlZV2jqCih8nN+DmSpqSR9+RXRvXpTeO06ZtOm4vTnnxgNHoQstZiMrWFITbQwHe2GqBIvp2INDWzWrEYklZKxZi6Gve0puZ9N+rZwBHnt18e0t2lPG+s2/Bj0I5nFNWxW6jlM9WJz92j5Y437g6ahahevBkhNPUF8/Dbq247DzLRzueNKpcBnB4LR1JAQaqPBWGtT2ho9v+eUnlTCezZmnEjPpbuvLXKlwA81vIsHKuVYrxZ7MDHpyL3Ir7kb8RlKZSkF/imI9dTR/Fcao1KhIPDPo9i4NcaiwQsUJynKhr3vgl496LO2XN0dwJqA1by1LxZNpRSbBeV3TqJvp3H3ejItutlhYV+91Nlapf3HIFaD84trbEgdQ026ft2fAf21scoIINwvk22fXuHqviiK81U7646GjmzrsY1pzadxJvYMfQ/15czDM891XovubmhKdHhw+BqKSopb/RfYcGcD15Ku8anPp7iaVE3uXJ6WRuwHHyDS0sT2xx+Q/GXrk51SyKHvAjm37S4m1roM/twbr+72SCRiCD2gutc99nys49VHkCvJOhRF5q4I1Kx1sZjSHA37yqktAxRkZ3Hj4B5++eh99n7zObEhQTTr9jbvrvyBwfMW49quI/reLbHb/juoSwlfOoQb57vh79+f9Izz2Nq8S+tW5/Bo/D0GBuWzIZRKJffv32fXrl189913XLl2CSubegwePJjJE6fQ4Y0OlGaLObftLr/OvsyJjSE41HemT58+6Obp0iihEZ9e+hSloMTGZjh21h9h0CCHa+ffpbTkCaUvhvVVJuipYXB0erksHLGWFKNBLsgzisj5o2bq0uv4h7i4ODp27Iirqyvu7u6sXr0agMzMTLp06YKzszNdunQhK0u1CHjq1ClatGiBh4cHLVq04OzZs4/G+uyzz7C1ta2UPVlVqAvwXiUKMuDSSnDppkqzrAphByHrgWr37l8vazKFjI8vfMzxB8eZ1nwakz0nV2rFy9vbG7FYzI0blVN4s6zXDxBITj5QtXlXEUV+PqmrVnH/rW5kHziA0bBhOJ46ienEiYi1tZFnFZO+KRSxhgTTsY0Ra1de1ELN2hqrFcspibpPzp5VGPZzouReFhm/v5gg72OvjymUF7IusIZtE+zbg76Naof3cdS0oNkIVfCXl/xcpykqiiP87lz09Zvi6DirwjZ7AuLwi8lC1NCQBgZafOZo+Vzn/DfjbUzRk4jZlZvLgObW/H4jluScmt3FA5BKdWni8QN2dhNJTNzFLf+R5Ec/RKeFRRn1tij/6+Smpb5YY3NBgMMfqqwx3tmkUl57jICUAKIO/kbLewIW06ahbmdX5nhRfinnf7+Lqa0uXj3sX9DEq4hePfB5X6UQmxJWo0NbdGtHjxVDaZeyBdPEmwSeesjWz69y40g0JUVypGIp4z3Gs+vtXVhoW/DR+Y+Yc3EO2cXZ1TqfprMxgg5YCQ0IvXC6Rq/lVeVywmV+DPqR3o696e9ctR01ZVERcRMnocjKxvaHH1GzskKhUBJwIoadC26SFpdPh+EN6Tu9GUb1dFSdZMWqeiXXt0FaJ6zyOiHPKSFt4x0KriWh29Yas/c8kOg/+28oKJXEBN3i8Mpv2TjpXS7v2IK+iRk9pn7MBz9socOo8ZhY/1OXL5fnkaJ2ntT5pWSOKqAoNQpb+QDatrmCs/OnaGnZlDtHYWEhV69eZe3atWzbto2YmBh8fX2ZMmUKI0eOxNXVFRMrPVr2cmD41768M9eLxu2tibmTzrEf7tDY3YPu3btTr6AeimAFvwarjMydGk7BSGsQOraJXDw2/Mn1eE5vQsdPVffBChZpNR0N0W1vQ8GNZIrCaqZ2uA4VUqmUFStWEB4ezvXr11m3bh1hYWEsXryYzp07ExkZSefOnVm8WLUIaWpqypEjRwgODmbLli2MHDny0Vi9evXi5s2bNT7HugDvVeLCEpVC3JvlxQ6eiiDA5VVg6qJSz/yLYnkx086pVprntpzLeI/yBehPQk9PDw8PDwIDAykqerZ4yiNPvOTa8cQTSkvJ3LqN+126kvHjBvQ6dsTxj6PU++xTpMaql1hFgYz0X0MQZApMxzZGalj1OgvdNm0wmzaN3GPHKL17CsM+jhSHZ5K5826tK1I5GjoyuOFg9kbu5V7WvZobWCwGz6EQfa68Jx6A11hVTdOtrdU+hVJZSkjIVIC/6u7KP4Az8ktYdPwuZhY6pJurs7pRfXQqMnWtJoZqUsbbmHE0LYfuPrYolQLrz0fV2Pj/RiQS4+Q4C3e378jNDyLWZz6Ce1k10lvHDmFgboFji5a1MocK8fsZwo9A56/A1rvc4UJZId+e+pTxpwTU3VwxHj26zHFBELiwPYKSQjlvvuuGRPocj4iUMPhjZsUCPzVBm49AQw/OfVPjQ6vb2eH++wZ8bZPwubkQM1k8/n/EsO2zqwSciEFWosDFyIXfe/7OZM/JnIw5Sb/D/TgXe67K5xKJRRi8YY+Zpi2hB04il704q5aXQVJ+Ep9c+gQnIyc+9/28ail2CgUJH39McVgY1itWoNXYnZSYXPYs8uf6wWjsPUwYNs8H93bWZdPyo05DaV5deuZrRvH9vywQkgsxHtYIw7cdEEmefk/Kz8rkxoHd/Dz1PfZ9+yXxYSE079GHMd/9yKCvFuHa5g2k6v88n4qK4rgXuZDLV9oSGfUtWtq2uDssx+6wD4ppR8ndcbDM+IIgEBsby/79+1mxYgUnT55EV1eX/v37M2PGDLp27YqJSXnlc5FIhIW9Pu0GufDmGDeSonM4vSmclt4t6dixI3b5dlw8fZGg1CAAmvl+iyjfF5FBEH6Xpz35vardLHB+C058AnHlgwSDLnaoWeqQtS8SRd7zWwjVocLS0pLmzVW7uXp6eri6upKQkMChQ4cY/ddzdfTo0Rw8eBCAZs2aYWWlKllxd3enuLiYkhJVCYCvry+WljW32P03L1nzuo5HZNxXeZI1H/1Ee4MnEnkKUoKhz/pHaZ2FskKmnp3KzeSbfNnqSwa6VLGeD9WXLigoiFu3btGmTZtntreyHEBY+GxycgIwNKy61HVFCEolucePk7ZqNbK4OLR9fTGfORMtj8Zl2ilLFWRsCUWeVYzZWA/U/l65rQYm779H0Z07pCxdht1mNwx6OpDzRzSZuyMwHvzser7nYWLTiRyNPspSv6X81OWnmvNnajpUJUoRtFNlvfFvTBzBsZNKgbXtDJBU/bYQdX8ZuXl38Gi8Hi2t8mqlAN8eu0tesZzCZkZMqG9OS8OaTUcAeM/WjI3xaezKzWWgly07b8bxwRuOWBvWjomxhUUvCvcXEue0nNvRI3HXXImZ2Zsk348k4W4YHUa9h1j8gurXEm/Dn5+Cc1do9WGFTdYErqHz4Tj0CkVYf/MNImnZv3WUfyr3b6Xh29cBE+vn+PvkJsFvAyAvURV0NmgPbaeDQ8cKU0arhbYxtJ6iCvDiAyoUlnoexDo6WK9eheaGjeis/gb7xu2Idx7L9YPRBJ2Jo0U3e9zbWzGh6QQ62Hbg88ufM/XcVHo59GJOyzkYaFQ+hUynRT1yTsRgqbQj+MwJmnXrVaPX8qogU8iYdWEWMqWMlW+sREtatd9l6tJl5J8+g8Vnn6HZpj2X90Zy50wcWvrqdP/AA4dmT5DJDz0AWsZVz4yp46UgCAL5F+PJORGD1EwLkxFuT1XJVCoVPLxzmzunT3A/4AaCUkn9xk1oN2w0Tt6tytnTCIJATk4AsXG/kpZ2CpFIjIV5T2xtx6Cv76Ea8+fuJMycRco33yBPT0d/4gSCg4Px9/cnJSUFdXV1mjdvjpeXFxYWFlW6PqcW5uRnOXFlbxRX92vQfkB7cgtz4QZ8v+d7vnvvO/TU9WjffRPHtncD2z+ICLemkVsFnshiMfTfABs7wO7R8MFF0P3ndyCSijEe0pCU7wPJ2heJyWi3/5zvY/K331ISfrdGx9RwbUS9Tz+tVNuYmBgCAwPx8fEhJSXlUbBmaWlJampqufb79u2jWbNmaGjUrthT3Q7eq8Lpr0CiAR0+qXrfyytVKXh/ibLkleYx4fQE/FL8+KbtN9UK7kD15bS3t+fmzZsoFM8u0q1pT7yCa9eIGTiIxJmzEGtrY/vTRupv+rVccCcoBDJ33KU0Lg/jwY3QcKj8i1VFiMRirJYsRs3aivjp09FsqIZ+N3uKgtLI2nsPQVl7O3mGmoZM8pzEjaQbnI87X3MDmzhC/dYVe+KByjIhL1HlvVhF0tJOExf3KzY2IzE3f6vCNtfuZ7DvVjxqjvo4mesyp0HNr1YBGKtJGWNtyqHUbN72tUVAYN252tnFAyiNyUU91pomRpvR1nbgTvAEYmJ+5NbxQ6hradG4Y5daO3cZinNhz7ugbQp9f6ywftcv2Y87x7bR8Y6A6fjxaLqWrXsqyCnhwo4ILBro06xL/erPpbQAdgyBklwYc0JVT5weCdv6wcY3VC/bNaUY6TsRtE3g7Nc1M95jiEQiTCd8gM0P69GOCaTh3un06KGJsZUul/dE8tsX1wm5mICzgQs7eu5gQtMJHHtwjP6H+lfJ9kSio4Z2U3Ma6DfB/8ABZCU1n1r8KrDcfzl30u+woM0C7A3sq9Q38/ffydyyBaORI8lv3p0dX98g6HQcbu2sGTbP98nBXWkhRBxXiU1JXrAPZR1VRlksJ+O3cHKOx6DV2BTzyZ5PDO7yMtO5vm8nv0x9j/2LviIhIgyvt/sxdtUGBn7xLY1aty8T3CmVMpKTD+Pn34+AW4PJyrqOnd37tG59AXf3lY+COwCxpiY2q1ehGDSIPwP8WbFoEX/88QcikYhevXoxc+ZMevbsWeXg7m+adrbFo6MNt0/HEXw+nre7vY2dqx02aTYs2rUIQRCQqqnTtssWsqOMSUjeSMzDnyoeTMtIZYJelAl7x6g0Gf6FmoUOBt0bUHw3k4Kbz1eKUUdZ8vPzGTBgAKtWrUJf/9n16qGhocyZM4cNGzbU+tzqdvBeBWKvq9KqOn4GelW8WTy8BrHXoNsSkKqTU5LDB6c+ICIzgqXtl/KWfcUv3JXF19eXnTt3cvfuXdzd3Z/a9t+eeC4uXyCRVM2X5m+K794ldfkKCi5fRmplidWSxej36oWogpdWQRDIPhRFcXgmhn0c0fYwrdY5H0eip4fN998TM3gICR9Nx27LZpAryT0di0gqxrCvU63t5A1qOIjdEbtZ7r+cNtZtUJfUUM2I5zBVfVa8f/n0PZduoG+t2m1xfbvi/hVQXJxIWPhs9PTccXaqeHGiRK7gs4PBaOuqk2Ovww5XOzSfkWbzPHxga8Yv8ensyM5hiHd9dtyMZeIbjtgaV+/7+DQK/JIRaUgwaOpKC8lOwsPncD96GYXqhrh3GIeGds2fsxyCAEemQXYsvPsH6JRPDyqUFbLg3GfM/lOM1N4W08mTHhtC4Nxvd1HIlLz5rhvi6v59lErY/z4k34EhO8Culeq/ln/Vy11ZrQpEjR2g9VTVzrKaZvXOBaoUzXYzVTuX0RfA4Y3qj/UU9Dp0wH73LuI/nELxJ+/TfvbHFEzrxc0j0VzYHkHgyYd4v92AiS0n0dG2I59d/ozJZybT16kvs71no6f+bCEh3VaWFAWmYqaw4vbJY3j3+m+lEx5/cJztd7cz0m0kXeyqtvCRd/48Kd98i1rHbgRb9uHe90EYWmjTb2ZzrJwNn9458iTICurSM18DZMkFZPwWjjyzCIOeDui2tSq326RUKogJusWd038SfeumarfOw5P2w8fi5O2DRFo+iJfJckhI3El8/FZKSpLR1m5AQ5evsbTsV+F7ikwmIzQ0FH9/f+LFIiROTtSPjsbDwICms2cjqYH7ukgkou1AZ/Izi7m0OxJdI01GDxzN0l+Xwn349fivjOsxDmMrWxq6fENE5GzusxipVAcb62HlB7RsAm9/Bwcnqha8upRd9NJtZUXx3Uxyjkaj4WCAmtkLeDa9ICq701bTyGQyBgwYwPDhw+nfX3V/sbCwICkpCUtLS5KSkjA3/8d+KD4+nn79+rF161YcHWtfeK1uB+9lIwgqU3M9S2g1uer9L69UrWA3H0VGUQZj/xzLvax7fNfxu+cO7gBcXFwwMjLi2rVrlWr/tydeajU88WQJCSTOmcODfv0pCg7GfPZsHI8fx6BPnwqDO4Dc07EU3ExGr6Mtuq2q76VWEZouLlguWEDRrVukLF2GXuf66HW0peBmMtlH7tdKrSH8Y5sQmxfL9vAKhFGqi3tfUNOG27+VPyaRQosxqjq99MrteCmVMkJCpiIIChq7r0EsrjjdYOOFaKLTCsh20WNKg3o006/dB4uZuhqjrU3Yn5JFL19bxGIRa8/W/C6eslhOUXA62k3NEKtLkEg0cXdfhbSgE0ZO2Wi5HKOkpHx6Ro0TsBlC96uK7e1aVdjku4DvaHc8AZMsOdYLFiB+LDUk/GoSD4Mz8O3niKHFc/x9zsxTCfZ0/QYadvvnc6mGypx38k0YtFVlun70I1jdRFU/XJzzhAErgdc41eLE2QU16uf4OBoNGmC/aye6HTuQsmgxks1L6TvFnZ6Tm6CuJeXM5nB2fn0D9RhTdvbYyXse73H4/mH6HerHlYRnG5mr2+qhZqWDq3lrbh7aS2lRYa1dy4smOjuar65+haeZJ9NbTK9S3+KwMOJnzCTDszcXtPsR5Z+KVw97Bn/u/ezgDlQ7xjpmYPfsMoM6Xh6Ft/+yQCiRY/ZeE/TalbVAyMtI59reHfz84XgOLJ5PUuRdvHv1Z9zqnxj4+UIatmpbLrgrLHzA3YivuHylDffvL0Vb24GmTX7G1+ckNjbDywV36enpnDhxghUrVnDw4EGKi4vp1q0bs+bMoXf37midPkPc2HEosrNr5JrFYhFdxrljbqfPqV9CSX2Yx4zRMygyLCL2Zixnb6iUFt3f6IJm8RByY3WJiPiSpKQniNl5DlPV1F9ZDWGHyxwSiUUYD3RBpCYmc1cEgqL2heP+ywiCwLhx43B1dWXGjH/KXnr37s2WLVsA2LJlC336qETWsrOz6dmzJ4sWLapUyVNNUBfgvWzCDkK8n2r3Tr2KdWPJwarVSZ+JpMrzGfPnGGJzY1nbeS0dbDvUyPTEYjG+vr7Ex8cTHx//zPZ/e+JVJU1TkZ1NypKl3O/WndzjJzAZNxank39iMnZMuRfRf5N/I4m8M7Fot7BAv6vdE9s9DwZv98Ro1Eiytm0j9+gf6He1Q7e9NQXXksj540GtBXltrdvSzrodG+5sIKOohtSvNPTAtTeE7Ff5LT5O81EgloL/r5UaLjr6O3JyA3Ft9A3a2vYVtolJL+D7c1FIrbRpZG/IDPvqpbNUlUm25qiLRezIzmFYy/rsvRXPw4zyXkHPQ9GddASZEm2vf65JLisl9FABRfc7USJ7iJ9/P3Jz79ToecuQHAIn5qpqKCvwvwS4kXQDv3M76OknYDh4MNreZXdvc9OLuLwnEuuGhjTpUF4prtLc2qp6sfAap0qdrAixBNz6wHvnYNQhMHdTpad/1xhOz4O8lKqfV00T3pituo9WI8W4Kkh0dbFZswbTKR+Sc+gQsSNGYm0qY9An3nR7X5U6/udPIRxcGkRv6TB+6/4bOmo6TDg9gXlX55Ffmv/EsUUiEbq+Vugo9dAt1ePWscNPbPs6USgrZMb5GWhJtVj+xnLUxJVPk5QlJ3NvylyC3CcQpN8FA3NtBn3mjU9vh8p5M5bkw70/Vd+5atQW11H7CHIl2Yfvk7nzXxYIDVRlFkqFgvsBNziwZD4/TR7L1T2/Y2xtQ68Zn/D++k20G/YuhvXKpvsLgkBm5lWCgt7j2vU3SUzcjYV5D1p6H6V5s22YmnZE9C8PYIVCQWhoKFu2bGHt2rXcvHkTR0dHRo8ezeTJk/H19UVLSwujoUOxXrWK4tBQYoaPQJaUVCPXr6YuoeekJmgbqHNs/R2KsuVMfXcq2VrZXDh+gdDwUEQiEW+Om0pmYDOKUg0IC59NauoT7nXdFoN1Czg4SZUa/y8k+hoY9nNCFp9P7pnYGpn//ytXrlxh27ZtnD17Fk9PTzw9PTl27Bhz587l1KlTODs7c+rUKebOnQvA2rVriYqKYsGCBY/a/12fN3v2bGxsbCgsLMTGxoZ58+bVyBxFtfWCWlt4eXkJ/v7+L3saNYO8BNa1BDUdmHBJ9fJTFfaOhXt/kvT+acZdnElGUQZrO6/Fu1559bznoaSkhJUrV+Ls7Mw7FRgiP070gzU8eLCG1q0uoKVl/cR2yuJisn77jfSNP6HMy8Ogb1/Mpk5BrRJqQkWhGWT8FoamixEmo9yeqaz1PAgyGQ/fHUNxWBj2O3ei4eJMzpFo8q8motfBBv237GulaDk6J5oBhwbQ17kvX7X6qoYGvQBbe8OAX8Cjgr/lnnfh/jmYEQ7qT97JSc84T1DQOKythtKo0cIK2wiCwKhfb3ItJpPiNuacaONKY70XlxbyeWQ8mxPSOezmwNA1V+jV1IrlA5vW2Pip62+jLFZgMb35o79/8NmTnNywhkFffouhnTp37rxPaWk6bq5LsbCofOprpSjJVxXWl+TChCtlCuv/pkBWwKD9/Zn5QzI2SgMc//gDid4/6YKCUuDQ6kBSH+Yx5POW6JtWU4zmwUVVjV2D9jBsT9VephMDVbt4YYdAog7NhqvEU4wdKj+GQqa6l0q1YMLlqnmIVpO8s2dJ/Hg2Ig0NbFavQtvbG6VSINIvhZtHoslNL8aigT7N37blUPF2NoduxkLbgvmt59PKquKdVmWpgqRvb5CuTORS3B7Gf/8LmjXsjfQiEQSBTy5/wrHoY2zosuGJ110Rstw8Lk5YwT0dXySaGvj2d6LxGzaIq5IaH7JP9Zx89w+wb1uNK6ijNlHklJDxezilsXnotrXGoLs9IomY3PRUgs+eIuTcSfIzM9AxNKJxxy407tgVQ4t6FY6lVJaQnHKEuLjN5OeHo6ZmjI31cKyth6OhUf7emJ2dTUBAAIGBgeTn52NgYICXlxfNmjV7qh9Zwc2bxE+ajFhHh/o//4SGs3ON/FtkpxSyb2kAGjpSBsxuweXkCxzZfQRjuTGjR46mQYMGJEVGsHvBTFwHZiLVzaRJkx8xNelQwWBxqnpnHXMYfxo0yl5P5p57FN5KwWxCUzTsXkGf00oQHh6O62N15P91KrpmkUgUIAhChaqGdTt4LxO/XyArBrp+XfXgLuM+hB4gt8lARp+fRnZxNhu7bqzx4A5AQ0OD5s2bExoaSk7Os1OpnuWJJygUZO8/wP1u3UldvgKtZp40OHgQq0XfViq4K3mYS8aOu6hZ62I83LVWgzsAkZoa1t+tRKyrQ/zUKapgtJcDOj71yDsfT+7p2lkJczBwYEijIeyP3E9EZkTNDGrfDgzqw+3fKz7uPR6Ks1Upf0+guCSZsLCP0dVthLPz509sdzgokUuR6RQ56TGjkfULDe4AJtc3R4yIHVk5jPS1Y/+teB6k18wuniylgNLYPHS8LB4Fd4IgcOvYIczsGmDj5oGebiO8vfajp+dBSOg07kevRBBqKC1GEFQWBJn3VWa3FQR3ACv9V+J9Jh7L5FIs580rE9wBBF+IJyEim7YDnasf3KVHwa6RYOIEAzdXfafEqhkM2gJTAlR2HoG/wfctYM8YSAqq3BgSNVUWRGroU7+7NYlep07Y79mNRF+fh2PGkvnb74hE0NCnHsPm+9JheEMKsks4/n0oDS6+wVr3X9CQaPD+qfdZeH0hhbLyKZhidQk6zS0wkVtAsUDAH7XrK1rb7Lm3hz+i/2Cy5+QqBXdpD7PZ/fEJ7uq3x9JWk6HzW9Gko23VgjtQZSvo1oP6lT93HS+G4vvZpHwfiCy5AONhjdDvbsf9Wzc5sGQ+P384nuv7d2Ja357eMz/lvXWbaDtkVIXBXWlpBg8efM+Vq+0JD5+DIMhxbbSINq0v4+DwUZngTqlUcu/ePbZv387q1au5dOkSVlZWDBs2jGnTptGuXbtnmk3rtGyJ3W/bEJQKYoaPoPDWrRr59zC00KbHpCbkZ5ZwbH0wHet3wqKdBbmSXH7b/hvx8fFYOjfEt/9ownYbIBHqERw8iays6xUMZqtaxE2PgCNTy6WuG/ZyQGKoQeauCJQl8vL96/hPUBfgvSyKslS+d46dVGaVVeXqGpRiKWNzAiiSF/HzWz/T1Kzmdicex8fHB6BSZoxP8sQTBIG88+d50LcfSZ9+itTMjPpbtlB/wwY0G7pUah6y1ELSN4ciNVDH9F13xOovRoJezdwcm1WrkCUkkjhnLggChn2c0G5hQd6ZWHLPxdXKeSc0nYCeuh5L/ZbWTDro3554989BTkL543ZtwKxRhaapAEqlnNCQj1Aqi2ns/j0SScUCGTlFMuYfDUNsoI67mylT6r+Y1Mx/Y6mhzlBLY3YmZdLb1xYNqYQ1ZyKf3bESFPingFiEdvN/CqhjQ4JIj3tI8x59HgV96uqmNG+2FUvLgcTErCM4ZDJyeQ0Embe3w52d8MacJ0q/X0u8xpWru3jnKuh174Zep05ljmenFHJt/33sGpvg2rqaqqaFmbB9oCq1d9guVW1ddTFxhF6r4aNg1Q5e5CnY0B629YcHl55dX+feH8zdVbYJihfjJafh4ID9nt3otm1LysKFJH32OcqSEiQSMe7trBn+tS9tBzmTmVTInZ9yGR83n3fNJ7A7Yjf9D/fHL9mv3Jg6vpaghJbuvQk4dpjC3OeoT3yJhKaHsvjmYtpat+W9Ju9Vqo+8VMG1A1HsWeRPgUyd1u559PniDfSMqyHEU5yr+g659636AmodtYYgCORdiCf952DEWlK0h9UnMPwEP00ew6HlC0l5cB+ffgMZv+ZnBnwyH+eWrZFIyy8a5effIzz8E65cbUf0g1Xo6brh6bkFn5bHsbIahESi8a+2+Vy8eJHVq1ezfft2EhMTadeuHR999BHDhg3DxcUFcRV2/TUbNcJ+xw6kRkbEjhlL3tmzNfJvY+loQJexbiQ/yOH0pjBm+s4kvmE8+eSz7bdtpKSk0LL3AKxdmhG8wwB1qSVBd94jJyew/GCOHaHT56pd7BtlFRvFmlKMBzdEkVVM9pHoGpl7Ha8edQHey+LSCpWwQJcFVe+bm4Qy8HeO6OmRLpXw61u/4mbiVvNz/BeGhoa4uroSEBBAaemzzTKtLAdQVBRLTo7K5Ljozh1iR40mfsJElKUlWK/6Dvvdu9DxqbwJtCKnhPRfQxBJRJiObYxEt4bUJSuJdosWWMyeTf65c2Rs3IhILMJogDPanmbk/hlD3sVn1yhWFQMNAyZ7TuZm8k3OxtXMQ4SmQwABgnaUPyYSqWqoEgMrNKh+ELOG7Bw/GjZcgI7Ok1Polp24S2ZBKQp3Q753s0etFr0Dn8YUO1VguSMzh1Gt7Dh0O4Go1LznGlNQKCm8lYqmq3GZ7+CtY4fQNjCkUeuyAZdYrIFro0U4O39OWtppAm4NoqioguC6sqTehWOzVLux7T+usEl+aT7zLn/J1JNqqGnrUu+zz8ocVyoFTm8OQ6ImpuOIRtVLMZaXwK4RqoWCIdvByL4aF1MBevVUCnDTQ1SG7cl3YMvb8PObKrVh5RN2QcVi6PwFZEY/eYe6FpDo6WGzfh2mkyaSs38/D0eOQpaiqiWUqklo2smWkQta0aqfI2kx+WgecuWTnHUYFJgz9s+xLLqxqMxunpq5NhoOBliLHFGUlOJ3uGZsZ14kOSU5zDg/A1MtUxa1XYRY9OxXjYR7WexceJNbf8ZikXSD7o1iaDalT/XT3++dAEUJuPerXv86ahxlsZzM38LJOf4AhRVcLznGr/Mmcf3AbszsHegz63PeX7eJNoNHYmBeflFQEAQyMi4QePtdbtzsTnLKIerV64evz594em7CxLhtmYyKBw8esGfPHlauXMnZs2cxNjZm4MCBTJ8+nU6dOmFoaFjta1G3scFux3Y0XFyI/3AKWXv2VHusf+PY3Jw2A5y4H5iG/6E4Fr25iGtW1yhUFrJt2zaysrPpPnkmIkGHBycdUVMz5XbQWPLywsoP1mY6NOwBJz9TqbX/Cw17A/Q62FLon0JRSHqNzL2OV4u6AO9lkBWjWlHxHA71Gj+z+eOknZuPoJSx18yKzd0242xUMzngz8LX15fi4mJu3779zLZ/e+LFR24h/qPpxAwaTMn9+1h88TmOR4+i361blR7cyiI56ZtCUBbKMR3TGKlJ7RhXPwujkSPQf/tt0lavIf/yFVWQN7AhWh6m5Bx7QP6V53hxfwIDXQbiaODICv8VlCqeHVw/E2MH1U7dkzzxmg5W1YX6lRVbycy8QkzMeiwtB2JZr+8Thw+MzeL3G7HI6+sw29OOhjrPIYP/nNhoqjO4njG/J2bQx9cWTTUJq888n6Jm8d1MlAUydP4lrpKVlED0LT+adumOVL38woNIJKK+7Rg8m/5CcXECfv59yc6uRi1xaaGqTlJdR5Wa+YSdieX+y2lyOYkGD4ux+OQTpKZl7UNun4ol5UEu7Ye6oGNYDbNVQYAjH8HDK9BnHdT3qfoYz0LLENrNUO3o9VwJhemqgHK9jyqNU17Bb8GlG9h4w/klIHtxXnIisRizqVOx/n4NpVFRPBjwTpnULTUNCc3fsmPkN63xfrsBedFK2l97l3GpX3I08CTvHHmHgJR/FlR0fC0R8uR4t+jF7RNHyc/KfGHX8rwoBSWfXPqE1KJUVryxAkNNw6e2Ly6QcW5bOAdXBqIoKMQzaA0+DunYzJryfBMJ2a9SV7Wp/CJiHbWHLKWApNX+FIamE1p4jb2Xl5ASdx/f/kN4b+0v9J87DydvX8SS8vc0haKYhISd3LjZndtBY8nPj8DBYQZtWl/GtdE36Og4PWpbVFTE9evXWbduHVu2bOH+/fu0bNmSDz/8kNGjR+Pu7o6kgnNUB6mxMXabN6HTujXJX3xJ+g8/1EimTdPOtjTpaEPQ6Tjyb6kzpc0UzpidobC0kK1bt6KQSOk2cRopEYmURPdEItEh8PZoCgoee7aJxdD3BzCsrzJBf0zESv/N+qjZ6JK1PxJFbslzz/tF87ppiDwP1bnWugDvZXBmAYgk0OmzZ7d9jKDYC2jf3sVFAxMW9d5ZZbPY58HW1hZra2uuX7+O8kmr6H+TXYReohWpacfIvX4B00mTcDx5EuPhwxGpVV5FDUCQKUnfGoYsrQiTka6oW7880QGRSITl1/PRcHIiceZMSuMTEElEGA9piKabCdlHosm/UTPqWn8jFUuZ7T2buLw4fguvwOKgOngOU9VvxVWQcqtpAE0GQcheVQoeUFKSRkjodHR0nGjo8mTBF7lCyez9wQiaEpo0s2SC7RPMh18gU+zMUSCwIyObd1vbc/ROIhHJ1d/FK/BLQaynjqaL8aPPbh0/gkQqpWmXHk/ta2LSHq8W+5FK9bkVOILExCqu+h6fDWl3of9G1U5XBVxNuMp5/72MuihGp00bDPr2KXM8IyGfG0eicWxuhrNXNVNnL6+EoO3Q4RNoMrB6Y1QWNS3wHgcfBqjqSqQacGgyrG4K19apxGb+RiSCzl9CXiL4/1K786oA/S5dsN+9C7GONg9Hv0vWzl1ljmtoSWn5dgNGLWxN86710Yo1Y1jQF3iEdmHKoeksubmEInkRWu4miPXUcNRvhkIh58aB3S/8WqrLL8G/cCnhErO9Z+Nh5vHEdoIgcP9WKjvm3yD8ahIenpp4nZ2LtZ0WVosWPdEap1IUZUPUadXu3QsQ3KnjySjkcu7vu0zid34UpmdxLmknhdZF9J39Be+t/ZU2g4ajb2peYd+SklTuR6/kytV23I34DLFIHTfX5bRpfYEG9pNRV1fdgwVBID4+noMHD7JixQpOnDiBpqYmffv2ZebMmXTr1g3Txxa5agqxjg62P6xHv3cv0lavIWXBQgSF4rnGFIlEtBnojIOnGZf3RNK84A18nX05Z3aO/IJ8tm3bRr1GjWnWrReBR85jpvExIpGYwMBRFBU9pgmgZagyQS/O+csE/Z/0dZFEjPHghggyJZl7I1+rgElTU5OMjIzXas7VRbVznYGmZtUWy+tUNF80CQHwUydValWnJwtUVMSNpBsE7hnKhMwM0kcfwrRBh1qZ4tMIDg5m3759j/LWH0dZUEDGps1k/vorRTaFZHxUSiObr7B2GVWt8wlKgcwddykKTsd4SEO0PSt+ELxoSmNiePDOQNTr18dux3bEGhoIciUZ28IojsjC6B2XMjs8NcGHZz7EP8Wfo/2OYqr1nA+rkjxY7gIeA6H3mvLHk4Phx7bQ9RuEVhMJvD2anJxAvL0OoKv75HrJny7e55tjd6GZCWd7NcNBuxq7Q7XAtPBYDqVmcbKJE/1XXaa9iynrh7eo8jiK3BKSFt1E7w0bDLo1AKC4IJ+NE9/FxbcN3SZVzuNLJsshJGQKmVlXqG87DienOYhEz1hVvrMb9r+nMvbu/GWFTfJK8+h3sC+Tf8/BNVaBw5GjqNv8o2SrkCvZu8SfguwShn7pg5ZeNdKcQw/CntGq707/n1RB1YtEEOD+GZXyZswl0DRUGan7fAA6f/0utvZRfYenBansQV4witxcEmbNouDiJQwHDsTii88RV7CzW5BTwq0TDwm5lIBCqSDE/BKpjcL5stOnNLhtSN65OCJtwrh95TjjVm9E3+zVuP89iRtJN3j/1Pu8Zf8WS9oteWKWRn5WCRd3RvAgKB1TW13adTUmf9poxDo62O/aidTYuMJ+leb2dpXh8/gzYFOhwFwdtUx2chLBp/9E8C/EQdODTHkKRc3kuL7VGX3Tpy/85eWFERv3KykpRxEEOaamnalvOwZDQ58y36mSkhJCQkLw8/MjOTkZNTU1mjRpgpeXF5aVEGyrSQSlktTlK8j89Vf03noLq6VLnmrzVBlkpQoOfRdIenw+b37ozMTgdzEuNMYj1gMzMzOGDx3K/gWfkp+dxTvzpxEeNRGpVJcWzXeiqfnY9QftggPvQ6sP4a1vyhzKv55I9sH7GPZ2RLd1zfoJ1xYymYz4+HiKi19cpsbLRFNTExsbG9Qe2yB5mopmXYD3IhEE2NwT0u/B1MAqvXhcjL/IJ2emcTw2Dk37tqiPPFh783wKCoWC1atXY2JiwujRox99LshkZO/dS9q69SjS09Hr2hXTaVO5lTIeTS0bmjfbVuVzCYLwyI7AoEcD9No/h0dXLZB39izxkyZjMKA/lgsXIhKJ/tptDKUkKhvjQQ3RblZzL2QPch7Q/1B/+jj1YV7rec8/4IGJKlPqmREVWyL80hUK0ol+ezQPYtbg2mgJVlZPtslIyC6i44rzFBmq8+UgD96zfXVeRqMLS2h7I5wPbM3Qi85nzdkojk1th5tV1SSic8/HkXsiBouZLVAzU/2b+R/Zz4XffmXE4tVYNHCs9FhKpZzIqG+Jj9+CiXF7Gjdeg1T6hHtCeiRseAMsm8LoI09UqvzyypekH97PlEMKLD6Zi/G/fqMAN45E4/9HDN0neODgWY3d1YQA2NRDNY9Rh1UedC+TOD+4skr1PZZqqbwcW38I+WnwcyeVsuYbs1/K1ASFgrTVa8jYuBEtT0+sV69GzaLi30ReZjH+x2IIu5KIQiQjuN5FmrWyovfZJqh7G7N932e4te9E1w+mvuCrqDwpBSkMOjoIQw1DdvTcgbZa+XuKoBQIvZzItf1RKBQCLXs1wMPLgNgRw5FnZGC/YwcaDg2efzK/vQNpEfDRnRe/APF/jEIuI8rvBnfOnCA1LIo25n0x1bRG4SzBZpQ3kqdk7wiCkvSMc8TG/kJ29g0kEm0sLQdga/NuOZ/VlJQU/P39CQoKorS0FHNzc7y9vfHw8KjyLkdNk/HrJlKXLkW7ZUts1q0tp1xcVYryStm7NIDSIjmNxmoyyX88b+u9jUawBjY2NvTo1IFdX3yMdSM3ukx+h8CgUWhomNG8+U401B9bCP5jFvj9pFI7/ldtqiAIZGwOpfh+DhZTPFGzqKIncx0vjTqbhFeFiGOqmpUOn1QpuDvz8AzTzk1jvEwdfYUM9Tfm1uIkn45EIqFly5Y8ePCA5ORkBEEg98+TRPfqTfL8r1G3t8N+5w5s1qxG09GRepb9ycq6Vi1RibwL8eRfTUS3rfUrF9yBSibdZMIH5OzbT/ZfBdYiNTEmI93QaGBA5u4ICu+k1dj5Ghg0YKjrUPZH7udu5t3nH9BzmMpD7e4fFR/3Hk+WIpYHMd9Tr15fLC0HPHW4uQeCKVUINPGxYpzNy0/N/DcO2hr0tzBic0IGfX3qo6cpZdXpe1UaQxAECv1TULfXfxTcKRUKAv88io1b4yoFdwBisZSGLl/SqOFCMrOu4uc/gMLCB+UbyopUdXdSDVXd3ROCu0vxlzh9Zz8fnFVDs2kTjEaMKHM89WEuAccf0tC3XvWCu+w42DEUdM1h8O8vP7gDsPWGIb/D5JvQeIAqLXO1J9zcoFIXvfr9ozTjF41IIsF8xnSsV31HcUQEMe+8Q9ET6pf1jDXpOKIRw+f74tyiHk0TO1FysAFR0nSKg7No2qkHIedPk5Wc+GIvopLIlDJmX5xNkbyI7zp8V2Fwl5lUwIGVt7iwPQJze32GftmSZh0sSZz+EaVxcdiu/b5mgrvCTIg+p1LPrAvuXghZyYlc/H0TGya+y9FVixGlKnjbYQKmejYYD22E3bjWTwzu5PIC4uK3ce16F+7ceZ+iolicHOfQpvVlGrrMexTcyWQy7ty5wy+//MIPP/zArVu3aNSoEWPHjmXixIl4e3u/9OAOwGTsGKyWLqHw1i2V4NJfZtbVRUtPnV4fNgUBHuyQ84HLZA7nHsaujR2xsbGcvnyVN0aO4+GdQO5djPqrzjuJ27dHI5Nllx3srW9VNcqHPlQtgPyFSCTC6B0XxBoSMndGIMhryM6njpdKXYD3olDI4NRXYOoCzUc/u/1fHIs+xswLM/EwasTonByo3xrq+9biRJ9NixYtUFNT48off/BwyFASpk0DqQSb9eux27YNLU/PR22f5Yn3JAoCUsg9EYNWUzMMetTAQ7+WMJsyBZ02bUhZsJCiO3cAlZeVyWh31Ovrk7kzgqLQjBo734SmEzDQMGDJzSXPn3tu10ZVfH274rq+Uqe2hLjqoy3XoKHL108VxfkzNJlLEWmInPVZ38IB8Sv4YjXNzoJipZId6VmMb+vAybAUguMrL0Ff+jAXeXoROl7/1L7d979Bbloqzbv3rva8rK2H0sxzNhCCaQABAABJREFUKzJZJn7+A8jMvFK2wZ+fQkoI9NsABtYVjpFbmsu8q/P48KIO6kVyLBcsQPQvIQF5qYLTm8LQMVCn3aBqiDKV5MH2wapgc9ieJ/ruvTTMGkLfdaqUTJ8JEH5UZb5ekquqW3yJ6Hfrhv3OnYg0NXk4ctRT1fYMzbXpPq4pQ7/0wdxFm9QsQ8RFAlmZBkikUq7vrUD59hVgdcBqbqXe4qtWX+FgWFZdVyFX4vfHA3Z9c5PMxAI6jXKl9zRP9E21SPryKwpv3MDqm4Voe9eQh+vdo6CUQ+P+NTNeHRUil8m4e/UiexZ8yq/T3sf/6AGsXVx5p+9n+Or2QMNIF4sPm6HdtOJ7RXFxIlFRS7hytS337s1DTc2Qxu6rad3qHHZ276OmprJcycjI4OTJk6xcuZL9+/dTUFBA165dmTlzJv3796d+/frVV1qtJQx698b2hx8ojY3l4dBhlMbEPNd4hhba9JzchPzsEswvNMfLtCXrk9fTpksboqKiuJedj1PLVlzeuZXidH2aNNlAQUE0t2+PQS7/V725VB0GbgGppkqwquSfYxI9dYwGOCNLKiD31MPnmm8drwZ1Ad6LImAzZESq5L8raQR8IPIAcy/NxdPck5/qvYk4L0mlKveSESck4JSTQ2hMDHnp6VguXIDDwYPodepY7karpWWDkaFvOU+8p1EckUnWvkg0HA0wHuiC6CVJ7FcGkUSC1fJlSM3MiJ/2EfJM1W6BWEOC6Rh31K11ydgeTtHdmtlF0FfX50NPVS3e6djTzzeYWAxNh0H0BdXuzL8QBCWh9z5FrialcVAK0oKsJw5TUCLn4wPBKHWlfPWmC3Zar0bd3eM462jS29yQXxPS6edjg4GWWpV28Qr8UhCpS9Bq8k/aS8CxQ+ibWeDo9XwqkkZGPnh7HUBDw4LbQWOIi9+q+r2E7Af/X6H1VHDp+sT+S28uxSY0lWaBuZi+/z6aj9XH3jgcTVZyIR1HNkJDu2oiRygVsHecStxl4GYwb1SNK3xBGNhAt29VFgsdPwOJOgTvUdU93/vz2V56tYRmQxca7NmNdsuWJH/xJUnz5yM8xW7GxEqX4dM60PKjRuSJ5Dim1EMudSXsf+ydZXgUZxeG792Nu7shCSQkJCSB4C5FixWnxd0r1F0prsUprsVaoEBxCxIXSAIJcXff7M73Y2goJQkhBOuX+7q4WpiZd961mTnvOed5Lp4lJaaCLO9L5PT90/wa9itDGw2ld/3ej2xLvpfD3u9vcP1oNA08TBnxZUucW1sikUhIX7OGnEOHMJk5A/1+NV8geYyQ38CwHlh61N6YdZSTmZjA+e2bWDf1Hf5YtoDslBTaDB3NxMUbaGs5EFlgGZouxphNr7jULyc3kJCQ2Vy52pH7sRswMmyDt9c+mnsfwNy8D1KpKgqFgvDwcLZu3cqKFSu4evUqDg4OjB49mhkzZtC6dWu0tCpoK3iF0GnXFvtft6AsLCRm+AiKgoOfaTyL+qJHXkpMLv1ipqAqUWVj1ka6dutKWFgYCvtGaBkY8cfyn9HV9MTNbSV5+WEEBk5EoSh6OJC+Nby1GTKixEzeP66Jmi7GaLewIO9CPCX3Xk//zToeUhfgvQiKc+Hcj2DfVpTxrga7bu/i8yuf09KyJWs6r0T96hqwcKuZKXotIU9OJvGTT7jX703q+15HKZOR/uF8DAYPRlKBEenfWP7LE68qSuPyyNgRjqq5FsajXZCovPpfURVDQ6yXL0eRkUHCu++WK2hJNVQwGeeKqoU2GdvDKI6sPEh6GgY5DaKhQUMW3VxEieIZpY3/9sQL2v3IP9+/v5bMzIs42c1Ct6AMbv1a6RBfnQgnN7+Upi2teOcVK838N3PszSlQKNmVls2k9vX563YqAXHZTzxOWVJGUVAaWu6mSNXEzFjKvSgSbofi2bMv0lowUtbUtMXbax/Gxh2JiPiK20GzUR6dJZbUVCKqAnA+7jx/hh1i9mkN1Bo0wHjK5Ee2J0ZmE/BXHK7trbFzMX76if35CUT+Cb1+hoZdnv74l4GWkdh7N+kcSKRiOdLOIbCmtSg28IKM0P+JzMAA23VrMZ4wnuxdu7k/dhxlaVWXcDs0tMSmpyPGKlJUTBsAquz8chlB52NRKF5+GdX93Pt8dvkzXI1d+aD5w0xpaXEZF/ZEcOBnsXeo9/SmdJ/gipaeKDSTc/Qo6ctXoN+/PybTptXehArSxcxtkwF15Zm1SJlcTvjl8+z96iM2z52M37HD2Di7Muijr5iwfD1ebfpQsDOWorAM9HvVw2ikM1KNh88ESmUZKanHuXnrLW7eHEh6xjlsbcbQutVZ3NxWoq/vCUBOTg5nz55l6dKl7Nmzh/T0dDp16sTcuXMZOnQoDRo0eCpD8peNppsb9jt3INUSVXXzL156pvEaNDOj7WBHEoPzmFb0FaEZoVxXv0779u0JCgnBuG1XslNT+GvjGkxNutDEZRHZOTcJCp6KUvmPZ4V67UWP0bBDohLxP9DvXR8VIw0y995BWVz2TPOt4+Xy+vxSXmcuLxU9nLp/U62bzq+hv/K97/d0tOnIii4r0Iz6S8z+tZ37Um5aitxcUhct5m6PN8g9chSj0aNpduggjo6O3AwIQC6v+mHJzOwNZDJtkpKqNuwtSy8ifUsoUm1VTMa6PnKDeNXRdG2CxRefU3j1GmlLl5X/u1RTBdPxrqiaaJH+axjFd7Of+Vx/2yYk5CewLezpxWsewaieuPDwD0+87Oyb3ItegplZb6waTgfH7uD3a4W+Y6GJOey9FovUVpt1bRu9cqUy/8ZZR5PepvpsiE9jQHMbDLWql8UrCkpHkCvR+ocyqt+xw6hqaOLaqVutzU9FRYembr9gbzuBxIw/8HdWo7T/EpBVnHXLKcnhq6tfMfWaHpqZBVh++80jao2lxWX89WsYesYatBr4dD2CANzYAL5roOU00argdcO8CXiNEUtLu30rfscPToLlnuC7TvQVfIFIZDLM3nsPq0ULKQ4NJXrwW+Wl3ZWh5WUOKhKG+bSk1NkKZVEU57ddYctnF7lzLQml8uVkJYvLipl3bh4yqYxFHRehJhO/dzHB6ez6ypfgc/G4dbRh+Bc+OLg9zHoX3rhB0sefoNWiBZZff1W714zwIyAo6soza4mMhDjObd3A2qnvcGz5z+RmpNF22NtMXLWZfu9+jIOHF0XBGaSuCkBZVIbpBDd029uUf6ZlZXnExm7i6rUuhITMoKQkDUfHT2nb5hKOjh+jqWmDUqkkKiqKXbt2sXTpUs6fP4+5uTnDhg1j9uzZdOjQAT29pxPDepVQr1cP+107UbOzI27qVHKOHn2m8dy72OLe2ZasGxLeLpvD5tDNqDup4+PjQ0hEJGbtuhF28SxhF89ibt4H58Y/kJl5keCQWSiV/3hWazMbGveBU59DzMO2AKm6DMOhjVDklpB9+O4zzbWOl0tdgPe8yUkQV0jc3gJrzyp3FQSBXwJ/YeHNhXS3787ijotRl6rBxcWiObVL/xcz5wcoS0vJ2LKFu926k7F+Pbrdu1P/+DHMP/oQFUNDWrVqRUFBASEhIVWOI5NpYWbWk5TUYygUFT9QKfJKSdsUAoKAyThXZHo1kG9/yRgMGoTBW2+RsX49uadOlf+7VEsVkwmuqBhpkPFrKCUxz1760MqqFR1tO7I+aD3pRenPNlizkZB5D+J8kcuzCAmdjYaGDc6NvxNv1M0nQH6K2NvyD5RKgYl7/BFUpXzWyxkrjdfjM5trb06eQsnu9Gwmd2jAuTtp3LpfdXa14EYyKmaaqNmJ4kj5WZncvnIR105dUdeqXcUxiURKw6hsXG7nkaunyo2ImeTnVxyE/nT9J4yj0ml5NRvDkSPRatbske1Xf7tLbkYxXd5xQe1pF0yiTsOxD8Sqg+7f1vTlvHzavy8GyKmhMPUKDN8DepZw/H1Y6grnF7xwIRb93r1x2LUTiYoK90eNJvu3ynuUZdqqaDU1pSwwm9mzvkemqU6q2j7iS2I5vSWcXV9fI+pWKsILDvS+9/2eiKwIfmj7A1Y6VhTmlnJyQwh/rApCTVOFQe970X6o0yPfu5J70cTNmImqrS02K5YjqcA64pkI+Q2MHcHctXbH/T+irLSU8Itn2fPlh2yZNxX/E0exa9KUwZ98y/il6/AZMAQdQyMEhZLso3fJ3HUbVUsdzGc1Q72+AQBFRXFERH7LpcttiYz6Dg11S9zcVtO61V/Y2Y5FRUWXgoICLl26xIoVK9i+fTtxcXG0adOGWbNmMWrUKBo3blxrhuQvG1UzM+y3bUXL05PE9z8gY/OWZxqv9eCG1G9mitbNerQq7sEnlz/Bu4M3Hh4e3E3LQLNxU05vWE12chJWVm/h5Pg56emnCQv/AEF44NEnkYgm6Eb1RBGv3If+vep2euh1tqPQP5XCwNoTiqvjxVIX4D1vzjxYNe78WZW7CYLAcv/lrApYRd/6ffmp/U+oylRFNbCkAHG1pRbKwKqDoFSSc/Qo93r2IvXHn9Bo0oR6vx3A+ucFqNk8VLOsV68eZmZmXLt27Yn9dZYWg1Ao8klNO/nYNmVJGelbQlHmlWI8pkm5QuHriPlnn6Lh5kbShx9Rcu9hr4xMRw3TiW7I9NRJ3xxKSWzuM5/rPe/3KFWWstyvAh+7p8G5H6hqI/jvIDTsfUpLMx+V7G/YRRRjufGocfSyS3dJTCmgsZcFYxxeHUuEJ+Gqq0UPEz3WxYlZPGNttSqzePLUQkpj89D2tihfmQ48dQylUkGzN/rW/gTDj4LvL1jWG4en1x6UymJu3hpMWvpfj+x2NvYsxyOOMP8vHVQtLTCbO+eR7bFhGYRcSMCjiy1WjgZPN4fUcNg3FsycReXOF3TteS7oWUGLiRC4G9LvQKM3YPxJGHsCrL3h7HewxFUsRc15erXfmqLh7IzD/n1oenqS9PHHJH/7HUIl1RDaLS0RShUoIwpo2W8IBhkllLW8yUmnTSTkJ/Dn+hD2/nCDmOD0F2L8ezDyIAejDjKp6STaWrcl/EoSO7+8xt2ANFr0rceQj5tjUV//kWPKMjOJmzIFiUyG7dpfkOnrVzJ6DclLEVWq68oza0RGfCxnf10vZutWLiI/M4N2I8YwafUW+s79EPumHuXm84rcUtLWB5N/ORGdNlaYTnJDqqtGdvZNgoKnc+VqZ+Ljt2Fi0pnm3gfx8tqNmWkPQMr9+/c5cOAAixcv5vTp0+jp6TFo0CDmzZtH165dMXpWD8RXFJmuLrbr16HbowepP/1E5vYdNR5LKpXQbawLFvX0aBbcG80MIz678hl9+vbB2dmZVIkapXqG/LF8AYoyOba279Cg/vukpBzh9u1PH14jNPRg6HYozReDvH+Urut2skPNVpesg1GU5TxjK0gdL4W6AO95khQEgbtEA15D+0p3EwSBBTcWsCF4A4OdBvNt229RkT5Y9by4GHQtwX34C5ly/qXLRA8aTOL7HyDV18N24wbsNm1Ew8XlsX0lEgktW7YkJSWF6OiqG/8NDLzR1LB7rExTKFOSsT0ceVI+RiMao273+pZiAEjV1LBZthSJqirxs2aiLCgo3ybTFYM8qY4q6ZtCKE3If6Zz2evZM7LxSA5FHSIsI6zmA6nrQJP+CCF7yEo9g6PjR+jp/mMFXCoD73Fw/xKkivYMyTnFrDgVidRYna09mrzypZn/Zq69BdllCvakZTOlQwMuRqZzPbriLE7BzWSQSso9DctKSwk8eYwGXi0wtKhlU9is+3B4Olg1g25fo6/vQXPvg2hp1SMoaDIx99ciCALZxdl8fe1rJvoboZ2QheVXXyHVfphJLCmUc3bbbQwttPB5s34VJ6yA/DSxX01VE0bseSlG4bVOm7mgpiMGc39j3wpG7hWzes594NoaWOYOh6ZD2tNZaNQUFUND7Dasx2jMGLK2byd23HjKMh5X3VWz1UXVSpuCa0k0e6MPmrp6uEfoMWvwWI55r+Sc407Sc7L4Y1UQv/18i/haEnWqiNuZt/nO9zt8LH0YaTWWI8sCOLM1HCMrbYZ92oLmvesh+1fvtLKkhPjpMyhLScF2zWrUbG1rf2LhR0BQ1pVnPgXy0hLCLpxh9xcfsOXdaQT8+Qf2bh689dl3jFu6lhZvDkbbwPCRY0ru5ZCy3A95Qj5Gwxqh19uOlLTfuXlzILf8hpKVdRV7+0m0bnUO1yZL0NNrSnFxMb6+vqxevZrNmzcTERGBt7c306ZNY+zYsbi5uaFSRR//fwWpujrWixeh07kzKd9/T97ZszUeS0VNRq9pTdE11KBvxDRCoiLYcXsHgwYNokGDBhQYWxGXms7lvWIg6eAwBQf7aSQm7SUy8tuHQZ6ZM/RbAXHX4OTDRIREJsFoaCNQKsnae+eFVwjU8ezUBXjPC0GAU5+BpgG0e7fS3ZSCkq+vfc328O2MdB7J5y0/Ryp58LHE34SYi9BquuiB9RwpDgsjdtw44iZMQJmbi9XPC6i3fz86bdpUeZybmxva2tpcu3atyv0kEuljnniCUiDrQCQlkdkYDnBE07kGAhCvIKpWVlgvXkTpvWgSP/30kRV1mb66GORpqJC+MZjSxGcL8ia7T8ZQw/CZbRPyHZsjlZfQoLQRNtajH9+h2WhRkfCmmMUbs98fRZmS+X1cMH9NSjP/iYeeFp2NdPklLpUB3jaY6Kiz5NTjD/WCQkmhXyoajY2Q6YqvM/zyOYrycvHs+WbtTqqsFPaPFa8dgzeLktaAhoYlXp67MTPrxd27CwgLe4+ffL9FJzaTTuey0OvXF5127R4Z6tLeSApySukyxgUV1afIvsmLYfcIMcgbvltUpfwvoG0sGqCHHxXN2v+JeRMYuA5m+YP3WAjZD6tawO6R4jX4OSNRUcH8w/lY/byAoqAgsS8vJPTRfSQSdFpaIU8uhNQymr85mPtB/jTKN+dg/4PU8zZinfMHRLhdICujgMNLAzi0xI+ku7WrhJdbmsu8c/MwUDFgjPxd9n17k9SYXDqMaMSAeZ4YWjxeriwolSR++CFF/v5YLViAprt7rc6pnNCDYNpYfGCto0rSY2M4s2Uta6e8zfFViynMyab9qHFM/uVX+syZj52re3m27m8EQSDvQjxpG4KQaqhgOLU+qYYHuXK1I6FhcylT5NHI6WvatrlEwwbvo6FhSWJiIkeOHGHRokUcP34cVVVV+vXrx7vvvkvPnj0xM3t9Kj9qC4lMhvXCn9FwdiZh3rsUhYY++aBK0NRRo89Md9RV1BkUNYdffNdzJ+cOQ4cOxcbWlhKbBlz96xT3gwIAqF9/HrY2Y4iL38K96CUPB3IbDD5TxX7r4P3l/6xioolBnwaU3M0h//KLq26oo3aoC/CeF1F/wb1z0GG+GORVQJmyjE8vfcr+iP2Mdx3P/ObzH82EXFwMGgaiSMBzojQ+noT33id64CCKw8Ix/+hD6h8/hn7fvo9d4CtCVVUVb29vIiIiyKhg5fmf/NsTL+fPGAr9U9HrZo92c4sqj33d0G7dGtM5c8g7foLMXx9VoFQx0MB0ohsSVSnpG4ORpxRUMsqT0VXTZbrHdPxS/Th5//Hy1+ogl+cQmL2JYk01bNKkFWfjtE3E0qeAXezwu8vtyEwauJoyqbFljef+spnnYEGmXMHe9GymdWzA1XsZXLn7aD9j8e0slPlytB+IqwiCgN+xI5jaOWDbxK12J/TXV2Lw0W+F2BfxD2QyTVybLKN+vbkkpxyiYeEhPr6hh0xXF/OPPnpk33sBady+lozXG/aYOzxFRlwQxOxh/HUx4HlCz/BrR8tpoGkkls1XhKG9qBQ6JwTavycurm3oAlv6iP2Iz7n0Ub9vX+x3iqvt90eOJOfw4Ue2a3qYItGQkX8tCY/uvdA2MOTSnm0YqBuwoMMCFnZeSIDJWda6vI+sbTqZiQX89vMtfl8ZSFpsXkWnfCoEQeCzS59Rmixl1J3PCDyahK2LEcO/aIlre+tK7WzSliwl7/gJzN5/D70elVt9PBO5SXD/CjSpy95VhrykmNDzf7Hrs/f59f0ZBJ06Tj0Pb4Z8/j1jl6yled+BaOlVXDarLCkjc+dtco5FI3ErJrvXYXwjunH37gK0tOrh3nQ9LX1OYmMzEoVCBT8/P9atW8e6desIDg7Gzc2NSZMmMWnSJDw9PVGr7d7L1wyplha2v6xBZmhA/JSpyJOSnnxQJRiYadF7WlM0S3TpdXsyH539hDJJGSNGjMDM3Ixim4YcXreKwtwcJBIJjo6fYmU5hJiYVcTE/PJwoO7fgG1LODJTLNF/gFZzczRcjMk5EYM8uebPKnW8eOoCvOeBogxOfip68XhXrDwnV8qZf2E+R+8dZbrHdGZ7zn70wTo1HO78IZZ3PocSqbKsLFJ++IF7PXuRd/o0xpMm0eDUSYzeeecRFb7q0Lx5c2Qy2ROzeP/0xMu9GE/++Xi0fSzQ7fwcynVeAYwnTkCnaxdSf15I4Y0bj2xTMdbEZGJTkEpI2xCMPK3man6DHAfhZOjE4puLn9o2QRAEwsPnU1KaBh4jkcZchuzYinf2Hk9+qZwvf49Aoq3C9v7ur11p5j/x1temg6Euq2NT6e9tg7meOktPRT6SCS24mYxUVxWNRmJfSFxoEOmxMXj2erN2X/udE3B1pSho06R/hbtIJBIMLEeyJ8cYWxkUD0lE59PRqBg+LKEqyivl3I7bmNjq4N3L4enmcO5HMXvV5QtwqUVfslcFDT3RR/TuGYi+WPl+OqbQ+VOYGwrdvxP9orYPgrXtIOSAeH1/Tmg2aUK9/fvQbNqUxPkfkvLDjwhl4vmkajK0Pc0pCk5HKpfiM2AICbdDuR8cAEA3+24cfPMg7ezbskrxDWfarsfpDcNyL7oTa4PJeIaKgS0BWym8pMOA4LkIBTLemOxKr6lN0TGsvLoka98+Mtavx2DoUIzGjavxuZ9I2CFAEBeh6niEtNgY/tr0C2unvMOJ1Usoys+jw+jxTFrzK71nvY9tk6ZVXsvkqYWkrPQnI+EiKd3Xcdt8Kokp+zE360WL5r/j2Ww7JiadSUtL5/jx4yxatIgjR44gl8vp2bMn8+bNo1+/flhZ1XI5+2uOiqkpdmvXoiwqIm7SZBR5NV+EsaivT/dxrhjlWuPk15Hvr36PpqYmo0e/jb6+PpmGFhxctQRBEJBIJDRu/C3m5n25e+9n4uK3ioPIVEWfUzUd0QS9WNQJkEgkGA5siFRThczdtxHkL9+epY7qURfgPQ8CdkBaOHT9srzM6p+UKEqYd3YeJ++f5F2vd5niPuXxC+ylpaCqBT5TanVqyqIi0teu42637mRu247em/1o8OcJzObNRaZbs0BSR0cHNzc3AgICKCoqqnLfvz3xkq/8iYaLMQZvNnytg4SqkEgkWP3wA2q2tsTPnYc8JfWR7aommphObApKSF8fTFlG1e9dZcikMj5o/gGJBYlsDd36VMfGx/9KWvopGjb4AI0WcwFB9AmrCNsWjDX4HnmhkplvNMJK+9U0NH8a5jmYky4vY39aFtM7NeR6TCaXo8RMtCK3lOI7mWh7miORid/RW8cOo6mnT+M2HWpvEjnxcGiK6HPZ/bsqd/3e93ti4kuwWKqJVE2DO9orSUn5AxCD9fM771BSVEbXMS6P9UFVSdBeOP8jeIwS7Vj+qzSfIPY0n/nmyRk5dV2xrHN2IPRbKZav7h8HK71FwSF58XOZooqxMXabNmI4ejSZv/5K7ISJlGWJKq/aLS1BIVBwMwW3Lm+ga2zK5T3byhcljDSMWNxxMT93+Jn7RdF8mDcB2chovHrZExueye5vrnNqcyjZqU+3oHTmii/JWzTxSOyCSxsrRnzpQ4NmVZfX5V++TPKXX6Hdrh0Wn336fK/zoQdF5UxTp+d3jtcIeXExIWdPsfPTd9n6/gyCz/xJfc/mDP3iR8YuXoN3nwGVZuv+SX5gApH7lnPX6QPivH+iQPU29Rxm0Kb1BVxcFqCp6UhwcDCbN29m9erV3LhxA0dHR8aOHcu0adPw8fFBU1PzBbzi1xN1R0dsli+jJDqahNlzKhVZqg71m5nSdogj9TKbknZGyh/3/kBHR4ex48ejqalJVIGcCwf3AiCRyHBx/hkTk65ERHxFYuKDskw9SzHIy4yGw9PKr5EyHTUM33JCnlxIzp8xz/iq63hR1AV4tU1JPpz9HmxagMvjPTpFZUXMOjOLc/Hn+NjnY8a4jnl8jKz7ELxPLM3Uqh1FKaGsjKx9+7jb4w3SlixBq3lz6h85jNW336Jqbv7kAZ5Ay5Ytkcvl+Pn5VbmfXn4rJGUa5Dv6Yjy8UaVlPf8VZLq62KxYjrKwkIQ5cxBKH/WSUzXTwnSiG0KZkrT1wZRl1eyh0cfSh862nVkfvJ60wurJGufmBhEZ9SMmJl2xtR0rlqg5tBMXKCp4+D12P4PrKRZYG2YzzzylRvN81fAx0KG1gQ6rYlPp72mNpb4Gi0/dQRAECvxSQEm5911WUgL3/G7g3q0XKrVVYqSQw/7x4n/f+hVUNSrd9WTMSU5EH+fLixaop6jj7bEPXd0mhITO4u69JUTcSOKufxo+fetjbK1T/TnEXhNLM+3bQp8l/20FQlVN0QA9zhciq1nSrKIOnqNh+nVRcU7LCP6YB0vdxDL64trtcwOQqKpi8cnHWP7wA0V+fsQMGkxxeDiqZlqo19enwDcJmUyFloOGkRwVwT2/RysE3nB4g4NvHqStdVsWhyxkpcoXdPzAhmbd7Ljnl8bOL305u/02eZlVX2+K8+X8scmf8K0FyGQyesxsTKdRzqhrVezLWH5cRAQJs+eg3rAh1ksWI3meAho58eLnWZe9IzXmHqc3ruGXKW/z5y/LKCkspOPbE5m85ld6zXwPGxfXagXaJUVphJ/4ipuJfUlyXo/MWA3nxj/QpvUl6tefQ2GhCqdPn2bx4sUcOHCA3Nxcunbtyrx58xg8eDD29vb/2YXb2ka7dWssv/qSgitXSP7662fqpXfvbEvTLtY0Te7I/v1niMuLQ19fn/GTJiFTUeWcXyBRwYEASKWquLkux8ioHeG3PyIl5YENkkMb6Pa12K985aFCt2YjI7RbWpJ/KYHiqKpthep4NagL8GqbqyshP1n0jfrXBa5AXsC009O4mniVr1t/zfDGlShjXlkBEim0mvHM0xEEgbwzZ7jXvz/Jn32OqqUl9tu3YbtmNeoNGz7z+H9jYWGBg4MDvr6+KBSKCvcpTcwne3s0+jktyTW+hlL6/yG9q+7oiNW331Dk70/KTwse265qoY3JeDeUxQoxyKuhJPG73u8iV8pZ5rfsifuWleUREjIbNTUTXJx/engz9hgJWdEQe/WR/YsVCubuD0SqImGrcrFogP0fYZ6DOSmlZexPy2ZG54b4xWZz/k4ahTdTUHPQK7ft8D/xO1KpDI/uvWrv5Ge/E9XL+i4D48qNyDOKMvj22rcMj7bEMCgW03fnoW3rgmezbVhaDiYmZiV3Iudg3kANj2521T9/ZrQoqqJvC0O3VVhx8J+j2WgwdIC/vgHlU5QbSaXg3Bcm/AXvHBUzrn99JVosnPoC8pJrfaoGA/pjv2M7glJJzPAR5Pz+B9otLVFklVAckUWTDl0wMLfk8l5xn39iomnC0k5L+bHdj0TnRDPizFCiGl1h+NctcO1gze1rSWz//CoX9kRQ8K9rjiAIRN5IYceX14i+kUGgzRn6zG9CwyZPLrOTp6YSN3nKwz4jnadYbKgJoQ88BP9PA7zS4iKCz5xkxyfz2DZ/FiFnT9LQ24ehX/3EmEWr8er9Jpq61evFzc+PICxoPpcvtydRbSvaMkfcXTfRstUJLCwGExkZzfbt21m2bBmXL1/Gzs6OUaNGMXPmTNq2bYvO8/6s/6MYDBqE8eTJZO/bT8b6Z7u3th3khJWbLl73erJg9xrkSjkmJiaMHj0apDJ2791HZrrYay6VqtPUbQ0G+l6Ehr370Iqn1XQxQXH6S4i+UD62fq96qJhqkrU3AmVhzbONdbwYqgzwJBKJVCKRDHlRk3ntyUuGy8vFH4adzyObcktzmXRqEv6p/vzY7kcGOFZyM8pPBf9t4D4U9K2faTqF/v7cHzWa+GnToUyB9fJl2O/ehZa39zONWxmtWrUiNzeX8PDwx7aVZRWTvjkUqboM+5bjUCgKKvTE+6+i16sXRu+8Q9aOHeQcOfLYdjVrHUzHu6IskJO+PhhFbmkFo1SNnZ4do51Hc/juYULTK1fmEgSB8NsfU1ySgKvrMlRVDR5udOkn1uAHPOrRM+VUOCXpxYzq2IAG7p3FnpeCZzRYf0VoY6CDj742K2NT6dfMGmsDTRb9EY48vbBcXKW4IJ+Qs6do3Kb9Y7LhNSbqNFxaAp7viCpmVfCd73dIs/IYcCwbTS8vDIcNA8QbdONGP1CaPBYtCz+s2nxPaWk1G/aLsmHnUFAqYOS+WqsWeOWRqUKnTyAlGMIqNxivFIkE6rWH0b/B5AvQsKu40r3UDY7Ohoy7tTpdTTc36u3fh0aTJiS+9x65x39FqqNKwbUkZCoqtBo8nLSYe0Rev1LBVCX0rt+bQ28eopVlK36++TMzr03FoacGo75uRWMfC0LOJ7D906tc+S2K4nw5eZnF/LE6iJMbQynSzGGf28/0HtYcF/PGT5yrsrCQ+KnTUOTkYPvLGlQtX4AIU+hBsHSvcoHkv4a8uJiIa5c4uvQnfpk0mpNrlyMvLqbTmElM/mUrPWe8i03j6tnXCIJARsYF/APG4Hu9J8mph9FPaoO7/i6ad9+DmkYzLly4wNKlS9m9ezcpKSl06NCBOXPmMGzYMBo2bIi0GoJsdVSN6exZ6PXuTdrixeQeO1bjcSRSCX0neqJpLaGhXwdWn9gMgH2DBvTu0pkyiYT1v6yhsFAs05bJNHF3X4+ujgvBwTPIzLwsXuPeXAXGDUU/1Af+oFI1GUZDG6HIl5N1KOqFeG7WUXOq/FUKgqAEapxGkkgkb0gkkjsSiSRKIpF8WMF2fYlEclQikQRKJJJQiUQytqbneiU4+z0oSkWRgn+QVZzFhD8nEJYRxsIOC+lVv4oMwLU1UFYi+jbVkJJ70cTPnMX94SMovX8fiy+/oP7RI+h17/5cyyYcHR0xMjJ6TGxFUSAnfVMIglyJyThXjG1aVeiJ91/H7L130fL2JunzLyi+ffux7Wq2upiMc0WRW0LahiAU+U8f5E1qOgkjDSN+ulG5bUJCwk5SU4/RoP67GOh7/WsS2uDSH0IPQamomHUuOZuzV+IwMtXiq05OonCQolRciPgPIJFImOtgTmKJnINp2czq0pDgtHyuqijRdDMFIOTsKeQlxXj2rCXxkdwk+G0ymLnAGz9WueuJmBOcun+Kb67bISkuwfKbrx9RuL19NZl7F1pjIPmRUnkC12/0JzvnVhUjIpaE7hsDmffEssP/o4djAFwHie/9me+eTTTF0h3e2gwzborZ74BdYo/evjGQGFBbs0XFxAT7zZswHDGcrM0bUaTcoPh2JmWZxTRu2wEjKxsu792BUllx9YSplinLOy/nu7bfEZkVyaAjgziScoAOoxox4ksf6jczxf9ULFs/vcKur3xJiMjGopuEdQ0+ppNHK95s+GRLEEGhIOG99ykOD8d68aIKvVNrnawYUXn2/0A9s7S4iNtXLnBk8fesnjiSo0t+JC40COd2HRn21QLeWbgKz5790NSpXi+9QlFMQsJufK/3JCBwLHmZoZhEDcQpeDVuXZeSY2DMnj17WLJkCWfPnsXExIShQ4cyZ84cOnXqhH5tG9X/nyORSrH84Xs0vbxI/PAjCp/Q7lIVKmoyRsxth0RXjvyYBWeDLwPg3aETzeysKSqVs3HtL5SUiJl7FRVdPDw2o61Vj8CgyWRn3xR7kIduh7Ji2PeOaOMDqNnootfNnqKgdAoDqtcOUsfLoTrLLqckEsl7EonEViKRGP3950kHSSQSGbAK6Am4AMMlEsm/r/jTgTBBENyBjsAiiUTyetYIpYaLD7zNJzzysJRelM64P8dxN/suyzoto6t918rHKM4RS99c3gSTpy+flKemkvTFl9zr25eCy5cxmTmDhn+ewHDYMCSqVfdM1AZSqRQfHx/i4+OJi4sDQFmqIOPXUMqyijF52wVVC+0KPfFeNIoyOcpKSkmfFxJVVayXLEamq0v8zFkoch7v3VG318NkjCuKrBLSNwSjKHi6MggdNR1mNpuJf6o/f8b8+dj2vLwwIqO+xdi4A3Z2EysexGMElOZD+FGKFEqmHwxCIleybmgzpFIJmDUWe/VubhKzP/8BOhjq4qmnxfLYFHo7m2OFlE1qZUjUpCgVCvxPHMXG2RXz+rVQ1qxUwIEJIC98oFqmVemu6UXpfHftOwYm22JyNQKT6dNQr//QuDw3vYhLeyOxbmSAV8dBNPc+gIqKDn5+o0hM2l/xoIIAx96He2eh71Ko167i/f7LSGWiUmbmXQjc+ezjGTcQ38s5wdBmtmiTs64DbBsA987XisWCRE0Ni88/x/Lbbyi8tg9BUJJzPBSpVEbrIaPITIjj9uULlR8vkdCvQT8OvnkQbwtvfrz+I+P/HE+eZgbdxjVh2GctcHA1xt7NmE7z7FhU+gmNjBvxYYvH1mYrJOWnn8g/cwbzTz5Gt2PHZ3691SL0kPjfSpRnX3dKCgsJv3SOwwu/Zc2EkfyxbAGJd8Jp0rErQz7/nilrt9Jt4gysG7tUe/G2pCSNu/cWc/lKO27f+QQJKthlz8Xh1E8YqY3gvqcav+zbxLZt24iJiaFVq1bMnDmTt99+G2dnZ2Syp/DVrOOpkKqpYbNyBaqWlsRPm07p/fs1HktTR42hc9sgk0q5vjGJxDSxb77PmAlYKYvJyM5h29ZfkT8QdlFVNcCj2VY0NCwICBxPbm4QmDaCN1dC/A04+Un52LodbFBz0CP7UFSNdQPqeP5UJ8AbhxiIXQBuPfhTHffXFkCUIAj3BEEoBXYD/14GFABdiXhl0gEygeenQf08OfU5qOmKDfwPSC5IZuyJsSTkJ7Cq6yra27SveowbG6EkV5TyfgoU+QWkLV/O3R5vkH3gAIbDhtHg1ElMp09Hqv248ezzxMPDAw0NDa5du4agEMjcdZvSuDyMhzVGvf7DFb9/e+K9SFJj7rFpzmQ2z51CbEjQCz23iqkp1suWIU9KInH+h4/1zQCo19fH+G0X5OlFpG8Mfupa9wENB9DIsBGLby2muOzhxbesLJ/gkJmoqhji4vwzEkklP3/71mKPUsAO5l6JpOB+Hr2a2+BtY/BwH+9xop1C1OmnmtuzkJ6eTlnZ87k8SCQS5jlYEF8sZ39QAmNR43ZhCafCUrh705fctFQ8e9VS9u78T3D/EvReJN5AK0EQBL699i1CXgHDfs9BvVEjjMc/tF0RlAJntoWDBDqPdkYilaCt3ZDm3r9hYOBNePh8IiO/RxD+FYRfWw23NkObOdBsVO28pteRRr3A2gvO/VR7ipi65qJ68twQ8b/JIbC1H6zvDGFHnq7nrxIMBg/Gbv1ylJm3KbiZQs6xEzj5tMbUvh5X9+1E8YTfiLm2Oau7rObr1l9zO/M2g44MYs/tPRhaatF9giudxjrxWfCHIMDiDovRUKlc+OdvMrdtJ2vrNozeeQejkSOf+TVWm9DfxM/Q0OHFnfM5U1yQT9iFMxz6+RvWTBrJsRULSY6KwK1LD4Z++SOT1myh6/ip2DZpilRa/WArLy+M0LD3uHylHTExq9HX96SpwyZsL31O7k17rtklsiXud06dPY22tjYDBw5k3rx5dO/eHWNj4+f4iuv4JyqGhtiuWwtA3KTJ5Qq6NcHc0pA24+3RKNVhx+KLlJaUIVNRYcjMeeikJxAfn8DevXvLdRPU1Uxo5rENVVUD/APGkp9/R+xtbTUDrq8T1ZYRy0CNhoj3rsy9dxCUdaWaryKS51VDK5FIBgNvCIIw4cHfRwM+giDM+Mc+usARoDGgCwwVBOGPqsb19vYWbt6sTnz5Arl3Dra+KSoPtZkNQHxePBNOTiC7JJvVXVbjaf4E02B5kdjDYdFU7O2oBkJpKVl795G+ejWKzEx0e76B2Zw5qNnbP+MLejZOnjzJ1atXGdPoTWQBeRi82QCdVo835/v5jaS4JJFWLc+8MMWtyBtXOb5iEera2shU1chJSaJplzdoP2os6lovLhjO3L6DlG+/xWTWTEynTatwn6I7mWRsDUPVSuzPk2pUX4nuRvINxv05jhkeM5jsPhlBEAgNm0dKyu94NtuBoWGLqgc4vwDOfkdr2UqyMefm/M5oqf3j/GWlsNQVLD1g5N5qz6smCILAuXPnOH/+PPr6+rRv3x4PD49aX0kWBIEetyLIzChif7CcMUI+mmoqjM74nYLMdMYvX/dUD1QVcu8cbO0P7sNhwJoqdz127xjzL85n+c0mWPwVjMOePWi6uZZvDzobx8U9kXQa3RiXNo/+vpRKOZFR3xEfvw1j4w64NlmGioou3DkOu4aDcx94a6soHPL/zN/X7jd+hJZTa398ebGYIby8XBQvMnYU7xFNh4jqnM9A/vVosn+Lp+jmBvR7upPbrhWHF31H98mzcOtcPUPx5IJkvrjyBVcSr+Bj6cPXrb9mY/BG9kbsZVmnZXS26/zEMfLOnCV+xgx0OnXCZvkyJC8qw5NxF1Z4itYirZ9dkOxlUpyfT9TNa0T6XiYm0B+logwdYxOcfNrg1LItVo6NHinLri6CoCQ94yxxsZvIyr6GTKaFpeUgbG3eoeS2GjcPXSJcGk8meaipqeHu7o63tzfmtaCsXcezUejnR+yYsWi4uWG3aSNS9ZpfL3794zfyjuqhWr+Eie/1QiqVEH7pHIe2/UqJpT2urq4MHDiwvJeysPA+fn7DEVDg5bkbLXUb8TqZ4AcTToOFeB8quJVC1r4I9N5wQK/jf9PP+FVHIpHcEgShQmGNagV4EonEFbHMsnwpTxCEKg23JBLJW0CPfwV4LQRBmPmPfQYDbYB5QAPgFOAuCELuv8aaBEwCsLOz87r/DGnr58Ll5WK52rRroKpBTE4ME05OoKisiLXd1uJq4vrkMa6vh2PvwZg/wKFtlbsKgkDeiROkLlmKPDYWrRYtMHv/PTTd3GrpBT0b2dnZLFu6DNcyW7q264x+D4cK90tK+o2w8Pfx8tyDgcHzEX75G0EQuH5oH5d2b0XH2B5VrX4YWBhgYBxMwJ9H0DYwoMuE6TT09nnyYLU0n8QP5pP7++/YrluLTruKy+SKwjLI2B5e3p8nVa/+w9Pcs3O5nHiZ3wf8Tln2OcJvf0T9enOpV+/JD0OF6TForXRnsXwwTsO/pY9rBWIJZ76DCz/D7IDntoIul8s5fPgwISEhNGnShOzsbBISEjAwMKB9+/a4u7vXaqD3e1QqE+IS+Vmig66+JnP2BNAz5U8mDO6MV+/+zzZ4fiqsaQOaBjDpnNjvWAnpRen0P9yfdqlGvL06EqOxYzGf/7A6IDulkD3fXse6sSG9p1VuVByfsJOIiK/Q1LTHw3wumjvHi15hY45VWRr6f8WvfSElTPS7U39OKoBKBYQdFkV1koNEL75W00UrHPWa+Y8KSoHkhTdQZCWTd3A+Wm3bctFYi8L8XMYtXYdKNcvyBUHgQOQBfr7xM0pBSbGimLGuY5nn9eRKkqLQUO6PGo16gwbYb/0VqdYL/E5dWCj6Gc4NBX2bF3feWqIoL5eoG9eI8L1MbHAASoUCPVMzHH3a0KhlWywaONYoqANQKApJTDpAXNwWiopiUFe3xNbmbayshpKeWsCVQ+e4nXoXuUSBuak5zX2a4+bmhvozBBF11D65x46RMO9d9Hr3xurnBTX+PgiCwOfrlmLh745NSy36veODRCLhxOol+IeEUWJmjZeXF3369Cm/lxQURHHLbzhSqTpennvQLFOBte3F+8bEs6BpgCAIZO68TVFYBmbTPFB7GnueOmqFZwrwJBLJF4j9cS7AMcSeukuCIFQp+yaRSFoBXwqC0OPB3z8CEAThh3/s8wfwoyAIFx/8/QzwoSAI1ysb95XM4IGYgVPVJDIrkoknJyIgsK7bOhoZVV6CVY6iDFY0Ax0LGH+ySh+qAt/rpC5cSHFwMOqOjpi99y7a7du/Up4z+b5JHPj9IAmqWbw7/71KbxoKRSEXL7XE3Kw3zs4/VLhPbVCUV8ihnxeSeOc6UrXGqGl3x6axKYkR2RhZa+PTV4fz21aTHhtDo1bt6Dx2Mlr6Bs9tPn+jLCoiZthw5MnJ1DuwHzWbih9SCoPTydwVjpq9PiZjmyBVq15AE5cXx5uH3mSwfStaKc9hoO+Fh8dmxPbYqpl+8y4jjoymoWoG5p+EV5zpyUkQs86tZ0K3r6o1p6chPz+f3bt3Ex8fT9euXWnTpg0AUVFRnD17lsTERAwNDenQoQNubm61EuhlHbvHm2VZlJlocs6nMe2/OIS8qJBLX/dHU/sZbl5KBWwfKHrOTTwD5k0q3VUQBGafnc31mEts2WWICjLqHzmM9IFhsFKh5LeFfmSnFDL8Cx+09at+KMvKusadW1PwuBGLqqohssmXQdei5q/lv0bcDdjYVezJa//+8z2XIMDdM2KgF3MRNPShxSTwmQLaJk89XN6FeHKORaPZKJXUxV+RZWvFVV0VOo+bQrMefZ5qrMT8RL659g0qEhWWdFqCirTqigF5UhIxQ4YiUVXFYc9uVExNn3r+z8SaNuIiyfjXR425MDeHqBtXibh2mdiQQASlEn0zc5xatsXJpw3mDRyf6V5eXJxEfPxWEhJ3U1aWi56eO3a24zAw6Ex4eAQ3fG+QkJSATJDiZOxAmzc7YW1n80o9P9TxKOnr1pO2eDHGUyZjNmdOjcfJKs7iy0VrcIprSfMB9rTo0YDSokK2fTibTDVtCrQNaN26Nd26dSv/PuTlheHnPxJVVQO8PPegnnwXfu0Djj1EARapFEWBnJRlfkg1ZJjPbIZEta5H80XyrAFeMOAO+AuC4C6RSMyBDYIg9H3CcSpABNAFSABuACMEQQj9xz5rgBRBEL58MK4fYgavUv31VzbAA8Izwpl0ahKqUlU2dN9AfYP6Tz4IIHAPHJwEw3dDo54V7lJ8J4LURQspuHARFQsLTGfNQv/Nfi+uHKaaFIVmkLE9jGx7JfuTz9KrVy9atKi8HDAsfD6pqSdo1/YqMlntrf4KgkBKdC5Bf90m9PwGlPIkdEw74d1nEI1bWqJtoM790AxOrA1GW1+d3tObcOfyMa79thtVDU06vTMR53adnvuNr/T+faIHv4WqrQ0OO3ci1ai436UwIJXMPXdQb2CAyTtNkKhWbyVv6c0FmGasw0pTn9Yt/0Rd7ckPkeczchm1+TpDc/9ioXS1mO1xaFPxzrtHip5588KfueTsn6SmprJz507y8/MZOHAgLv9S5BMEgYiICM6ePUtycjJGRkblgV5NJbsFhZKkH65zvpEOc03KWGJvwvnvF3PCpAsrhjejr/uTPcAq5fzPcPZb6LscvN6pctejd4/y8aWPWXrbG6uD17DbvAntVq3Kt986EcO1Q/foPr4Jjs2rUUpVWoByU1eEtNvc8jDAqtk32Nj8H/feVcSu4RBzWcxGvyi7iPhbcHkJhP8OKhpiP2TrmWBY/RJ7RYGcpB980fa2QN0ul7jZs7liqEGRkSET125FVf3J/XM1QZGfz/0RI5EnJuKwayfqjo7P5TyVkhYBq5rDGz9Byykv9txPSUF21oOg7hJxoSEIghIDC8vyoM6sXoNnvs/k5gYRG7eJ1NTjCIISM9Me2NqNRV5qx61btwgICKC4uBh9tHFWWtOid1uMfJ7CL7OOl4YgCCR//jnZ+/Zj+d23GAwaVOOxfBN92bPqEg0ymtFjoisNvcxIuRfFjk/fQ62JJ+lyJZ07d6Z9+4d6ETk5/vgHvI2GhjWezXai5rcHTnwIXT6Hdu8CUByZRfrGEHRaW2HQ7/9Mkfkl86wB3nVBEFpIJJJbQCcgDwgRBKHyJeiHx/YClgIyYJMgCN9JJJIpAIIg/CKRSKyALYAlIEHM5m2vasxXNcALTAtk6qmp6KjpsKH7Buz0qnnxVCphTWsxazfl8mOZEnliImnLV5Bz+DBSXV1MJk3EcNSoSgOBl0nJ/VzS1gejaqGF6aSmbNq6mcLCQmbMmFHpQ3dW1nX8/Ifj4rIIS4v+zzyHwtxS7lxLJvxKIhnx0cgLDiORlNJm2HSa9+382I00+V4Ov68MRKYqpd8sDxAy+XPtcpIibuPg4UW3idPRMzF75nlVRd7Zs8RPnYb+gAFYfv9dpTf7glspZO2PQMPJEOPRLkhUnhzIBIbMJS3lCH/KXVjQ48gTHyRyyxS0PnSL/JtpfNLDnolX3xBVXfuvqviAu2dEpcCB68W+olrg7t277N27F1VVVYYPH461deV+kIIgcPv2bc6dO0dKSgomJiZ06NCBJk2aPHWgVxSWQcbWMAxHO9OrIJ2CnGyGbPyBP71mgVTGybkdkElr8CAWc1lc9XQdJL5PVXwGqYWpDDg8gFZ5Foxfdgf9/m9i9d135dszEvLZ+/0N6rmb0mNiNXyulErY9zaE/45iyCZC5MdJzziDtfUInBw/Ryp9/uq6rwXJIfBLW2g7RxRHeZGkRcCVZeJCn6AUvydt51SZ5f0nmXvvUBSSgeUnLVBkZxAwazoXKMbL3pEOPy6qcVlXZQhyOXFTplLg64vdurVot25dq+NXi3M/wbkfxIUlvRfgtfeU5GdlEnn9ChHXLhEfHgqCgKGVDY1atsHRpw2m9vWeOahTKktITT1BfMJ2cnL8kMl0sLYaiqXVSO7H5HPz5k2io6ORSqU0NHWgYbwBtvoWmLzdBFWLFyu+VsezUZu/ueXXV5C6TxOrwnr0n+uFVUMDbhz9jfPbN2HYvgdxaRn07NkTH5+H7SpZWdcICByHtlZDUYTlyFzRf3LUb9CgEwDZR++SfzkRk7FN0Gj0f+Kp+grwrAHeauBjYBjwLpAPBAiC8FI8617FAO9m8k2m/zUdY01jNnTfgJXOU6z03z4Gu4c/9oCsyMkhfd06sraJ8a7hqFGYTJqIzMCglmdfO8hTC0ldE4hMWxXTKU2R6agREhLC/v37GT58OI0aVVyqKghKrl7tgoamDZ7NauarplQouR+aSfjlRO4HZ6BUCugaxpMRexBtfQP6f/AZZg6VZ1MzEvM5uiyAMrmS3tPdMa+nQ8Cff3Bp11aQSGg34h08uvWq9Qelf5K2fDnpq9dg8eWXGA4bWul++deTyP4tCg1nI4xHOlcZ5P3d41is15UPQ6/wU7ufqvZgBGYERXP0wG3qG2hxalY7VH6fBSG/wXsRFfcnKZWi75e2Sa2USt24cYNjx45hZmbG8OHDMajm912pVJYHeqmpqZiamtKhQwdcXFyqHeil/xpKaXwelh/68FtyOtMjEpgYdYNWLfswbYcfS4d60L9Z5cFmhRSki4GDqhZMPl9lv5UgCMw8M5PrCVfZesAKaWY2DX7/HdkDvylFmZL9P92kILuE4V/4oKlTDUeZU1/A5aXQ4wdoNQ1BUHD37iLux67FwMCHpm6rUFWtJeP2150DE8Rs2uxAUQ3zRZOTICqc3twM8gJw7A5t54JdqyoXBUpic0lbHYhB/wbotLRCWVrKrklvk5mXQ28TO+wXLkSmW7M+v38jCALJX3xJ9t69z5xNeCZW+YCWMYytuSF0bZOXkf4gqLtMwp0wEASMbexwatkGJ582GNva10pFSFFRLAkJu0hM2o9cnommpj02NqPR1upGQMAd/P39yc/PR19fH08PT+rF6SINK0DDxRijIU5PJdZVx6uDIi9PzJonJWG/cwcaTk41GkeulDPxyBQane+OscSctz5ojoGZJgd++IL48FAMO/chOjaW/v374+HhUX5cevpZgoKnoqfnhofzKlQ294WCNJh8AfRtEORKUlb6oyyUYz7HC5l23eLhi+CZRVb+MZADoCcIwovVlv8Hr2KAtyN8B3vv7GV99/WYaT1FtkcQYGM3UXxhph/IVFCWlJC1fQfp69ahzM1Fv18/TGfNRLWKLMbLRpFTQuqaQIQyJWZT3VExFnuFFAoFy5Ytw8jIiDFjxlR6/L3oFURHL6N1q/Noalb/dWYlFxB+JYk715IpzC1FU0+NRj5mlORewf/EfqwaufDmux9Xq58uN72II8sDKMgq4Y3Jbti7GpOTmsKp9Su5H+SPdWMXuk2aibH181GKEhQK4iZPocDXF4ft29B0d6903/yriWQfvoumqzFGw52RyB5/aCgoiOL6jf7o6TXF3X0LI46NIqskiyP9j6CpolnhuKfScxi71x+V2AIOTW+Dh60B3L8Km9+A/mtEf7yKuLJS9MiZcgksaib0o1QqOXnyJNeuXcPR0ZHBgwfXqOFfqVQSFhbG+fPnSUtLw8zMjI4dO9K4ceMqAz1FXilJP/ii084Gg571CDx7iuFZYGRiyrk2Temz4hIlZUpOzW2Piqyagb5SCTvfguiLovKYZdMqdz8cdZhPL3/K4vh22Gw7i/WyZej1eKiG6HvkHjePxdBrqhv13KvR7+S/HQ5PFy0tei9+JEhISj7E7dsfoa5mQdOma9HRqdnDwn+KjLuwsjk0Hw+9fn558yjMFC1zfNdAYQbY+oiBnmOPCnthBUEgdYU/KAXMZnsikUhIjLjNrs/ewyklCxcNPWxWr3rEP7GmZGzYQOrCRRhPnozZ3DnPPF6NSA2H1S2h10JoUYmX5wsiNz2VSF8xqEuMCAfAxM7hgfplG4xtaqcMUhAUpKefJSFhBxmZF5FIpJiYdMHKcjgZGWbcuuVHZGQkgiDg5OSEt7c39npWZO28TVlaEXo9HNDtUNdr97ojT0wkeuiDvtfdu1E1q1l1UUJ+AmP2TKR34HSMdA0ZPN8bQVnA1g9moqFvgMTFi/uxsQwZMgRnZ+fy41JTTxAcMhNDQx/crT9CtqGHKNo19jioqFOamE/qqgA0GxthNMq57vv2AnjWDJ4EGAnUFwTha4lEYgdYVCWE8jx5FQM8gOKy4mr5BT1C9EWxdKv3IgTPseQcPUrasuWUJSWh3a4dZu/OQ6Nx4+cz4VpCWVRG2tpAyjJLMJ3c9DEVpcuXL3Pq1CmmTJmChUXFwg5FRfFcudqhWgqPpcVlRN1K5faVJJLu5iCRSnBwM8a5tSWWjjqcWruMiGuXaNKhK10nTq+2khyI5Z1HVwSQmVBAlzHOOLWwQBAEwi6c4dyv65GXFNNq8Ai8+w5EplL7q6CK7GyiBw1GUCiod2A/KlV4D+VdTCDnj3touptiNLQRkn+UDioUxdy4OYDS0nR8WvyOuro5N5NvMvbPsUzzmMZU98fl4LPkZbQ7GUj+xWRG+Njx/YAHgZogwPJmokrdmN8rnkxhJix2FqX/+y596tddUlLCgQMHiIiIwMfHhx49etS4j+5vlEoloaGhnDt3joyMDMzNzenUqRONGjWq8KaTdz6OnOMxmL/rhYqJJts+mMktq4bs8ejIZlcHpKnFTN52i4VvuTPYq5qKfZeWwukvqvUgmlKQwoDDA2hRZsuURXfQad8OmxUrHm6PyeXAgls0amFOlzEuVYz0gOiLsK2/aEg/ch/IHv8d5OQEEBQ8BYWiCNcmSzAxebIk/n+eo7PBfwfMvPVUvXDPhdJCMUi/sgJyYsG0sehd6Db4sc+z4HoyWb9FYjqlKeoOYsb34IKviQ8JovO9FFSKirD6eQG6nWv+GeeeOEHCnLno9eqF1cKfn2tFQ5Wc+Q4uLoR374DO8y2fr4ic1BQifC8Tee0ySVF3ADB1qF8e1BlZ1Z6iZ0lJGomJe0hI3E1JSRLqauZYWQ3F0LAvYWFJ3Lhxg+zsbLS1tfH09MTLywsDAwMKg9PI2heJRFWK0fDGaDQ0qLU51fFyKQoJ5f7o0ajXr4/9tq01Vq49EX2Cn/9YwYDwuZjb6NN/nifx4QH89sMXuHXryX1BjeTkZEaMGEGDBg/76pKSDxEW9h7Gxh1pqtIL6b6x4iJinyXAQ+Enw8GOaHvXiXk9b541wFsDKIHOgiA4SyQSQ+CkIAjNa3+qT+ZVDfBqxLYBCMkhFHivIXXpSkru3EGjSRPM3n8P7ZYtX/bsnoggV5K2KYTS2FxMxjRBw/HxUq+ioiIWL15MkyZN6N+/f6VjVeWJJwgCSXdzCL+SRNStVMpKFBhaaOHc2gonH3O09dXJy0jn0M/fkBpzjw4jx+LVZ0CNVo9Ki8o4tiaIhIhs2g11pGknMWNXkJ3FmU2/EOF7GVP7evSYMhvz+g2fevwnURQayv0RI9H08MBu4wYkVQSSuefiyD0Rg5aXOYaDHMuDvPDbH5OYuAcP980YGz9slp53bh6XEi5xpP8RLLQfvfBODYnh2JEIjBQSzr/fET2NfzxA/i0QMjuwcjuEQ9PFmvx3w0VlwGqSk5PDrl27SElJoWfPnlUK8tQEpVJJcHAw58+fJzMzE0tLSzp27IiTk1P590MQBFIW30KqpYrZVHdiQ4LY983HdJkyiymaNujKZPzp5UjflZfJKy7jr3c7oPqkLF6sL2zu+cBv7tcqS+wEQWDaX9O4mXSD7ScaQEQ09X//HVVz8eG1rFTB3u9vIC9RMOyzFqhrPWHRIj0KNnQBHXOxbFbToNJdi4uTCAqeTF5eGA0bfICd3cT/71XXnARxQcNtMPRf/bJnI6KQi7+tS0sgNQz0bUXjYc/R5VYbylIFSd/7otHYCONh4qJgasw9ts2fRYvufbA5/hfFISGYzJiBybSpTx2cFfr7E/vOGDRcXbHbvOmZPLmeCUEQS8L1rOCdoy/stNnJSUT4Xibi2mVS7kUCYF6/IY4+bXDyaY2hZe1V2AiCQFb2NRISdpKWdhJBKMPIsA3W1iMpLW3MjRt+hISEoFAosLe3p3nz5jRu3BgVFRUEhUDOiWjyLyagZqeL0UhnVJ6gslvH60e592THjtisWF5jsb0vrnyBn28Eb0RMxMHNhJ5T3LiwfSO3/jjEG7Pncz4gmKysLN5++21sbR9WL8Un7OTOnc8wM+tFkyR9pJdXlFf5CEqB9A3BlMbnYz67WXlFVx3Ph6oCvOpc5X0EQZgOFAMIgpAFVKP5o44qSfSHu2fIjjMlbupMlIWFWC9ehMO+va9HcKcUyNx7h9LoHIzecqowuAPQ1NTEw8OD4OBg8vLyKh3P0nIQRUWx5OTcKv+3gpwS/P68z84vfTm40I+7t1Jx8jZj0AdeDP/Ch2bd7dDWVycp8g47Pp5LdnIiA+Z/jnffgTV+SFXTVKHPTHfquZtwcU8kvkfvIQgC2gaG9J33Ef3e/ZjCnGx2fDKPCzu3IC8tqdF5KkOzSRMsvviCQl9f0pYurXJfvY626HW1o/BWCtmHokRfrOQjJCbuwd5+6iPBHcA8r3kolAqW+S175N//SMvmyM14JLlyvurX5NHgDsB9GCCBwN2VT6b5eLFvKHBPtV9rYmIi69evJzMzkxEjRtR6cAcglUpxd3dn+vTp9O/fn+LiYnbt2sX69evLS5pKY/MoSytC21vsu/I7fhhNXT1c23Rktr05wflF/JWZx7xuTsRmFvKbX3zVJy3MhP3jxKxnvxVVBncAh6IOcSnhEt9kdkB5KwizD94vD+5ALM3MSi6k0+jGTw7uCjPFslCpDEbsqTK4A9DQsMTLcw9mZj2JuvsTYeHvoVDU7nf6tULfWsy2Bu6CtDsvezYiMlWxP3vqFRixV/xenZgPS1xFsZHCTKRqMrQ9zSkKTkeRXwqA2YOskv+FvzBbswr9/v1JX7mS+JmzUOTnV/v0pXFxxE+fgYqlBTarVr684A4gJQQyoqDJgOd+qqykBHwP7mXb/NlsnD2Rizu3IJFKaD9yLOOXb2DUD0vx6f9WrQV3cnkusXGbuebbA3//UWRmXsbG5m28vY4Dczl06D4bNmwmLCyMZs2aMXXqVMaOHYurqysqKioo8kpJ2xBM/sUEtFtZYjqpaV1w9x9Ft3MnzD/+mPwzZ0j56acajzO/+XxwyCfA8QQxQelc2hNBm2FvY+bQgHMbVzOwb290dXXZsWMHycnJ5cfZWI/AseHHpKYe47ZVMYJDW/h9LiQFIZFKMBzSCKSQuecOgqL6bWB11C7VyeD5Aq2BG4IgeEokElPEDF6zFzHBf/NfyOCVxsaiWNsXNeE+0RcaYTR5JoZDhyBRez3iZkEQyDl6j/wriej3qodu+6pLUjIyMlixYgUdOnSgU6dOFe7ztyeeqWkvNEvfFQVTQjMRlAKWDfVxbm1FQy8zVP9l9B1+6Rx//rIMHSNj+r//GSa2tVNWpVQoObfjDuFXknBtb027YU5IH2TIivPzOb99EyFnT2JoaUX3SbOwcamGmf1TkPTFl2Tv2fNYH9a/EQSB3JP3yTsbh6y1kjv6M9HRaYxns51IK/CxWua3jA3BG9jeazvupu6kl5bR7kIIJecSaV3PmG3jWlQcHG99EzKjYVZAxZ54AOs6imVl032fGNSEh4fz22+/oaWlxYgRIzA3fzGiFgqFgsDAQC5cuEB2djbW1tZ4qzhhGi3D6pNW5GSlsGnOZFoOHEqbIaOQKwVa+4ZjoqrCH54NGbD6Cun5pZx9ryNqFQncCALsHgGRp8TsmbVnlfNJLkhmwOEBeMvqM2NhJBouLtht2Vz+GSRGZnFwsT+u7azpMOIJnpplpaKiafx1MbthV/2FIkEQiIlZyb3opejpNaOp2xrU1V+wr9mrQkE6LHOHhl1gyNaXPZuKib0mlgBHHBcFfLzGIHccR8r6ZPTecECvo7janhEfy5b3puPdZwDtR44la9t2Un76CTV7e2xWrUS9Xr0qT6PIziZm+AgUmZk47NmNmoPD839tVXH6K7i8DN6LBO3KS9hrSkZCHJHXLhNx7RJpsTEAWDo2Krc00DOt/ZLQ3NxgEhJ2kpxyBKWyGD09d6ytR6Cm2ho/vxD8/f0pKirCxMSE5s2b4+7ujsa/VLRLYnLI2HEbobgMw4GOaDV78aWrdbx4Un74gcxft2L+yScYja6Z9c3tzNuM+GME/dMnYXzHidYDG2LvKmP7h7OxaOhE1xnvsmXLrygUCsaOHYuJyUOrJVE/YSnWZgNp9OdRJCrqMOkcaBqK1k6776DXzR69LnWWHM+LGpVoSiQSe0EQ7kskkpHAUMAT+BUYDHwqCMK+5zXhqnidA7yyzEzSV6+h4I/t1O+eSKFmezRm7EKm8wwGyi+Bv0sDddpaY9Cneo37O3fuJD4+nrlz56JaQV9cZmIBQYHvIZddIPLwQjR1dGncyhLnVpYYmD9eYy4olVzeux3fg3uxcXGl79yP0NKrfmlgdRAEgasH7+J/MpaG3mZ0HeOC7B8P9feDAzi1bgU5qSm4d+tJuxFjUa9hPfy/UZaWcn/UaErv3sVh394qBRIEQSDr2B3C5FMp083Cp/UflYrVFMgL6HOwD1baVmzruY2JYfc5fToatbQSTs9rj71xJfLZQXvht4kw5g9waFvxPn+LelSxjyAIXLlyhVOnTmFtbc3w4cPReQnf/7KyMgICArhw4QK5ublYapnSbXBPos+fJOjUCSau2oSOoSj1vD0xg/fuxLGraX0k6cWM2XyD7we4MaIiH6mrq+DPj+GNH6Hl472O/0QQBKaenopfyi22X2qK8uot6h85jJq9uEhRWlzGnm/FVuehn7ZArSr1O0EQ3/uAHTBwAzR9q0bvS2rqCULD3kNVVZ+mTdeip1u7CxevDWe/h/M/iQ8rVi9lLbN6pISJAU/wPpBIKFbvRp5yECbzB5eXbB9buYhI3yuMX74eHUMjCnyvkzBnDoJcjtXCn9Ht2LHCoZWlpcSNn0BRQAB2mzeh5V3hM8SLQxBguQcY1YfRB2tt2PS4+0Q8COoy4mMBsGrkQqOWbWjYojV6JrW/0KFQFJGS8gcJCTvIzQtCKtXEwrwvVlYjSElR58aNG0RGRiKRSGjcuDEtWrTAwcHhscU3ZVEZ+b5J5J68j4qhOsajXeosEP6PEBQK4mfNJv/sWWxWrqhxj+2O8B386PsTMzN+QB6pSfcJTSjJC+LPX5bRdtjbNGjXmU2bNqGiosK4cePK1a0FQSDq7k/Exq7HzrAPDY/uQNKgs+jpLJWSsfs2RUFpmE31QM22dpR863iUmgZ4UcAGYCHQENGwXAL8JQhC+HOa6xN5HQM8ZWEhGVu2kLlxE8riYuwH66GpEoVkbijovF6r5AW3UsjaF1GhuEdV3Lt3j61bt9KvXz88PcWsRmlRGZE3Uwi/kkRKdC7aZpHYdlyAme6XNPEcibSSPqfS4iKOrVjE3ZvXaNrlDTqPm4xM5flJ8vqdvM/V3+5i62JEz8luj2QR5cXFXN67Hb9jR9A2MqLbhOnU96yd9lR5UhLRAwchMzLCYc8eZDqV37hv3/mchIQdWPvNwdK1L3o9KpfkPhh5kM+vfE5/z6VsDNdGzS+Dd7s5MbNLFWbFpYWw0Amc+8KANZXvs9hZ9MV5a8tjmxUKBX/88Qd+fn7lPZkVBfsvkpxrCfgevUCwfgJ5hfmoFBXgaGHC0Lnzy/cpVSppdS0cK3U1DjdrwOBfrpKcU8zZ9zuirvKPjHL8LdjUQ5S3H7bjiVnMAxEH+PLqlyxQDMBhwT7M3n8P4/Hjy7ef23mH0IsJDHjXE6sniSRcXAx/fQUdPoROH9XkrSgnLy+MwKBJyOVZuLj8jLlZ1dYa/0mKc8QsnrUXjDrwsmfzZLJj4eoqhJtbkCiKUVh3Q/bGfLBtTlZyIpvnTsGje286j50MgDwhgbiZMykJv43p7FkYT578yPVCEASSPvyQnMNHsPr5Z/T79nlZr+whif5ilUC/FeD5do2HEQSB9NiY8p66zIQ4kEiwadwEp5ZtaNiiFbpGJk8eqAYUFNwjIXEnSUkHKCvLRUurITbWI9DXf4Pg4Khy0RQdHR28vLzw8vJCT0/vkTGUpQqKb2dSGJBG8Z1MUAh1Fgj/xygLC7n/9juU3L2L/bZtaLpWzz/znwiCwIwzM7gRf5PZSYvIjZfTb5YH/sfXE3HtEsO+WoBEV58tW7agra3NuHHjyhdmBUHgTsQXJCTsoL5aO+qdPgidPoUO76MsKiNlqR8SVSlms5ohVatZr2AdlVPTAE8X+BroDMwUBOHC85ti9XmdAjyhrIzs/QdIW7USRVo6Ol27YDZ5JOoH+4L32JcrxV0Diu9kkv5rGOr19TEZ06RaRtt/IwgCv/zyC4Ig0K/LMG5fTeburVTK5EqMrLRxbm2JUwszAkJ6VumJl5uWyqEFX5MeF0vHdybS7I0+L0QUIvxKIme33cbMQY8+093R0Hk0MEmKvMOfvywjIz6Wxm060GnMpFrJKBZcu0bsuPHodu+O9ZLFFb7WlNTjhITMwM52AiYhgynwTUavqx16XSsuV1UKSgYem8AN1fFo+eZjp6XOsdntHg1WKuLITAg+ULknHsCfn4DvLzA3FHQfCrkUFRWxd+9eoqOjad++PR07dnxmpczaIHVNIMpCOcaz3Dm8bQuhd6MRVNVwcHCgU6dO2D/Ipm1OSOejiHj2ezSA9BJGbfTlmzebMLqVgzhQUTasbSdmGSZfAK2qjV6T8pMYcGQAXhpOzF58D1VzCxz27C4X1YkNzeDoikA8utnRZtATxHxCD8G+d8B1MAza8MTAsjqUlKYTHDyVnBw/6jnMol69mUgkL//zeqFcXganPocxx8ChzcueTbUQ8tLIX/IF2hxBqswD+7bQdi4n/wol7OJZxi1bX56RUhYVkfT5F+QePYpu9+5Y/fA9Um1xESlt5SrSV67EdPYsTKZWnYl+YZz8TPQJfC/yib+vfyMIAqkx94h8ENRlJSUgkUixcXHFyacNjj6t0TZ4Pn6QSqWctPTTJCTsICvrKhKJKqam3bGxHklBgTU3btyoVDSlfP4KJcVR2RQFpFEUmoFQqkCqq4ZWUxO0PMxQtdH5/xZH+j+nLC2NmKHDUMpLqbd7d41stTKLMxl8ZDCGGDMgZC7F+WX0nenMkUUfAvD2guWkpGewbdu2cusrTU1RQEUQlISFf0By8kEcCxtid9MXRu2Hhl0pvptN+oZgtFtYYDigikXkOmrEs6poegF/AfGIapoSQBAEoWpTp+fE6xDgCYJA3unTpC1eQml0NJqenpi99x5ans3gxEdwfR3M8geD16cuuTQuj7T1QagYa2I6uelTrxTmZ5Vw6ugFAu9dRj/TDR2pCY7NzXFubYWZg275zakqT7yE22EcXvQdyrIy+syZj4N71f1Ntc29gDRObghFz0SDfrM90DF8tA9CUSbH9+A+fA/uRV1Li05jJ9O4dftnvvH+7T1l9sEHGI8b+8i2oqJYfK/3RVu7IV6eu5GgQtaBSApvpaDXwwG9To/79gmCwJs3A/C7lYVKTBG7J7WkZf1q9LPEXhMzVG+uhmYjK5nsXVjhWb6CB5CZmcmOHTvIysqiX79+j5invkzkaYWkLLqFfk8HtNtZsXHWJLSNTajfcwAXL16koKCA+vXr07FjR8ysbWh5LZx6Wmr85tGQIWuvEptZyPn3O6GhIoW9o+HOcRh7AmyrzuAKgsCkU5MISgtiR0Ar5MdOU2//PjQe+A2VFMrZ9fV11DRkDPmkOSqqVQTeCbdgcy+waCr23ak+pVVLFSiVJdy+/RlJyQcwNX2DJi4/I5PVTgnya0FpoaioaVRP9Hl6TR6gc07GkH82Aouu4cgC10JuAgrjxvwZIkXNcxhdJ88u31cQBDK3/Erqzz+j3qA+NitXUhQQQOL8D9EfMADL7797NQIHQYClTcG0kfjgWK1DBFLuRZVbGmSnJCGRSrFt0lQM6lq0qpZHak0pLk4kIXEPiYl7KS1NRUPdCmvr4ZiaDiAiIpkbN26QmJiIqqoq7u7uNG/e/JFeZEEpUHo/l8KAVIqC01EWliHRUEHLzQRND1PU6+lXu4Kmjv8+JVFRxAwfgaqFOfY7dyLTffqSyGtJ15h0chKDLUZgc7oNquoy2gzS5dCCT3Bq2Zbes97n7t277Nq1C0tLS0aPHl3uV6tUlhEaOofUtOM0TtLFOj4bJp0HQ3uyj0WTfyEe43dc0HSu/d7Z/2dqHOBJJJLOwDLgT2AVYoAHgCAI92t5ntXiVQ/wCv38SP15IUX+/qjVr4/Zu/PQ6dxZvEkWZMBSV3B5Ewb88rKnWm3K0otIXROIRE2K2VQPZHrVE4NRlCmJDkwn/EoScWEZKAUl2ZbXMTOxYOzEd1CtIF1fmSdeyLnTnFq3En0zM/p/8Hmteg09DQl3svhjTRDqWiq8ObtZhf2B6XH3OfnLcpKi7lDfszldxk97pj4OQRBImDWbvDNnsNu0CW0fUW1SqSzh5q2hFBXdp0Xzo2hqiu+JoBTI2nuHwoA09HvXQ7fdo+/VrqQM5t28h/qVFNT1Azk/c/xjtgmVTARWeIGuJYz9o/L9tvaH9AiYHcT9+AR27xbVN4cOHYrDyxZp+AfZx6PJvxiP5Uc+3Au/yZFF39Nv3sc4+rSmtLSUmzdvcunSJQoLC2nQoAHJHi1ZlF7AwWYNETKKGbHely/6ujBW9TQcew+6fQNtZj3xvHvv7OWba9/wo8YI6n+xFeNJkzCbN7d8++ktYURcT2HwfC/M7PUqHyg7TrRDUFGHCWeeS7m3IAjExm0kKuondHQa4950LRoaVrV+nleWGxvgj3dh5H5w7PayZ1MtyrJLSP7pOrodbNDvai32511eCukR5JRqoNplPlrtp4LqQ/nygitXSJg7D0EQUBYVoeXlhd26ta+O8Ff8TfG7/kCKvTIEQSD5bsSDnrrL5KalIJXJsHN1x9GnDQ2bt6z1Xu1Hz68kM/MS8Qk7SE8/AwgYG3fAxnokEokbt275VymaIggC8sQCCgPTKApMQ5FTgkRVioaLMVrupmg4GT5V5Uwd/18UXL1K7MRJaLdoju3atUhq0AKx9NZSNoZs5FunRSTvUsPIUhvrhne5un87PabOwbVjV8LCwti3bx/16tVj+PDh5a0WSmUpQcFTycg4j0uUHEvBAcb9iSBRI3VVAIrcUszneCLTfUWuK/8BalqiuRuwBqYJghD8HOf3VLyqAV7J3bukLl5C/l9/oWJqisnMGRgMHPioj9nfjfvTfMHs1TYw/xtFXimpawIRisswneqOqumTV/AzEvIJv5zEnevJFOfL0TFUp3ErSxq3ssA/9Drnzp1jxowZj6gx/ZN/euIJgpILO7Zw6/eD2Ll50HfOh2i8ZFGatNg8jq4IQBCg70z3Ch/ClUoF/sd/59KerUilUtqPHEvTLm/U2BxYkZ9PzFtDUOTmUu/AflQtLIiI+Ia4+C00dVuDqemjSpuCQiBz922KgtMx6NcAndbiQ3lCcSkdfMNRv5GBrKAUmd13dG/Qmp/aV1Nq+cJCOPONqKZpVIkCX/jvsGckgT7LOXIzFgMDA0aMGIFxFcbtLxpBoSTph+uo2epi8k4T9nz5IbnpaYxfvg6p9OHCQ2lpKdevX+fy5cvklpSyt/UbuOhqcdinCcPWXeVucjYXmIBmg9YwfE/lCqMPSMhPYODhgXjqNeHdZXFIVFSod/hQufT8vYA0jv8SjHdvB3z6ViFgVJIHm94Qe6/GnwQz51p5XyojPeMcISGzkUrVadp0DQb6Xs/1fK8MZaWwqjmo64mr0a9AWXF1SN8aRun9XCw/aiEGBEolRbf2kH3gAyw1ckHbVBQB8h5fbqVRGh9P/MxZoFBgv30bMr0qFhdeNCc+hhvrxfLMf1l/CEolSVF3iLh2iQjfK+SlpyGVqWDv5o5Ty7Y0aN4STZ3nK/BQWppJUtJ+EhJ3UVQUi6qqEVZWQ7C0GEJCQskTRVPk6UUUBaRSGJhGWVoRSCVoOBmi5WGKhrMxUvW63qU6qkf2bwdJ+vhj9AcPwvKbb546Ay9Xynnn+DvE5MSwosFmfLckYNfEkIKMvaTcjWTUj8swsrImICCAQ4cO0bhxY9566y1kD7z4FIpiAgPHk519HdfQbMzsh0O/5chTCkhZ4Y9GQ0OM33F5NSoD/gPUNMCbKAjCeolEIhMEQfFcZ/gUvIoBXsbGjaQuWoxUUxPjiRMwevttpP9WUyzJE32LHNqKAgyvAcqSMtLWBVOWWojJRDfU7Sq/4ZcUyom8IQqmpN7PQyqTUM/dFJc2ltg4G5VbDOTn57NkyRI8PT3p3bt3hWMlJf1GWPj7uLn8yqUtp4n2v4lHjz50emci0hoaetY22SmFHFkWQHGBnF7TmmLTqOL+jeyUZE6tW0FsSCA2zq50mzQTI6ua+SaVREURPWQoGo6OaC19m+DwmdjYvEMjp88r3F9QKMnYcZvisAwMBjREu4UFwwLvcT00BSE4iwWDmpIsO8j64PVs67kNDzOPJ08iJ178Hnf4ADp9XPF5y+ScXTCCC6VNcHBwYOjQoeW1+q8KRWEZZGwNw3i0C7maWWz/aA4dRo/Hu0/F/lolJSVcv36dFfcSuGDXmFkZMXhY1WfakTg+1T7ChHnfP1G2XSkomXRyEiEZIey4243SHfux37YVreZiSWdRXim7vvZF20CdwfO9H1FsfXQgBewaDlGnYeQ+Uc7/BVBQEEVg0ESKi5NxbvwtlpaDXsh5XzqBe+DgJFE46AX4r9UGxRFZpG8KwWhYI7Q8Hkrmn9u6gdSzW+nfRhe1+Eugpiv2g7ecBnqWCIIACsWjC5MvG6VSrHyxaAojxGoAQakkISKciGuXiPS9Qn5mBjIVFeybNhODOi+f574QKAgCObl+JMTvJDXtGEplKQb6zbG2HoGOTnsCA0PLRVO0tbXLRVP09cUMoiKnhMKgNAoD05DH54ME1Bz00fIwRdPVBJn2yxWgquP1JXXZMjLW/ILp3LmYTJ701MfH5cXx1tG3cDJ04l3Nb7m0Owqn5jpEXFmCnokZw79diIqqKr6+vhw/fpymTZvSv3//8r76srICAgLeITcnEPeQLIzbLQHP0eRdSiDn93sYDGiIjo9lbb/s/0uetQcvGtgPbBYEIew5zO+peBUDvIJrvuT99RcmU6egYlRJ8/eVFXDyU7GUyubVX/0WypSk/xpKyd1sjN9ugmbjx1+XoBRIiMgi/EoSd/3TUMiVGFvr4NzGEqcW5mjqVJyGP3ToEKGhocydOxetCmwFFIpCLlxsQW6MEfdOGtJ57GTcu716Sn75WSUcXRFAdmoh3cc3oUEl3kOCIBBy7hTnt25EIZfT6q0RePcZUKNgNffECe5/PYf0LyVoGzrh7bUXqbRyM1uhTEnGtjCK72RxvJ81n+VlYXg1HTcLPXZPakmxoog+B/tgoW3B9l7bkVZHSGNrf7HXbnbgYxkNuVxe/vk2I5je035AxczpqV/n8yZ9axilsWKG48QvS4m8fpXJa7agrlW1xHhmQSE+129jlJ1Bz8DLXCq1JUPVgsuf9EBLreqH4t23d/Od73f8YDKeBu+vx2DIW1h++SUgfkf+XBdCdHA6Qz5qjrF1FQ+nJz4SxSZ6L4LmE572pT8Tcnk2wSEzycq6gp3dBBo2+ACJ5NVYdHluKBWwpg0oy2DaNZC9QsFPJQhKgeRFN5HpqmE2xb383wtzc9gwYzz1PJvTd2hPsXQz9CBIVcB9OLSZDcYNXt7EK+JB76+y/1oS1JoQce0ykdevUJCViUxVFQd3Lxq1bEN9rxZP/P3WBmVl+SSnHCEhYQf5+beRyXSwtBiAtfVwcnJ0ykVTysrKsLOzo0WLFuWiKcpCOYUh6RQFpFESnQMCqFrroOVuiqa7aZ0xeR21giAIJL7/Abm//47VwoXo96l4Mb0qjt07xvyL85niPgXP6B74/RlLQ698Qk6vw6t3fzq+Ld57zp8/z9mzZ2nevDm9evV6mJWW5+LvP5KCvHA8QgowfOs4goU76ZtDKI3JxWxWs2pVhNVRNc8a4OkCw4CxgBTYBOwWBCG3tidaHV7FAO+JlJWIktsmjqIQwiuOoBTI2hdBoX8qhoMc0W7+aH9WXmYxt68mcftqErnpxahpquDUwhzn1paY2uk+MfWekpLCmjVr6Nq1K23bPu6XFhcaxPUrk9C1zcDJegcObi1q9fXVJsUFcv5YFUhKdC4dRzbGpW3l/Un5WZn8tXENUTeuYlavAT2mzMbMoXo+gn+jVMq59nt7imWpNFF8jHm/8U88RpAr8d8ZwiArBUZ3cslJLODY7HY4mYtlS4ejDvPp5U/5vu339G3Q98mTCNoHv00Qv8v12j98ffn57N69m/j4eLq286HNpVFIWk6BHt891Wt83ijySkn6wRedtjaotjZg3bSxuHfrWS4h/yRW3E/hu3tJfOe3gqA8Zw4XO9PLqpQvhrau1LA9Li+OQUcG4WXkzvtrUlHk5FD/96PljfAR15M5tSmMVgMa4NmjYvVT4GFPmM9U6PnjU7/22kCplBMZ+R3xCdswNu6Ia5OlqKj8xz2OHpQd8+YqaFYzQ+EXTd6FeHKORWM+x/MRb7RLu7fhe3APby9Ygal9Pci8B1dWij6WilJo1Eu0IWjY9aUHs0qFgvgts4i4eZ1IhROFOTmoqKpRr5k3Ti3bUN+zOWqaL+YhMT//DvEJO0hOPoxCkY+Ojgs21iMwNu5JeHh0paIpylIFxWEZFAamURyRBQoBFRNNMVPnblr3kFvHc0FZWkrsuHEUBwZht2UzWl5Pn1j49NKnHL13lPVd15N9TIvIm6lY2AcQE3CGgR99RT0PLwRB4OTJk1y9epV27drRpcvDipLS0kz8bg2hOD+aZtHq6I+6hKJMm5SlfsiMNDCb6o6kEjusOqrHMwV4/xqoPbALMEDM6n0jCEJUbUyyuryWAd6tLXB0Now+JHqEveJkH48m/3w8et3s0esiKn0q5EruBaaJginhmSCATWNDnNtYUt/dFJWn9Df59ddfycjIYPbs2eW12wBBp0/w16Y1mLtoYN76Ji4ui7C06F+bL6/WkZcoOLEumNjQTFoNaECz7nZVBrkRvpf5a+MaivJyafHmYFoOHIZKNcUMIqN+JDZ2PRZnGyE7kojD7l3l6ouVoRQEBvlFEXg3E6VfOhObWPLJaM9/bFcy8o+RpBamcnTAUbRUn/DAUVoIixpB497lYkGpqans2LGDgoICBg4ciIuLC+wbA3fPwrxwUHt1HmLyzseTczwa83leXD93kGu/7Wbckl8wtKxe6Wx+QjDNQ7NoXpbE2g59eGv1BSIzSxmsFoiHqzMdO3bE1PSh4IlSUDL+z/HczrzNzrSBFK/ZhM3qVeWmtAXZJez62hdDCy0GvOdVXs78GFGnYccQ8cF7+C6QvtzMWXzCTiIivkJT0wH3pmvR0nJ4qfN5rggCrO8MBWkw85YobPOKoyiQk/SDL9reFhj2f2i1UZyfz4aZ47FxcaP/+58+PCA/Fa6tAb+tUJguiim5DxcD2heY1VMqFMSGBhF57TKRN65SlJuDigzqN2+LU8s21GvmjZrGiyn5VipLSE09QXzCDnJybiGVqmFm1hsb65EoFPbcvHmzQtEUdRU1iiOyxKAuLANBrkSmp4amhyla7maoWmnX9SDV8dxRZGcTM2w4iqwsHPbsRu0pRc4K5YUM+X0IxWXF7Om5lwtrY0i6l46a7Dfkxfm8vWAF2gaGCILA0aNH8fPzo1u3brRp89BWpqQkhVvXByAvSsYzsxG6Q/6gMDSDzB230e1si373p5tTHY/yrBk8GdAbMYPnAGwDdgDtgO8FQXih9VevXYCnVMBKb9DQh4lnX3mp7b9rpLVbWmLwZgPS4/MJv5JExPVkSgrK0DFSx7mVJY1bWaJnUvOb7J07d9i1axeDBg3Czc0NpULBua0b8D9xlHoeXvSa9R5+gf2q9MR7lVCUKfnr13Aib6Tg0dWW1oMaVnkDL8rP4/zWjYSeP42hlQ3dJ8/EpnHVBqXp6WcJDJqAtfVIGhrPInrgICTq6tTbvw+ZfuXKcOvj0vgsIh7bm5mo5snZqtDGepQLmk0e9owFpAYw+vhoJjedzIxmMyodq5wjs0R1vvciiIpLYd++faiqqjJ8+HCs//bgib4Iv/Z5pbIegiCQsvgWUi1VjMY7s276WCwdGzHgg4r7GB+jJB/WdWSJYVd+sh7GKW8nFNml9F91mYENVTBOuYlcLsfNzY0OHTpgYmLCjvAd/Hj9R360nUGD2avQ6doFmyVLyufz+8ogEiOyGPppiwpVWQFIDYeN3UVrlXEnQP3VyJhlZl0lOFj8vri5rsDIqPVLntFz5O5Z2NYfei4An+ple182mXvvUBSSgeUnLZCqP8zGXT2wiyt7dzDyu8VYNPzXLbysFCL/BL9tEHUKBKXop9dslKgA/RwWaxRlZcSGBBJx7TJRN69RnJeLqroG9RvXwyn9APVG/4Bqs6G1ft7KKCqKJSFhF4lJ+5HLM9HUtMfaegQW5gO4fz/jMdGU5s2b42DvQGlMLkWBaRQGpyMUlSHVUkHTzQQtdzPUHPTqbA3qeOGUxsYSM3QYUj1dHHbvRsXw6fwewzLCGHlsJO2t2/Nji585uNCPvIxEirK2YevixsAPv0QilaJUKjlw4AChoaH06dMHb++HMUdRUQK3rvVBWZKNl9pbaHdeQObeOxT6p2I6xR31qtSi66iSZw3w7gFngY2CIFz517blgiA8WRe8FnntAryQA7B/HAzZBi79XvZsqqQwKI3MXbdRczIk2V6f8KtJpMflI1ORUt/DBOc2Vtg0MqyVm5RSqWTVqlVoaGgwatgw/li+gPtB/nj17k/7UWORSmVVeuK9ighKgYt7Iwk+F0/jlhZ0Gt0Y6RPKD2IC/Ti1fhW5aSl49OhNu+HvVFhyVFycxPUbfVFXt8Db6wAymTqF/v7cf/sdtFu3wnbNmgoVOqMKi+l64w72CSXcD0pj00hPXC+kUJqYj/Fol0d6Kz84/wFn4s5wpP8RrHSeIIUfdx02diO66XtsDVZiZmbGiBEjygUExDdEgFU+oKYNk85WPd4LouR+LmlrAjEc5Eh0QQh/rlnKW599h52r+5MPFgQ4OAWC95I76jDeiQa0NdBlk1s9xm+5wc37Wfw5w4dgv+tcv36dsrIyGjg3YEPBBpytGzN/Sx4ld+/S4I/fUXmgIBt2KZGz22/TbqgTTTtVYv2RnwYbOoul3hPPgP7LsQipjMLC+wQFT6aw8B5Ojp9jY/NqBPO1jiDAr30h7bbYf6r2/Pu9npWS2FzSVgdi0L8BOi0f/qZLCgvZMGsCFvUbMujjrysfIDcRAneJ5ZuZ90Q1UddB4DkarDyfacFSUSbnfnAAEVcvc/fmNYoL8lHT1KSBlw+OLdvg4O6J6qmPwX8HvB8F6s9bNEVBevpZEhJ2kJF5EYlEiolJF6ytR6Kh7kFAQCA3b94kKyvrEdEUzTwphQFpFAalocwtRaImRdPFGE0PMzQaGtTZGtTx0in08yd2zBg0XF2x27ypXLW5umwN3crPN3/mU59P6WnSj/0LbiEvDCA/7QQdRo3Du+9AAMrKytizZw+RkZHli/flcyi4x62rvZHIi/Gy/xb1+kNJWeYHEgnms5s9sgBVR/V51gBPRxCE/OcysxrwWgV4ggC/tANFiWiN8ApLbBdHZpG2OZQiNRnn0kuQlykxtdPFubUljs3N0XgOil7Xr1/n2LFjmOelU5wUT9eJ03Dr9FDuvzJPvFcZQRC4eSyG60ejcWhqQo8JTZ5YvlpaXMTl3dvwO3EUXSMTuk2cTr1mD3+vSmUZfv4jyc8Pp0Xzw2hpPbQnyNy5k5Svv8FkxgxMZ0x/ZFyFINDPL5LItHy4lEI3Z3NWjfREWVRG2oZg5CkFmLzTBA1HcUUvKT+Jvof60tm2Mws6LKhyzkqFgsKfm5BRLOWy06cMGjSo3PD0EXzXwfH3xcDE+uWLC2Xuj6AoKA2Lj1uw4/N5CEolb/+8snrlUv474PA06PgRdPyQBdFJLI5J4WzzRihySumz4hLzujkxq4sj+fn5XLp8iSu+V0AJjbS1cdq9D8dPP8VgQH8ActOL2P3Ndcwc9HhztkfFCyfyYjGoSA4WvQdfgfewIsrK8ggNnUd6xhmsrUfi5PgZUul/UAXwwcIGXT6Hdu++7Nk8EUEQSF3hD0oBs9mej3zPbxw5wIUdmxn65Y/YOLs+aSC4f1nM6oUdhrIiMGsiZvWaDn2iguzflJWWcj/Yn4irl7h76zolhQWoa2nTwNsHp5ZtsHdr9rBcXVEGixuDfRsY8mtN34InUlKSRmLiHhISd1NSkoS6mjlWVkOxsh5KRrqiQtGUhsb2lIRkUhSYRll6Ecj+tjUwQ8PZCOlTtizUUcfzJvfECRLmzEWvVy+sFv78VJZNSkHJ9L+mcz3pOrv67MIg14LfFt5CWfIHJflRjPh2Ieb1xTJwuVzO9u3biYuLY+jQoTRq1Kh8nPysAG7dHIxKmRIvzz1IipxIWxuElpc5RoNfPTG214GqArxKP2GJRKIhkUjeATpLROZLJJLfJRLJMolEUrGBWR2PEnUaUoKhzZxXNrjLTS/Cb/cdkjeGkCdXciVXTuN2Vgz5pDlDPm6OW0eb5xLcARipSJEoFWTL1Hnrs28fCe4ANDVtMDRoSVLyAZ6mV7Q6HAtO4srd9FodE0AikdC8dz3aD3MiJjidoysCKSkqq/IYNQ1NOo2ZxPCvF6CqocFvP37JsZWLKMzNASA6eik5OTdp3OjbR4I7AMPhw9F/sx/pq1aRf/78I9tWx6ZyK6eAetFFqMmkfN7XBQCppgom41xRNdEiY2sYJfeyAbDUsWRMkzEcjzmOf6p/pfMtKSlh9549XCuujz0JDOveouLgDsB9KKhqw41NVb4HLwJliYKioHQ03UxJvBtO2v1oPHu9Wb3gLvW2aGbu0A7avw/ARBtTdGRSltxPwdVan+4u5qy/eI+cIjk6Ojqk26ZzzPoYlnYG3MvN51if3pyXSsjKykJQCpzZGg4S6Px244qDO0GAw9Mh/rrY6/iKBncAKiq6NG36C/Z2k0hI2EFAwBjk8qyXPa3ax7YFOPWEy8ug6NV/fRKJBJ2WVsiTCym9/6gumkeP3mjpG3B5z/YnX18lEtHiZ+BaeO8O9Fki9iH++ZHYj7v3HYg8LbYk/At5aQmRN65ybMVC1kwayaEF33DP7wYNW7RiwIdfMGXddnpOn0cDL59He5HvXxJ7Hl0H1sZb8QiCIIjlxSEzuXylLfeil6CtVR8319U0b36a3NwObP31COvXryc0NBQPDw8mjhzPWw26Y3qmlPRlAeSdiUWmr4bhIEesPvHB5J0maLmb1gV3dbyS6L3xBqbvziP32DHSli57qmOlEinftvkWXTVd5l+Yj661Km9MckOQdEIq0+b3pT9RWlQIUN6qYWFhwd69e4mOji4fR8fQg2bOK5CrgL//SDDNRbejLYU3UygKqf3nsf93qvLB2wvIAW3AEAgBjgJtAQ9BEPq8qEn+k9cqg7epp2hEPMsfVKonovEiKCtVcC9AFEzJuJNFe10VpCpSlG844NDKEhXV53uDEgSBgJN/cHbLOiT1GpOrrs3s2bMxMDB4bN+/PfG8PPdgYFDhIsVTc9A/nrl7AtHVUOGvdztgpqtRK+P+m8ibKZzeHIaRlTZ9Z3qgpffk70CZXI7vwT1cP7QPdW0dWr/dhgz5Yqws38LZ+YcKj1EWFREzfATyxETqHdiPmq0t4flF9LgZgVu+QOilBL7s68KYNo8Gh4r8UtLWBaPILsZknCvqDvoUygvpe6gvppqm7Oy98zHbhJycHHbu3ElqaipvdmqOx5kRYsDT+ZPKX9TR2RC4G969DZpPV/9fmxTcTCZrfySmU5pyfN8KEu+EMXH1ZlTVnlCuUlooCmwUpsOUS6D7UFX2h3tJLL+fwvkWjSnLKaXX8ovM6uLIwBZqvHX0LVpYNGf+XgUZwUEkzJ2H/53bCIKAnbkTuYF6dB3pgUubSsphz/4A5398bbJFf5OUdJDw2x+joWFB06br0NF2fNlTql2SQ+CXNuJn0qWavZsvEWWpgqTvfdFobITxsMaPbPM7fpSzW9Yy+JNvsW/q8fSDp4SK5ZuBu6EoE/RswGME8iaDiY5JJ+LaZe753UBeXISGji4Nm7eiUcs22Lo2RabyhIXDo7NFxd73o2qt708uzyUp+QAJCbsoLLyLioo+VpaDsbYeTkmJATdu3HhENMXL3RMnrFCE5lAaIwbIqra6aLmbotXUBJneqy+2U0cdfyMIAslffEn23r1YfPM1hm+99VTHX0m8wuRTkxniNITPWn1GyIUEzv56mtL8/bi070TP6fPK9y0sLGTz5s3k5OTw9ttvY2PzsLUgO2gl/imL0UKPZm3+ImtjLIqsYszneCGrxnNSHQ+pqdF5iCAIrhKJRAWIFwTB4h/bAgVBqEbTSu3z2gR4D7x7eOMnaDnlZc8GQRBIi80j/EoSkTdSKCksw8hYnVZqUlSUAuZT3R+R0n5eKMrKOLtlLYGnjlPfqwXt3pnEql/W0qpVK7p37/74/opCLl5qiblZ70oDnKfhclQ6YzZfx8VKn/DEXHo3tWTJUI9nHrcyYkMzOL42GC19dd6c7VFtYZq0+9Gc2rQAoxZ/IUWXFj6HMTCpvPeqNDaW6MFvoWptjfX27fQNiyM+vwTNyylYG2hycFobZBVkiRS5paStC0KRV4rJeFfU7fQ4evcoH1/6mG/bfMubDd8s3zchIYFdu3Yhl8t56623aNiwIWwbAOmRMDuo8ix1UhCsbQc9vodW0yve5wWQ+ksgynw56iOt2DR3Mi0HDKHN0NFPPvDwDPEhdvRv0KDzI5sySstofi2Mnib6rHKxZ+r2W1yMTMPVcx+xheHsUZtO/iffYv7Rhxi98w45OTn8dfIsQSGBSCQSvLw9ad++PXp6/2oy/9uKwuOBNP8rLs70b3Jy/AgKnopcnoOurgt6ek3R03VHT68pWlr1kFTHb/FVZv94uHMMZgWAbsXWGK8S2Ufuku+bhOVHLZD9w5+0rLSUjXMmoWtkzPBvFtZc2bGshLKQw5RcXINWhh8S4H6BPhHF9ZC69qdBq47Yurghq66BukIOC53E39vgjTWb0z/IzQ0iPmEnKSlHUSqL0dPzwMZ6BCYmPYmOjn9ENKWRUyOaGjthGq9KSVQOKAVUzDTRcjdDy90UlWcQF6ujjpeNUFZG3JSpFFy9iu26tej8Q/GyOiy+uZjNoZtZ0nEJXe27cvXgXXwP7UJRfI1eM9/DuW3H8n1zc3PZtGkTxcXFjB079hEboYwz0whUnkBX1RpXpwNkro5ErZ4+JmOb1CnMPgU1DfD8BEHw/Pf/V/T3F8lrE+DtGAIJN2FOyEuViC/KLyXCN0XM1iXkI1OV0qCZKc4+Fqidj6M0MR/TcW6o169chbHW5pKXy9ElPxIXGkSLNwfTZthopFIZ+/fvJzIyknnz5lVY6hcWPp/U1BO0a3sVmazm72V4Ui5DfrmKpYEG+6a0ZsPFe6w4E8WuiS1p1aB6PSQ1IfleDr+vCkSmIqXfLI+qTawfIAgK/PzfJjvrFpEHGyDP16bD6HG4de5R6cUv79w54qdMZc+8j/nF0Y3uyQouBSVzZEZbXK0r/3wVOSWkrg1CWSjHdGJTVKy0GHVsFMkFyfw+4He0VLUICwvjt99+Q0dHhxEjRmBm9sDUPXg/HBgPbx+B+h0qf0Ebu0NBOsy4+VLKleVphaQsuoXeGw7cijlOwMljTFy5ER2jJ3zuQXvht4lVZmu+jkrkl7hULvo0pixXzhtLz6NqfJYlXZrjOH05qna2OOzciUQmQ6lQ8ttCP9JTMzFvXURwqBjoeXt707ZtW3R1dSHWV1QftWkBow++Utn/p6G4OIn4+K3k5AaSlxeMQiGW8MhkOmLAV/7HHQ11iyeM9oqRcRdWNheN5ntV3a/6KiBPLSRlsfj91+to+8i2oNMnOLV+JQPmf0F9z+ZPNW5pUSF3/W4Qee0y0QG3KCstwdRQnTZOYF8Wgkphsqgg7TZE7Nez8qjewFGnYfsgGLoDnGtWLKRQFJGS8jvxCTvIywtGKtXEwqIfNtYjkcnq4e/v/4hoirudC42KLVCJKhZtDQzUyw3IVS3rbA3q+O+gyM/n/oiRyBMTsd+5Aw2n6ve/yRVyRh8fTWxeLAf6HsBCy4KTG4MJPbsSmSyTdxauxMD84fU8MzOTzZs3IwgC48aNw8jogbCbUkHagW4EG8Wgr+VCQ5aTdzgBg34N0Gn9BJG3OsqpaYCXCuwGJMDQB//Pg78PEQThpSxbvhYB3t8lPJ0+hQ7vv/DTK5UCceGZhF9OIjooDWWZgJm9Ls5trHD0NkNNXYWM7WEU387EeKQzmq7Pv6UyIz6OQwu+Ji8jje6TZ+HS/mEmJD4+ng0bNtCzZ098fHweOzYr6zp+/sOfyRMvMbuIgatFEdjfprXGykCTYrmCbkvOo64i49isdqg9R7WzzMQCjiwPoKxUQe9pTbFsaFDl/vfuLSM6ZjkuzgvQkLTi1NoVxIUFY9ukKd0mzcDQouIL4IX1mxlez4026bncCCxiTGsHvuhbtf0CQFlWMWlrgxBKFZhMbEq4ShSjjo1igusEvIq8OH36NDY2NgwbNgwdnX8EqPIiWNgIGvUU+3MqI3APHJwkBiz/yoK9CHKOR5N3MR6j2U3ZOH8CDbxb0mvGE8oe0yNhbQewbArv/F6p6XNaqZwWV8Poa2bAXCslPVbvQZHvzJFSX6Qnfqfegf3lN9BbJ2K4duge3cc3wbG5OVlZWVy4cIGAgABkMhntXO1od+dLpJoGMOE0aBlVeM7XDUFQUFBwl9zcIHLzAsnNDSI//zaCIPanqqmZoafXFH09d/T03NHVdUNV9RWXzj4yCwJ2wiw/0b7iFSdtXRBlWcVYvN/8kZ5PRVkZm+dNQV1Tm1E/LHmi+EJJYQF3b10n4tplYgJvoZDL0TY0wrFFa5xatsG68f/YO8+wKK42DN+zS++9CoqKgghYULH32DX23jVqNLZoYmJM9Uti7JpYYtfYezf23lGRXkSk9163zfdjjcYICgqWhPu6uMSdc86cgWVn3nPe93lqIZFIQaWCyIvq3e/AQ2qxMRt3qDsMPPq+OF374ER1nxlhoFm6FPrc3AfExm4jPmEfCkUW+vrO2NsPwtamJ4mJWc+IplSytKO2dhXsYvSQFIhI9DXVtgZ1LNFyrLA1qODfizw+nsj+A0AqpcrOHWj+tWhbAqKyouh7uC8uZi6s67AOQSlh7/zzRN//DXP7Sgydt/CZ3fqkpCQ2bNiAtrY2I0eOfKq2nZdGws6mBDjKMDPxxv7+DGQP8rD+pA6a1u++SvG7wKsGeMNfNKgoiuUna/UC3osAb89oCD0B0/zfaM1RZnIeQVfjCbmeQE56IToGmtRsZINrE9snu0aiKJKxP5zcmwmY9KiGQePyXyl5ePc2R5b+goaWFj1mfIVdDZfn2qxdu5bc3Fw++eQTJP94wBBFFdeutX1lT7zMfDl9V10lPqOA3RMa42Lz9MHxXHASIzfe4rOONfm4VfUXjPL6ZKXmc3iZLzlpBXT4qDZV3IsOrNPSrnL33jBsbD7ErdYCQP178zv7Jxe2rEelUNCk/xDqd+6B5G8m8YUqFR1vh5KUlILl8RDyrOw483k7DHVKJpKjSM1XB3lKEcuP3Pkq6HuSfZJxzHbEzc2NDz/8EE3NIsY6PFVdgzMjFHSKeSiXF8DiWuDYGAZsLdF8ygpRKRL/8w20KhnyyCKc85vXMOSnJU9Uv4pEng9r26ll4sdfBuMX23R8HRbLuphkGhX8TmxiLEnBY+kdep7PW1XGcvInAKTE5LD7p1s4eVrSYeyzaShpaWlcO3uchv5fYUAePnXnUadtn2eD6X8ZSmUhOTmB6qDvceCXl/e0IF9Pz+lxWqc7RkaeGBjUQip9h2qeMmNgWT1w7wsf/va2Z/NS8u4nk7YtGPMRbs/YowAEXDjDiRWL6Tb9C2o0ej5lqyA3hwe3bxB6/TKP7t9FqVBgYGZOjUZNcfZuin0N1xcHhvnp6t3+O5sh4T5ItdU7c3WHglPLZ3f1FTJYUF0tZvOiRaO/oVLJSU45RWzMVtIzriMImlhZdsDefjD6+nUIDAzk1q1bxMbGoqmhiYtJFWpkWGGao4OgLUXXzRy9OlZoVzNBkFYEdRX8NygIDCRyyFC0q1Sh8pbNSPRLHlT9VcrxsefHTKgzgYJcOVvnbCEjdh8e7T6k/dgxz7SPjY1l06ZNGBkZMXLkSPT/OlfsHeKOdCXIWRcLkzZYHBuGhpE+Vh/XqbAYKQGva5PQVxTF3S977U3xzgd4aRGwvD40ngQf/FDup5PLlETcSSLoajyxoRkIAji6mePaxJYqHhZI//EHknnqEdlnojBs7YBxhyrlOjdRFLlz7CAXtqzHonIVPpz5FUYWRa8SBQQEsHv3bgYMGICLy/MB4Kt64hUqlAxffxOfR+lsGtmQJtWfD6rGbbnNhdBkTk9vSSXT8k2nzcuSceRXX1Jjcmgz3JWajZ5NTSuUpXDzZlc0NIxo4LUfDY1nP3Cz01I4s24lD27fwLqqMx3GT8ayslo85ccHcSyLSmJoNuy+GsvXIQcZtubHJ55rJUGenEfy7/cpFOWcsgwkLj4eWWUZc4fPfS7wfkL0LVjXDrovh3rDih/81DdwdZk6bfklAVNZkh+YSurmQEyHuLB99SwMzMwZ8N1L0uqOTIPb62HQbqjxfG3oP0kolON11Q+NnAuscHJk75IIrpg5c2FWW6zNDFEqVOz++TZ5WTIGft0QXYN/pF0q5bC1L2LkJS5Vmc65hwo0NDRo2LAhTZo0eXoz/Jcjl2eRne1HVpZ6ly8zyxeZLAkAQdDAwKAmRkaeTwI/ff3qCMJbVC088SXcWKm2wbF8t2W+RaWK+J9vomVviMWIZ3f1VSolmz6diCCRMGz+ciQSKfk52Ty4dV0d1Pn5olIqMLSwpEajptTwbopt9Zqlklp/Qryvelfv/i4oyFDvftYZAnUGgYkDhJ6EbX1h4E6o2fGFQxUUxBEbt4O4uF3IZMno6NhjbzcQW7u+5OVKuX37Nnfu3CE/Px8zXWNcFfZUy7ZES0MT3Zpm6NaxRNfFDKGchcUqqOBdJfv8eWI+nohBy5ZU+nU5grTkfwtfXvqSow+PsqHDBupZ1yMrNZ/Nn82lMMeXbtO/pUajZ+OOyMhI/vjjDywtLRk+fDg6Oo935302Ee3zGaHVDbDQ6YDZof4YtXLEuKPT8yet4BleN8B7rt6uogbvBRyeqk7bmXr/GbW9skQURZIiswm6GkfYrURkBUqMLHVxbWKLi7ctBqZFr3Ln3IgnY384evWtMe3jXK41BUqFnNNrV+B/7hTODZvQaeJ0NHWKT7VRKpUsW7YMU1NTRowY8dzxV/HEU6lEpu68xyHfOJb0r8OHdYsOKmIz8mm38ALNnC1YM6xslDpfhCxfwbFV94kNyaBZP2c826hrYkRRxb17I8nIvEUDr/0YGNQssr8oioRev8yZ9asozM2h4Yd90WzXjQ99H9LNyIBLB8NpYKnFrLXT0fP0xHH9OoSSihsAiaExbNu2jWzyMatlwur8tWzsuJH61sXI9Iuiuh5J3wJGnSh+4PRIWFrn5aqbZUzK5kBkUVnktldxaNGPxe5SPMF/H+wZCU0ml3iRJiIjgvaX9pNn0Jojt86StusQ49p/zqimTnzVtRY3DkVw+1gknSe44+Rp+WxnUYSj09UBZfdfod5QUlJSuHDhAn5+fmhpadGoUSMaN26Mnt7bq+d9WxQUJpCddZ/MrPtPAj+lUm3NKpXqYWjo/mSXz8jQEx0duzdXL5WbAks9oXq7cvVqKysyT0aSfS4am5kN0DB79vM45NoljiyZh2f7zmQmJRDl74tKqcTI0poa3uqgzqZajbL72coLIPiIelfv4QVAgGqtQVGo9n2c+aDI+lNRVJGWdomY2G2kpJwFRMzNW1LJfgimps2IiIjk5s2batEUBKpo2uCSa4OdaIpOdVP0PK3QrW2ORKfCWLmCCuCpn67pkCHYfFXye3OuPJd+h/shU8nY020PxtrGxIYlsfObGQiCjFFLVmBs+Wy2QGhoKDt27KBSpUoMGTIErb+sUQ5OJDJlLw+c9DEv7IT5xX5YjfV8I/oQ7zOvmqLZCegM9AN2/u2QEVBLFMWGZT3RkvBOB3jZCbDEXa18121JmQ+flyUj9GYCQVfjSYvLRUNLQvV6Vrg2tcW2uskLb7z5Aamk/hGITg1TzIfVQpCW39Z3XlYmhxb+SGxwAN69B9Ckz6ASrfReuXKFU6dOMW7cOGxtbZ87fufOYAoK42jsfbZEDxk/Hw9m1YUHJUq/XH3hAT8dD2btMC/a1Sr/8lKFXMmpdYFE3EvGq3MVGnZz4tGjlTyIWIhLzf9hbz/gpWPkZ2dxftMafK9eYuvAKUiMTan/UM7V8BROTWuJ4YWTxH/xBWajR2E9s2S1oJGRkezcuRNEaF/ojo2WOdMcfkE0lrKj647nbBOecGkRnPkOPrkD5tWKP8HWvuoV/GkBIC1/I2xltoz4n25i0MyOP2/9TlZyEqOXrnkmtfUZ0iJgVQuwcoGRx0s0R4VKwbDjw4jIzSbW8ns6XTzD99JC5tfoypH7cewb0IALK/yo2ciatsNrPT/AtRVqP7GmU6H9d88cSkpK4sKFCwQEBKClpYW3tzeNGzdGV/e/q+Qniiry8iLVwV62L1lZfmRnByKKMgA0Nc3UwZ6RJ8aPhVw0NcsxVf7s/+DiL/DRhZKLiLwlFBmFJMy7iWHLSs+tjosqFVtmTSH50UOMrW2o4d2Mmt7NsHKqVv4Bc/ojuLdVvbOXFQtSLfAapU7htFGbsMtkacTH7yE2djv5BVFoapphZ9cPe7sBiKK5WjTl5i3SMzPQlWhTU2aLq8IeU0dL9OpYoetugdTw/RQsqqCC8ibx53mkbdyI9ZdfYDbsBZk4/yAgJYAhx4bQ2rE1C1suRBAE7p3y4cza79E3c2bs8nlINZ693/r7+7Nnzx6qV6/OgAED0NDQUJdFrO/AA70oIu2lmCV2wvrRUGym1q9YjHkBrxrgeQJ1gO+Bv8vHZQPnRFF8Ky6v73SAd3IOXPsVPvEBs6plMqRKqSIqMI2gq/FE+qagUolYOxnh2sQWZy9rtHRf/sYvjMwkea0/mrb6WI51L1cj1uSoSA788j15GRl0+HgqLk1alLhvfn4+ixYtolatWvTs2fO546XxxNt8LZKvDwYwxNuRH3rUfukDilypovPSS+TLlZya1hLdN2BWq1KqOL8thKAr8dRqm47KfBbW1l1wq7W4VA9U067eYXuhhOZHj3BLoy4z2lVjUjt1mmv8d9+RsX0H9kuWYNSxwwvHuXfvHocOHcLU1JTBgwdjkK9F8ho/CjRljLH+isktp9PT+fnfC6CuVVvsplabbPNV8ScJ/RO29YO+G8GtmLHKkOyLMWQee4hGP0u2zptByyGj8OpWjHGyohDWtVc/bI6/VGLhjLV+a1l6ZynzvX9i/7E4jtWuxzWv6ihVmrRZeIGGgjYdVToM+LoR2v/8ew05AdsHqOuR+m4uVmE0MTGRCxcuEBgYiLa2No0bN8bb2/tpist/HJVKRk5OMFlZj9M7s++TmxsOqO9vujqOz6h2Ghq6IZWWUZBckAlLPKBSAxiyp2zGLEdSNgcie5SJ7ReNnqtxyc1IJy8rEwuHym9HNTLwCOwaDI5N1CrUShkK65ok2VsQrvcAuUSBiXED7O0HYWXVgfj4FG5dv4l/gD8KlRJrlTG1FJVwtqyCQR0bta2BWcXfSAUVvAxRpSJ2yhSyT5+h0q/LMWzbtsR9N/pvZKHPQr5u/DV9a6i99Y7+upngS7uo5P4h/WaPfu7zxMfHh8OHD1OrVi369OmjLgFJj0Rc3ZKw6kZEm+VhHtENR8MJmPUvOpupgtdP0dQURVFeLjN7Bd7ZAC8/HRbXhhody8S3JyNRLZgSfD2evEwZuoaa1PS2xbWxLWZ2Ja/HkSflkbTSF6m+JpbjPZ7xQCprwm/f4NjyBWjr6tJj5hxsqpXe4PjYsWP4+PgwdepUtWT83yipJ94J/wQmbPWhrYs1q4fWL9L/rShuRKTS//frTGxdjZkdnq8DLA9EUeTawbtkaYxFQ0OX5i2Poa1bcvXA6xk59LwbzgAzQy7s9oe8LD6Snafj2IlU8ayHSibj0dChyMLCqbJ7F9rVnt9dU6lUnDt3jkuXLuHk5ES/fv2e7BDJorNJXutHkiSV76r/ztZ+O9DXLOb990dvSApWpydLigmQVUpYVgdMKsOIIyW+zldBFEUSF/sg0dHgDucIvX6Fj1ZuREe/GOGS45/DjVUwYBu4dCnROcLTw+l3pB+tHFoxy7cKATt3M/R/yxhub8n/alRi+IJLXE7OYlffetT3+seudIIfrOsAFs7q3cIS2KkkJCRw/vx5goOD0dHRoUmTJjRq1KhIe5H/OgpFDtnZ/o/TOtWBX0FhHACCIEVf3xkjQ4/Hu30e6OvXQCJ5xZXiy0vg9Dfq32PlJmV3EeVAQWg6Kev9MRtQE706JVfOeyPsHQPhp1FMvUtSzG5kt1dgHhWFYa4SlVSKsuYHCPXG4Z9hzI0rN4hPT0RDlFJdaUNtg6o41K2GnqflG/F0raCCfxuq/HweDR9BYVgYlTdvRte9dsn6iSomnJ6AT6IPO7rsoLppdURRZMP0z0mPC8Grx2e0HPR8WcTVq1c5efIkdevWpVu3buogL+wU4ta+BDdyJ047DovQPjg3noHeP0sbKgBeP8BrCnwLVAY0UNskiKIols0WVSl5ZwO8C/Ph3FwYf+VJSklpkRUoeHAnmaCrccSHZyJIBCrXVgumVHY3R1rKtEplZiFJK3wRlSqsPq5TbiuZoihy69BeLm3fhLVTdXrMnI2h2atZL6SmprJ8+XJatGhBmzbPy+m/zBPP51E6g9Zcx9XWiO1jvUu9Ezd91z0O+8ZxfEoLqluVv4KhKKrwvT+G1JSrPDw1CytbTzqOc0erBCkJuUolbW+FIIrQOVVkw+VIVnSyIeHAGtLjYnBr2Y6Ww0ajkZPLw169kZqYUGXXLqQGTx9+5HI5Bw4cICAggHr16tGlSxek/0hfLHyURdJaX6KFeO53TGZ8k2LMyv33wp5RMPSAupamOC4vhtPfqoUprMovkC58lEXySl/0Otmx+fdPcW/bkbajxhfdOOgw7BwCjSZAp59LNL5cJWfIsSHE58Szu9YC0gaNxqhzJxaOmsTexHQOWdtxdJkv64wKGeRdmR8+/NvnQnYCrHn8/h5zBoyeT0l+EfHx8Zw/f56QkBB0dXVp0qQJDRs2rAj0XkJhYTJZ2Y9VOx/X8ykUmQBIJDoYGro9NmVXB366uo4l28mS5akXLsyqqoO8d9gzTVSJJCy8jdRQC6vxnm97Ok+R55PzqzMxtZxJ0ElFqczFwKAWlewGYq2qguLmH0gD96GpyicNYwJVdVFKO+Li0QqT+vZoORhWeNVVUMFrokhJIbL/AFSFhTjt3IGmfckE0VLyU+h9qDfmuuZs67wNHQ0dcjMzWDtpAkqFJh0n/kCtZpWf63f27FkuXryIt7c3HTo89vk9/zPi+Z8IaN2CRGUg1uHDcOk/Cw3jivvbP3ndAC8YmAb4AMq/XhdFMbUsJ1lS3skAT5YHS2qDvRcM3lWqrqIokvgwi6ArcYTdTkJeqMTEWg/XJrbU9LZB/xXf0Kp8BcmrfVGkF2L5kQdaJTDXfhUUMhknf19O0KVz1GzSgg4TpqCp9Xp/hNu3byc6Oppp06Y9J8v/Ik+8iOQceq+8irGuJnsnNMHcoPTzSMkppM2C89S2N2brmEbl/sDw6NHvhD+YR80a35Ed1ZZzfwRj6WhIt0me6Bi8uP7ri9AYNsamsMTOhi833aFv/Ur83NsDhUzG9X07uXlwN7qGRrQdPQF7UYOoUaMwbNcO+6VLEASBnJwctm/fTmxsLO3bt6dJkybFXm9hRAZxa+8Rq5lIlY+9qWT9/Ac18gJYUANqdIDea4qfeG4KLHKF+iPL1SQ6fW8YefeSiHJ7xNX92xi1ZDWmtkXcrNIfwerm6ofzUSdLbCz++/3fWX53OQua/UKNLzYij46m6rGjxOjo0fR6EE2i5HQPVxDgoce+e3Gcm9kKexNd9efFxs6QHKoWpbH1eOVrjI2N5fz584SFhaGnp0fTpk1p0KDB08L1Cl6IKIrk50c9SevMyrpPdrY/KlUhABoaJk8EXIyNPDE08kBbq5jFq5tr4NgMGLwXnNu9wasoPX+lLltPrffWd7tUqkKSkk4QE7acTPlDJGhgZdONSvaDMTDwIOS6Pzdv3CQyKxZNUU5zIYl62kEYFPohChKE6u3UtXo1Opb4b7eCCioonsLwcCIHDkLD2ooq27YhNSpZVtHl2MtMOD2BATUHMNtbLdby8O4d9v38DRo67vT+ciaVaj5bDy2KIidOnODGjRu0atWKVq1aqT00t/dHFXGO+63bkiq7TaWkT6jRb0qFN+U/eN0A74Yois+7T78l3skA7/oqOPE5jPoTHL1L1CU3s5CQGwkEX40nPSEPDW0pzvWtcG1ii00149cKLES5iuT1/siisrAY4YaOc/kIDORmpHNwwVziw0Jo2m8IjXr1L5OA6OHDh2zatInu3btTr96zYq3FeeIlZxfSa+UVcguV7JvQhCoWr/7Q8sf1R3x1wJ+lA+rQo075yflnZt7B584ALC0+oHbt5QiCwEPfZP5cE4CRhQ7dJtfBsJhd10tp2fT1fcBH9hb4nX5EVGoeZz5tiYne0wecpMgI/ly1lKSHD6jeoDH19EzIWfYrVjNnoOjalW3btpGbm0vv3r1xdXV96Xzj/CIo2BZJumEudad2RKJXRAB6ZBrc2w4zQkDnBepXe8eqvSKnB4F22S8+qGRK4ufeQMfNlF1n/odNNWd6fv7N8w0VMtjQUW1qPu4imJVMljk0PZT+R/rTzrEdX0TWJvGnn7FbsADjrurUzn5H/biqpeCEoyOm1nq0nn+ePl6V+LGHG+weBkFHYOB2tUF8GRATE8O5c+d48OAB+vr6NG3aFC8vr4pA7xVQqeTk5oY93eXLvk9OTiigAkBH2+5xWqf743q+2mhoGKjfS7/WBx0TteDKq1gIvCGUuXLif7qBvpcNph+Wr/9nceTnRxEbu524+D3I5WnoKnWwjyvAtt818hMk3D53Dd/oILLEPHRFLWqbV8ercQOs6lRG0JRA6gO1MMu9bZAdD3oW4DlAHeyVY2ZABRX8F8i9fp2osR+h51Ufx9WrEUp4L1lwawGbAjextPVS2jiqs1TObVrHnWP70TXtQf+vB2Ju9+w9X6VScejQIe7du0eHDh1o3Lgx5KXB7y1RiQru1KlNpuou1TS+pkrLkgvA/Bd43QDvZ0AK7AMK/3pdFMU7ZTnJkvJOBnjhZyDkOHRZ8MJmSqWKKP9UtWCKXyqiSsS2mjGuTW2pVs+qRGl5L0NUiaRtDybfL6VcaywSHz7gwPwfKMjJpvPET3FuVHZ1J6IosmrVKlQqFR9//PFzQeM/PfHyZAoG/H6d0MRsto/1pq7j6wW0SpVIrxVXiM0o4OyMlhiV0Ci8NMjlGdy82Q0EKY0aHkZD42m9YWxoOsdW3EdLV4PuU+pg+o8V9myFklY3g9GVShij0uXbgwEs6udJr3qVnjuPSqnk9pH9XNu9DammJh4aesgfPOJG69Zo6eoyaNAg7OxKbna/9/gW6l20R7TSosoE7+fVrWJuw9q20G0Z1B9e/EBRN2D9B9B1CXiNLPH5S0ru7UTS94SS3UjGsR2L6fPVXCq713m+4Z+z1cJIfTeB24clGluukjP46GAS8xLZ47WC1D5D0W/YkEqrViIIAlEBqWzY6MfqTiZMqGzFnGp2zDngz/abUdxpfAUjn1+hw4/QuJhU19cgKiqK8+fPExERgYGBAc2aNaN+/fpFG9RXUGKUyjyyswPJyvIlM8uX7Cw/8guiHh8V0Nevrk7rzJJhdHkLBh1XI6nd563O+WWk7Qoh3z8V29kNkWi/GZU6UVSSknKO2NitpKZdQhAkWFi0xd6qN0a/T+eh8Vh8svUIl8WiFFTYaptTv3ZdPNs2QFOvmIwMpQIenIW7m9X3YZVCLXhTdyjU7gXahkX3q6CCCl5Ixv4DxH/xBca9emH7v7klWsCXK+UMOT6E2JxY9nTbg42+DUqFgq1fziAlOhqTSqPp/1Xb57LTlEole/bsISgo6OnifrwvrPsAhUMDblsK5GqF4FZ5MTbOJauR/y/wugHeuSJeFkVRfL5A6g3wTgZ4LyE9IZegK/EE30ggP0uGnpEWLo1tcGls+9zD++sgiiKZhyPIuRqHcWcnDFs8/8BfFoTeuMLx3xaha2DEh5/NwapK2Zdj3rt3jwMHDjB06FCq/UMY5O+eeA6OH/PRFh/OhyTx+9Cyszjwi8mkx2+XGda4Ct92d3t5h1IgiiL3/caTmnoBr/q7MDJ6PkUvOSqbw8vvIYrQ7RNPrCo/TZGYHhzFjvg0/qhZmam/38TNzphtY1+cTpoWF8up35cTkZBIobUjxjk5DJswAfPqpVu9z1fk8/XGGUx60BcdBxMsR7sj0f5bzZ4owm+NQNcURv/5oh8CrGoGCGrFyjJOhU1a5YsyW8ap5M2IKhXD5v/6/M8n5ARs7w8NxkCXhSUee5XvKn679xtLWi7G+fvt5Pv6UvXIYTRtbSnIlbPjh5to6WpwsbcVJ9OyueVdC1m+nKULvuVn6Sp1amrXxeVap/Xo0SPOnTtHZGQkhoaGNG/enHr16qnlqCsoE2SytMdpnX8Zs/sil6cBIKjA0NgTI2OPx6bsnujpVUEozmbkLVAYlUXyCl9MPqyGgXfJF3le6VyFycTF7SQ2bgeFhfFoa1ljZ9cfG6NeFAao8Lt6Fb/8eJIlWWgIUtwq1aBh6ybYV3Uo3YlykuH+Tri7BZKDQVNPrdZbd6g6u6aiRq+CCkpF8rLlpKxYgeXUKViML6aG/R88ynpE38N9cTN3Y+0Ha5FKpGQkxLP5s8koVebYuoyg1wyv5zY1FAoF27dvJyIigj59+uDm5qa2Tjk4kcKG07ituEKhXjSeHmswt2peHpf73vFaAd67xvsS4MkKFIT7JBF0JZ6EiEwkEoHK7ua4NrWjspsZknLwocs6H03WiUgMmtlj0rXsgy5RFLm+bwdXd23F1rkmPWZ8hb5J+aR/KhQKFi9ejJ2dHYMHD37u+F+eeIfjl7D9Zgz/61mbwY2KqAt7Db456M+W6484NKkZte3LzmwzKnoDYWFzcXb+CkeH4nevMpLyOLT0HgU5cjpNcMfBxYzTqVkMuR/BJ45WJN1K5LhfAsenNqea5YvTHFUqFSdOnODmzZto5mahFxWKG1q02bQVDZ3SycUff3icQ0e282XcGHScTDAf4fas9cZfioKTfMDiBQHk7fXqlM7Rp8Ch7Gw15cl5JC70Qayrza593/PBuMm4t/ng2UaZMeoA07gSjD4NmiUTIApOC2bgkYG0r9KeL1ObEP/FF1h/PQezQYMAOL0hkNBbifT5vD7pFlq0uhnMlMrWzBLCUW7+kKtKVxwnHaGylUmZXe+LePjwIefOnSMqKgojIyOaN29O3bp1KwK9ckAURQoK4sgKWkeW30qynGqRLSahVOYBoKFh+NiUXe3PZ2jkgY62zVudb9Kv90CpwmpKvTKvNxZFkfSM68TGbiM5+SSiqMDMtCl2lv3Ri/Mk6U4MvjFBhEjjKBTkmKKkQYsPqNekwevbf4iiOpvg7mbw3weyHDCvDnWHgOcgMCx/r9MKKvg3IIoicZ9/Ttahw8+UIbyMg+EH+erKV0yqM4lxnuMACLx0juO/LkRDtzFV63ehy8cezz0Ly2QytmzZQmxsLAMHDsTZ2RkOTwGfjWQ124Bv7lIUBinUrb/ppXZZ/wVedwfv66JeF0Xx+zKYW6l5lwM8URSJf5BJ0NV4wn2SUBQqMbXRw7WpHTUb2aBnVH71MLk+iaTvDkXX0xKz/jXLvBBVXljAnyuXEnLtErWat6b9R5+gUc71PefPn+f8+fNMnDgRS8tnJXL/8sT76eYUOtT9oFxsDTLz5bRdeAF7Ex32fdy0xHYLLyIr6z63ffphbt4SD/dVL32oys0o5NCye2Qk5eE90pWRBamYaEr5xsSMketvMbmtM9Pb13jhGIWFhezZs4ewsDC1UXb9evz58/dEx0RirqtP1+/nYeFYpcTXIIoiw44Po9IjEyZG9UO7mgkWw93UdTEAWfGwuBY0mwZti/z4eDyxHFjoAi6dodfvJT7/y8g88ZDsizH4Gl/jUdg9xq7Y8Kzwj1IOG7tCor+67u5Fxux/Q66UM/DoQFLyU9jbbD0pvQahXb06lbdsRpBIiLibzPHVfjToUoWG3dQLLGP9I3kY48/JexNR6VnhnfQ5LT2cWdjvzakXiqL4JNCLjo7G2NiYFi1aUKdOnecUUysoA0QRfm8FeWmIk26QWxitrufLVtf05eSEIIoKALS1rP/hz+eOpmbJbVJel9ybCaTvC8NyvAfaVcpmEUsuzyI+YS+xsdvJy3uAhoYxtla9MM/vhOq+DuFhYQQKMURLUxAQqFHZiUbRS3Cq3xahy/wymcMzFOZA4EH1rl7UNRCkaiGoukPBuT1IK9KXK6jgRahkMqJHjSbf1xfHDevR83p5YCWKIrMuzeLPyD/Z2HEjdazqAHD814UEXj6Pln5fardqQKshLs89B+Xn57Np0yZSUlIYOnQole2s1bXyqQ9IqrqRYL2vURlkU6/+VoyM3Mvjkt8bXjfA+/Rv/9UBugJBoiiOKrsplpx3McDLzSgk+Ho8QVfjyUzKR1NHirOXNa5NbLF2Mip3JcaCkDRSNgWiXdUYixFuz5nXvi7ZaSkcnP8/Eh+G03zgcBp07/1G5KhzcnJYvHgxdevWpWvXrs8c23M7DN20HiTJmzGi8+pym8+Bu7FM3XmvTHYI5fIsbt7qDqKShg0Po6lpUqJ+Bblyjv52n1WWCgKraHOoTjVmrPNRq09NbYGOZvEP6RkZGWzfvp2kpCQ6d+5MgwYNAPWH740vPuNWmD8KLU0a9epPo579kGqU7GHHP8WfgUcH8p3BTBredkKnhinmQ2s9fe/90QeSAmGqX/GeeADHZoLPRrXYiv6rWWv8HVEpEv/zTQQLTbad+wbvnv1o2n/os41OfweXF0HvdeBe8jqpFfdWsNJ3JUtbL6XG4sPknD6D08EDaFetSn62jO3f30DfRJs+s7yeWJoEJ8ehub49tqpc9MadY+7VfNZfecjp6S2p+pJd17JGFEUePHjAuXPniI2NxcTEhBYtWuDp6VkR6JU14Wfgj17QaT40+uiZQ0plATk5QU9sGrKy75OX9/DJcT09p8dpnerAz8CgFlJp+ciDq2RK4n+8gY6LGeYDXm+RLCvrPjGx20hMPIxKVYCRoSdW0g/RD6tDZkA6IcpogjXjyCIPfV096nnVx8vLC+NHJ2HfGBh5Aio3LqMrK4aUMHXKl+92yEkEA+unwiwWpfdtraCC/wrKjAwiBw5CmZZG5R3b0XZ6uSBZjiyHPof7IIoiu7vvxkjLCFl+Hls+n0Jedj6C5iC8e9bCq1OV5/vm5LBhwwZycnIYPnw4dnoKWN0Slb4DscoveOj8HaKBjPr1tmNg8N81Qi/TFE1BELSBQ6IodiiLyZWWdzHAu7ovnLsno7BzNlELptS1QlP7zTwwyaKzSV5zHw1zXSzHeTwvevGaJISHcmDBXGT5+XSZPINq9d+soOrBgwfx8/Nj+vTp6Ompfe8uhiYzauMtPm20B1eT2zRvdr1IT7yyQBRFBq25QWB8Fmc+bYnFK1gv/DWOn/8kUlJOU7/eDoyN65aq/6H4ND4KjqKFfx6VNTTY/SiZP0Y3oplz8UFRbGws27dvRy6X069fv+dqGUWFgrBRo/BJiiHOWA/zSo50GD8FW+eSfVjOvjyb4w+Pc9DxD4TjqejUMsd8sAuCVKJOi9ozEobuh2ovKNdNCoIV3tDuW/WO32uSH5RK6qZA4irFcOXqDsb+uh4DM/OnDcJPqw3Z6w2D7stLPG5QahCDjg6io1NHvpS3J+bjiU9qEkRR5MTv/kT6pdDviwaY/2VJopDBlp7Io28wtO4Sfu80kMJ8BS1+OUcHN2uWDCjde6CsEEWR8PBwzp07R1xcHKamprRs2RJ3d/eKQK+sEEX1LnFKKEy5B1ovrrWWyzPJyvYjO+s+mY8DP5ksCQBB0MDAwEWt3Gno8diUvRqCUDa/q4xDD8i5EY/tFw2RGpQuK0OpzCcx8QgxsVvJzvZDItHFUq8jpvFtEXxNSMpPI1A7jgdCAkpRiaODIw0aNsDV1fVpmvD2QRB3F6YFvDnlUaUcwk6pd/VC/wRRCY6N1YFerR7louxbQQXvO7LoaCL7D0BiYECVHdvRMDN7aZ/7yfcZfnw4bRzbsKDlAgRBICE8lO1fz8TQohYFhe1oP8qNmo2eT1fPzMxk/fr1yOVyRo4ciWXmffijN7Kq44h51JAY758RdCXUr7cDPb2SKWD/2yjrAM8UuCmK4ltZ7noXA7zcjMIn/nVvEkVKPkkrfRG0JFhNqIO0jFNAg65c4OTKpeiZmPLhZ3OwLEUaX1mRmJjIypUradu2Lc2bNycgLpN+q67hYKbHuoEaBAcMLdITrywJT8qm09JLdPe0f+XUuuiYLYSGfkv16rOo7Di2VH1TZApa3gzGTluTQT55zH0YRyNzQ7bOaF5sKm5gYCD79u3DwMCAQYMGYWVVtJqqIjWVh716k6inTUBla3Iy0qnfuTtN+w1F8yV1MEl5SXTd35Wmdk35QWcmGQcfoOtugdkAFwRVISysAc4fQO+1L77ADV0gMxom333xbl8JSNkSSGFkJvsfLKFq/QZ0/mTG04NZ8eq6OwMrtbm4Vsn+XuVKOf2P9iejIIO9bbaQ0msQUlNTnPbsRtDUJPRmAqfWB9K4ZzXqdXi8yyuKcHAS3PuDqM6/0jDXnVlONkytYsNPx4P4/WIEp6a1oLrV21P4E0WR0NBQzp07R0JCAmZmZk8CPck7LPH/3hB1HdZ3gLbfQPPppe5eUJjwdJfv8ZdSmQOAVKqPoWHtJ6mdRoYe6OjYvVImgzwpj8RFPhh1rIJRq5KJmuTmPiA2dhvxCftQKLLQ06qKeW4n9HzrokgTeKiVTLBePIkFaWhqauLh4UGDBg2wsfnHQ1xBJsyvrhY66vhTqedeJmQngO8OdbCXGg5aBmr1zbrDoJJXhTBLBRX8jfx793g0fAQ6tWrhuHEDEu2XL3qv81vHkjtL+K7Jd/Ry7gXAzYN7uLRtI5ZO3cnNdqbbJ55Ucnk+YExNTWX9+vVIJBJGjRqFqd9aODuXrKrrSX6kIKbZL0i1dKlfbye6uuVna/Wu8qIA76V3cUEQ/ARBuP/4KwAIAZaW9STfZ/RNtN94cKfMlpG83h8QsRhVu0yDO1Gl4srOLRxbNh/ras4M/nHRWwnuAKytralatSo3b94kKiWbkRtuYaSrycaRDbGz8kZXx5H4+L3lOofqVoaMbV6VvXdiuBGRWur+2dkBhIX9iLl5KxwdRpeqryiKzAqNJluhZKmLA6ckhWhrSPB8KOfM5iCUStVz7S9dusSuXbuwsbFhzJgxxQZ3ABrm5lRaugTzmHjaKbXwbNsRn6MH2TRzIo/87r1wblZ6VoxxH8PpqNMEOcVi3MWJfL8U0naHIEq1wb0vBB1WP8S9iAajIeOROq3tNVBmyygISiPXNJvC/Fzqde7x9KBKCXvHgDwP+m4scXAHsOr+KsLSw/im8TcULF+DIiUF27lzETQ1yc0o5OKOUGyqGlGnvePTTleWwL0/oOXnODYcSntzI1ZHJ5OjUDKuRTX0NKUsOR32Wtf7ugiCQM2aNRk3bhz9+/dHU1OT/fv3s2LFCvz8/FCpVC8fpILicfQG5w7q90J+Rqm762jbYGXZgerVZlKv7hZatriLd6OT1HKdj61tL1SqAqKjN+HvP4mr11pw6XIjfH3HEvFwOampF5DL00t0Hk0rPbSrGpN7PR5RVfyCr0olJzHpGHfuDOb6jQ+Iif0DI3l9qoR+Q6Ujc1BecOeORgI7ja5zQRKAQl+gY8eOTJ8+nW7duj0f3AEEHwOlDNx6lfrnU2YY2kCzqTDptjpNtFYP8NsD69qpswuuLlerc1ZQQQXo1qmD3bx55N+9S9ysWYgluE+MrD0Sb1tvfr75MxEZEQA06NYLR/c6pMeeQN84l+Or/UmNzXmur7m5OcOGDUMul7N582ayPT+CGp0wfDgeQ0N7Kt2agVKRy917QygsTCrz632fKUkN3t8LjxRAovhXhfhb4F3cwXvTqAoVJP/uhyIpD4ux7mg7ll1RvryggOO/LSLs5lVqt/6AdmMmlLguq7wIDQ1l27ZtBOvWIiDfmD3jm1DTRr3z8U9PvJJyIfoCRtpG1LUqWZpcvkxJu0UX0NeWcnRyczRLqIKqUGRz81YPVKpCGjY4jJbWy1Ma/s6BxHTGBz5idlVb7FPlTN/ly9wP3XBJE7lx6CFV3M3pMLY2GlpSFAoFR44c4d69e9SuXZsePXqU2P8sfft2Er77HouJEyls24qTvy8jPT6O2q3b03LIaHQMik5ZKlAU0ONADwy1DNnZdSe5F+PIOhGJXn1rTL2zEda1ebnXnUIGi93Ari4M3lWqn8/fyb4YQ+axh1zKPwDGUgZ+/8vTg+d+hAvz4MOVUGdQiccMSAlg8LHBdKnahS+1ehA1bDhmI0di/flniKLIkV/vExeaTv+vGj5d5Ak8CLuGQe3e6jo/QeBOVi6dfcKYXdWWTypbM//PYFacf8DxKc1xsXlzohovQqVSERwczPnz50lKSsLS0pJWrVrh6upasaP3qsTfh9XNofkMaDunzIdXqQrJyQn5mym7H7m54YD6vq6r4/h0l8/IA0NDN6TS51Vz8+4nk7YtGPMRbuj+YxW9oCCO2LgdxMXtQiZLRgsbTBPbYBDUCKnciETbAgKlMUQkRz1ZNGjQoAFVq1Z9+Y7i1n5Pa3XfpZ2ywmx1mvndLRBzCyQaULOTelevWhuQVqjQVvDfJnXdOpLmL8B87FisPn15hkJyXjK9D/XGSs+KrV22oi3VJic9jc0zJ6FrZIoo7YtUQ5M+n3uhb/L8rmB0dDSbN2/GxMSEkQN7obelE4pCAxJz5iGvFktk5R/Q0bWnXt1tpX7Oep957RRNQRA8gb9MJy6Koni/DOdXKv7rAZ6oUJGyKYDCBxmYD3v+Zvw6ZKUkceCXH0iJekTLoaOp17n7GxFTeRn5MgXfz1tMjhwGDhtJk+pP687+7onn5DSpROPtD9vP11e/Rk9Dj13ddlHZqGTiKacDExmz+TZfdnbhoxYvV14URZGAgKkkJR+nXt1tpZb0TSqU0/JmME562myuWZkOiy/iaK7H3vFNkEgE/C/EcGFHKLbVjGkz0pn9h/by6NEjWrZsSatWrUr1uxNFkfgvviTzwAEqrVqJTpPGXNuznduH96FnZEzb0RNwbli0mf2JyBPMvDCTbxp/Q58afcg6/Yis01HoN7DGJGEogrYRjDn14gmcnQsXF8AUXzAtvZiNKIokLr6DTJHPbp+f6TZtFjW8m6kPRpyHzR+C50DoubLEY8qUMvof6U9WYRb7Om4npe8wRJWKqocOItHVJeBSLOe3htC8fw08Wj/2nIy9Axs6g01tGH7kGfuFgb4PuJ+dz83GrsgLlTSbd47mzhasHFK/1NdbnqhUKgIDA7lw4QLJyclYWVnRqlUrXFxcKgK9V2H3SHWd15R76vTgckahyCYr2/9xPZ868CssjAdAEKTo69dQB32G6sBPX98ZQZQQ//NNtOwNsRjhhiiqSEu7REzsNlJSzgIihrn1MAptjn6yByo7HSLMUrmfHEp6Zgb6+vrUq1dPLZpiXEI1zvx0mO8M3uPhg7nl9wN5XZKC1YGe7w7ISwFDW/UiUd0hYFb2dkQVVPA+IIoiCd9+R8bOndh8/x2m/fq9tM/FmItMPDORwa6DmdVwFgARd2+x/+fvcGnWgdhwD4ytdOn5ab3nPPIAIiIi2Lp1KzY2NgzrUB/tzZ3JNRxBenwX6JBOmDALfb3q1K37xxtVI36bvK6K5hRgLLDv8Us9gd9FUSy5QkEZ8l8O8ESVSPruUPLuJmHaxxl9r7LzUIoLDeLggv+hkMnoOuUznOq+G/4iKpXIJzvuEh7gS2PNR4waNQpHR8dn2vzlidfY++xLg5qjEUf54tIXNLBpQEh6CHb6dvzR+Q+0pCVLcR2z6TZXH6RwenpL7Exe7B8XG7uD4JDZVKv6KVWqfFyi8f9CFEWG+z3kYno2pxvUZN2JUHbdjuHwpGbUsnv6wRV2O5ETm2+TZRaASlpIjx498PB43ji9JKgKCogcOAh5bCxOe3aj5ehIYkQ4f65eRnJkBDUaNaXNqPHPeR+KosiIEyOIzIrkSM8jGGgakPXnI7LPR2NW9RR6cUvV6U8vUqnLjIEl7tB0ilpwpZT8Zdocrnmf0LTbjFm2FolUCjlJsLIp6JrAR+dfKnbxd5beWcpav7WsaLuCmjtvkbpmDY4b1qPfuDFZKfns+OEmVlWM6DGljroWMjMG1rQBDW11jd8/HuZvZebS7U4Y31azY7yjFYtOhbLsTBjHJjd/5nf6rqBSqQgICOD8+fOkpqZibW1N69atqVmz5jux8PPekBIOvzWEhh9Bp5/fyhQKC5Of2DT8Vc+nUKhTpyUSHQwN3dBJr4IkwBKdD/SIT99NQUE0GkpjjKKbYRzdCj0DR7KrCfgVRBIYHoRCocDBwYGGDRs+K5pSUu5sgUOTYOw5sK9XDlddxihkEHpCHeyFnwZRBVWaqwM91+6lSvuuoIJ/A6JCQfSEj8m9ehWHVaswaN7spX3m3ZzHH0F/sLzNclo5tALg3KY13Dl2kKb9p3LntBQHF1M6T/R4okb9d4KDg9m5cyeVK1dmsLsmGoc+Js1oLflptmgMyyYwbhpGRu7U8dyIhkbJ7/fvK69VgweMBhqJovi1KIpfA96oA74K3jCZf0aSdzcJow8ql2lwF3DhDLu++wItHV0GzV34zgR3AD8dD+Lo/Xh6tmuMjo4O169ff66NrW1v8vOjyMz0eeFYJyNPMvvybLxsvPi17a/MbTqXoLQgFt5eWOL5fNOtFipR5PvDgS9sl50TTGjY95iZNady5fElHv8vdiWkczI1iy+r2pKRlMf2m9GMalrluUBA0yKfHBs/lCo51rL6VLZ9de0jiY4OlZYtBUEgZvIUVPn5WFetzuD/LaLZgGE8uHOTjdMnEHDhDH9fGBIEgc8afkZ6QTpr7q9BEASMOlTGoJk9GRH1EZEg3tv24pMbV4KaneHOZlAUlnruebcTQUPAN+wMdTt2Uwd3KiXsGwuFWY/r7kr+Ye+f4s96//X0rN6TBlnmpK5fj3HvXug3boyoEjmzKQgEaDPMRR3cFebAtgEgz4dBu4rcqWlgrE9zUwN+i04iX6lidDMnDHU0WHI6tNTX+yaQSCS4u7szceJEevbsiVwuZ8eOHfz++++EhIRQWoGu/ywW1dU7PrfXQUb0W5mCtrYllhZtqVZ1OnXrbKRFcx8ae5/BrdZi7O0HAiLJ0iPEu6/iYfwihAQ9bO+Pp7rPMhysPiG9pT2Hje6y9d5hgh4E4+npyfjx4xk9ejTu7u6lD+4AAvaDaRV1avb7gIYW1OoOg3erFT/bzFEv6uwfBwtrwpFpEOujFliqoIL/AIKGBvaLF6Pt7Ezs1KkUhIS8tM+0+tNwMXNhzpU5JOWpa+aaDxqBZZWq+Bxbj3cPa6IC07iwreh7jIuLCz179iQyMpLdIQKq+qMxyZqGREsJRy1xc1lEZuY97vuNQ6ks/bPEv4mSBHgCoPzb/5WPX6vgDZJ9OZacCzHoe9ti2LpkSmcvQ6VScnHrBk6sWIy9Sy0G/W8h5pXKZuyyYP3lh6y59JARTaowrlVNvLy8CAoKIj39WfEAK6uOSKX6LxRbOR99ns8vfo67hTu/tvkVXQ1dWjm0YojrELYFb+PMo5IJfDiY6fFJG2dOBCRwLrjogl6FIhd//0/Q0DDCrdYCBKF0aW1xBTLmhMfgbazPcFtzZu/3x85Yh6ntnjU0v3fvHps3b8bQyIABfYYgyTNg33wfUmKeL1QuKVoODtjP/4XCkBDiv/kGURSRamjQqGc/hs5bhlklR06sWMzeH78mMynxST83cze6V+vOlqAtRGWpa3GMuzih29iNAmU9xJt/ICpfUrrrNQryUtU1bKVAJVOS55tMunYygpYE99YfqA9cXqROz+z0C1i7lXi8QmUhsy/PxlLXkhl1pxH/1RykZqZYf/YZAPfPxRAXlkHzfs4Ymes+FnAZra4l6rsBrFyLHXtaZRuSZQq2xqdirKvJmGZVORmYiF/MS4Ro3iISiQRPT08mTpzIhx9+SEFBAdu3b2fNmjWEhYVVBHoloeXn6n8vzHu783iMIAjo6VXBxqY7NZy/wqv+blq29KVm2nKq+vyCq7AU8zb9CayXz/rA/Rw+f5yCgoKXi6aUlNxU9d+mW893q/aupBjZQYsZ8MkdGHFUvTh1b7t6B39lU7i+EvLS3vYsK6ig3JEa6OOwaiUSfX2ix41HnvhioRMtqRa/tPiFQmUhX1z6AqVKiYamJl0mz0QhK+TBzT+o39GRoCvx+ByPLHIMDw8PunTpQmhoKPsLvRHsa2Am/IwiKR/tWzWp5foL6enX8POfiEolK4erfj8oyZPnBuCGIAjfCoLwLXAdWFeus6rgGfLuJ5N5NAJdN3NMulcrk/QoWX4eBxf8j1uH9uLZvhO9vvgeXcN3J03suF88PxwNpIObNXO61kIQBBo0aIAgCNy8efOZtlKpHlZWnUhMOoZSmffcWFdjrzL9/HRqmtVkRbsV6Gk+TaWZXn86buZuzLk6h7icuBLNbWzzqlSz1OebQwEUyJXPHQ8J/Ya8vEjc3BajpVU6825RFJkeHI1ChKWujmy4EklIYjbf9aiNvrZ6lVylUnHmzBkOHDhA5cqVGT16NDU8KtPr0/oIEoH9C+8QF55RqvP+HYMWLbCYNJGsQ4dJ3779yevm9g4M+PZn2o6aQFxoMJtmTOTO8UOoVOqfwZR6U9CSaD3ZERUEAZPu1VA69UEiSyJv3+4Xn7hqa3VNy63Sfbzk+6UgFirxjTiNW6u2akGYyCtqYZXafdSed6Xgt3u/EZEZwXdNvkO+bS8FgYHYfDUHqbEx6Qm5XDvwgCru5rg0tlV3ODlHnbrVaR5Ub/fCsZuYGuBtrM+vj5IoUKoY2awKxrqa7+wu3t+RSqXUqVOHSZMm0b17d/Ly8ti6dSvr1q0jPDy8ItB7ESYO4DUa7m1Tm22/gwiCBrY9O6D40IPj+bdYuW89V69dxdHRkaFDhzJp0iS8vb3R1X1xanqJCD6s9p5z6/n6Y71NJBKo0gx6rYYZIdBlkXqn78Qs9a7e7hHqdE7V8/eJCir4t6BpY4PD6lWosrKInjAeVW7uC9s7GTvxRcMvuJlwkw0BGwD180WbEeOI8r+PwB1qNrLhxqGHBF+PL3KMBg0a0K5dO/wDAjlq/hHa2iEYGFwk52ocptmtqFnzB1JTzxEQ+Cmi+N/8+yupyEo9oBnqnbuLoijeLe+JFcd/rQav4EEGKev90XIwxHJ0bQTN1ze3zUxK4MAvP5AaG02bEeOo06FLGcy07LgdmcagtTeobWfEtrHe6Pztmvfs2UNYWBjTp09H+2/+K+npN7lzd+Bznni3Em4x4fQEqhhVYV2HdRhrPy8AEJ0VTd8jfalmUo2NHTeiKXm58uTVBykMWnODyW2qM/2Dp8bgcfF7CAr6HCenKVR1mlzqa98cm8JnoTH8XKMSbXX1aL/4As2dLVkzTJ02K5fL2b9/P4GBgdSrV48uXbo8Y06dlZrP4WW+5KQV0OGj2lRxL12A+ReiSkX0hAnkXr1G5c2b0Kv7bBpVVkoSp9f8xsN7PtjWcKHDuMmYV3Jkrd9ade3aB2tpZNtIPZasAHGeMwWyOijarnix19bVX+HkbBh/GWzcSzTXpNW+5Malsi94ESMXr8bMWFvtd6epB+MugHbJveZ8k30ZdnwYPav35Eu7EUT0+BCDFs2ptHw5KqWKfQvukJGUx8CvG6FvrK0ORo9Oh0bj1QFeCbiUlk1f3wf8XKMSI+wt+O1cOPP/DOHAxKbUcTAp8VzfNgqFgnv37nHx4kWysrJwcHCgdevWODk5VdToFUVOEiytg8q5A8qev6NUKlEoFCiVyhJ/X959/uKVRFNKw6bu6vTGT3zezx28l5HgD3f/gPs71GIyRpWg7mCoM/iVRKQqqOB9IOfCBaInfIxBixZU+u1XBGnxz6uiKPLZxc849egUmzptwtPSU61MvfQXwm5cod838/A5UUBcaAZdJ3viUIyg4OnTp7l8+TJN3BxoF/AlSaxBpWmF9dT6xKZuJiz8R2xteuPq+nOps6neB15JZEUQhAaAhSiKx//xencgVhTFFxc8lRP/pQBPFpdD8ur7SE20sRrngUTv9e0KYgL9ObjoR0SVkm5Tv6CyR53Xn2gZEp6UQ++VVzHX12LPhCaY6T8rfhITE8PatWvp2LEj3t7eT14XRRXXrrVFR7cS9epuAeBe0j0+OvURdvp2rO+4HjOd4hVH/1KCHFl7JNPrl8yUeOqOuxzzS+DE1OZUtTQgJzeMW7d6YmzkSd26mxGE0gXjj/ILaX0rBC8jPXZ4VGXMZh+uR6Q+EXTJzs5mx44dxMbG8sEHH9C4ceMiH6Tzs2UcXu5LSkwObYe7UrPRq6VSKTMzedinL2JhIU779qJh8WywKIoiQZfPc27TGuT5eXj3GoBH1670OtIHPU09dnXdhYZEvesoHp0BtzcRl78Zoy7uGDavVPRJ89Jgkata8bLbkpfOUZ6ST+KC2wTl3SDHPpeeM+fAtn7w8CKMOQ22JRecKVAU0PdwXwqVhezttpe0sZMoCAqi6pEjaFpb4XMikusHIvhgjBvOXtZq376tfdW7dgO3l9ikXRRFut8JJ65QxjVvV2RyFc3nncWjkgmbRjUs8XzfFRQKBXfv3uXixYtkZ2dTuXJlWrduTZUqVd7anERRfCMBUan7yOWU9T6nRCJBKpWioaGBVCot8ffFHTM3N8fFxeXV6upKQk6Sener+afQ5qvyOce7gqIQQo6pBWUenFW/VrUl1B0KLl2fUdmtoIJ/A39ZLpkOGoT1nK9euNiXJcui32G1+ububrsx1DKkIDeHLZ9PRhAE+n27iKO/BZOTVkCvmfUxt3/erkkURY4dO8atW7doU00b77CdJCmWoutqidkQVx5G/srDh0uoZD+UGjW++dctPr5qgHceGCGKYuQ/Xq+OWkWzTRnPs0T8VwI8RXoBSSt8EQSw/LgOGkX4gpQWv7MnOb12BcbWNnw4cw5mdiX3jXsTJGUX0PO3qxQqlOyb0BRH86JVydatW0dOTg6ffPLJM7Ltf/fEi8jNYMzJMZjrmrOhwwYs9Sxfev7vrn3HntA9rGy3kmb2L1eDSsouoO3CC3hWMmHjCHdu+/RCJkujUcMjaGuXTg5dJYr0vheOf3Y+5xq64BeWyoStd/iqiytjmlclMTGRbdu2kZeXR+/evXFxcXnheLICBcdW+hEbkk6zvs54tn212sqC4GAi+w9A18MDxw3rEYp46MvLzODsxt8JuXoRS8cqGPVoxJwHvzDHew79aj6WTo69A2tak2P1ORlRzTHpXg2DJnZFn/TAxxBwAD4NBp0Xpw1nnogk63wUh6JW0HXWLCpnnYfT30DnBdCwdFpQC28vZGPARn5v/zsul6NJ+PobbH74HtO+fUmJyWH3T7eoWseSDmNrq6XT17UHE0cYdaJUu4QAZ1OzGHQ/goU1HRhsZ86qCw/4+Xgweyc0pn7l99PDRy6Xc+fOHS5dukROTg5VqlShcePGaGlpvfGdqLI2aRcEoWyCKBRIb61GamyPhtewUgVeRX0vkUjeP+uKW2vh6Kcw4WqpamPfezKi1Sm69/6AjCjQMQGPfmoVTlvPtz27CiooMxLn/ULahg1Yzfoc8xEjXtj2XtI9RpwYwQeVP2Bei3kIgkBsSBA7v/2cmo2b03zwJPb94oMgEej9mRcGps8/C6tUKg4cOMD9+/fpbJWIa7yMTPkITPs4o1ffmvAH84iKWkNlx4+oVu2zf1WQ96oBnp8oikXmSAmC4CuK4lv5RPovBHjKXDnJq3xRZsuxmuCBpvXrSb2qlEou/LGeO8cOUtmjLl2nfo6OftHG1W+LnEIFA36/xoOkXHaO88ajkkmxbQMCAti9ezf9+/fH1fWpoMVfnniC5TDm+J/EUMuQjR03YqNfsh2sAkUBA48OJDU/lT3d92Cl9/IgbfO1SL4+GMDqbn+iUXiMOnU2Ym728uDwn6yNSearsFgWuzjQzcyYtgvPY6avzeFJTXkY8YDdu3ejra3NwIEDsbMrJjD6Bwq5klPrA4m4m4xX5yo07PZqqXOZBw8S9/msJwbfxRF++wZn1v5GbkYGSbW0uFE1iYP9jmCkZaRWllvRGFHLgFTtZRQEpmLSszoGjWyfHyjWRy1W8JIgTVSKxM+7SVJmJPcUFxg+eRjCxs7g2hX6bipV6te9pHsMOz6MvjX6MqvqOCK6dkWnVi0cN25ApRTZ/fNt8rJkDPy6IbpClnp+8nwYe1ZdX1VKRFGkk08YaXIFVxq5IlcoaT7vHK62RvwxplGpx3uXkMvl+Pj4cOnSJXJfUovxT8pyJ6os+5RpEHVpEZz5Dkb9CY7eL2//b2NDF8hNhok3/p3pmS9DpYLIi+pdvaDDoCwEGw91rbB7H9A1ffkYFVTwDiOqVMROnUb2qVPYL1uKUfv2L2y/5v4alt1dxg9Nf+DD6h8CcG3vdq7u2krHj6dhXa0h+xbcwchCl16f1kNL9/mFZqVSya5duwgJCeFDvTvYZ3dDJrhiPaU+UjMdQkK/ITZ2K1WdpuLk9El5XPZb4VUDvHBRFKuX9lh5828P8FQyJSlr/ZDF5WA52h1tp9erfyjMy+XI0l+IvOdD3U7daDV0jFpC/h1CrlQxZtNtLoensHaYF61dXhxYKZVKli1bhomJCSNHjnzm2OGrvfkxIgx9bSs2dtxIJcNiUgGLISIjggFHB1DbojZr2q9B+pK0O6VK5PM/fqFTpd+xqzQe1xozS3U+gAd5BbS7FUIzU0M2uzvx/ZFANl6NZN+EJsjiQzlx4gTW1tYMGjQII6PSCeGoVCIXtoUQeDkOt+Z2tBhYE4mk9A9VCd//QPq2bdgvXoRRp07FtivMy+Xi1g3cP32CLD05hl29mNH7f+qDV5fDya8Qx98g9biCgtB0TPvUQL++9fMD/d5KHUB9fL3Yh8D84DRSNwZwOXEftfo1xyNojjpNcvwl0Cn5302+Ip++h/siV8rZ230v6dNnkXvpMlUPHUSrcmWuH3yAz/FHdJ7gjlMtQ9jcHeJ9YcQxqPTqJuUnUzIZ5veQJS4ODLA1Z+2lCOYeDWLnR940qmr+yuO+K8hkMmJiYkq8+yWRSP5VK6vFIsuFpXXUvpAjjv63gpyseHUKdqtZ6q//Onlp4L9XbQ+TcB+k2morhrpDoEoLtYhLBRW8h6gKCng0fDiFIaFU3rwJ3Rf48ypVSj469RF+KX7s7LoTJ2MnVColu7+fTWJEOEPnLSU7XYcjv96nkospXYrxyJPL5Wzbto3IyEh6cwXTwploVrLAclwdkIgEBn1GQsJ+nKt/iaPj6HK8+jfHq/rgnRYE4X/CP+64giB8B5wtywlWoEZUiqRtD0YWnY35AJfXDu7S42PZNvtTovzu0X7sJNqMGPfOBXeiKDJ7vx8XQpOZ+2HtlwZ3oF7lb9SoEY8ePSI+/qnC0qOsRyx4FIdEVLG48dRSB3cAVU2q8mWjL7mVcIvf7//+0vaFBZF0cthCaHo1dod0LPX5lKLIlKAotCUSFtR0ICAui01XIxnUwIF4/2scP36cGjVqMHLkyFIHdwASiUCrwTWp17EyAZfiOLnWH6W89Olr1rM+R7dOHeJmf0VheHix7bT19Gk/dhL9vv4RA00DhF2+7PvtJwrzcsG9HwhSBL/tmA+phXY1E9L3hJJ3rwhZZa/RkBwMj64Ue668WwnIBRlp0iRcU3dBTqLa764UwR3A8rvLeZT1iO+bfo/q7BVyTp/BcvInaFWuTMLDTO6ceIRLYxucPCzg4ESIvgE9V79WcAfQ3twIdwNdlj5KRKESGdyoMpaG2ix+DxQ1S4KWlhZVq1bFyckJR0dH7OzssLa2xsLCAhMTEwwNDdHT00NLSwupVPrfCO5A7cfYYqb6vf3gP3YrDToEiO+/emZZoWemzlIYfwnGXVTv4oWdhM09YFkduPCLWoymggreMyQ6OjisWIGGhQXREz5GFhNbbFupRMqPzX5EW6rN5xc/R6aUIZFI6TTpU6QaGhxdNh/7Gka0HlKT6MA0Lmwt2iNPU1OTAQMGYGdnx36hKZnSjciicsg+H40gSHB1+Rkry06Ehf9IbOz2Imby7+JFAd6nQFUgXBCEvY+/woGaj49VUIaIokjGgXAKgtIw6V4N3dqvpn74F1H+vmyb/Sl52Vn0+WouHu1KH3y8CZaeCWPX7Rgmt6nOwIaOJe5Xr149tLS0uHbtGgAx2TGM/nM0oqDBJBsBjeziA4OX0aNaD7pV7caq+6u4lXCr2HZKZSF+/p+gqaFDsvQLNl6NIiCudH5mq6KTuZ2Vx481KmGhqcGX+/0w09OiSrYfN2/epHHjxvTv3/8ZxdDSIggCjT+sRtM+1XlwJ5kjv/kiK3iJJ90/x9DSwn7pEiS6usR8Mhllzou99hzcPBj6yzKCq+cRcekKG6dPIDwkEpzbw/2dCFIR82G10HYyJm1XCHl+yc8OULu3OlArxjJBmSMjPyiVBxn38HC1QDP8OHzwA9jXK9V1+ST68EfgH/Sv2R8v3ZokzJ2LjpsbZsOHo5ApObMxCH0TbZr1q6H2MPPfA22/BrcPS3WeohAEgWlVrHmYL+NgUjq6WlI+blWN6xFpXH2Q8trjV/AOU384GDvCme//W8bY/vvAyg0sa7687X8NW0/osgA+DYHe69Qm8Of+B4trw5ZeamN4xX/buLmC9wsNc3McVq9ClMuJHjcOZVZWsW2t9a35oekPBKUFseTOEgCMLCz5YPxkEiPCubxjC65N7GjQpQpBV+O5fSyyyHG0tbUZPHgw5haW7NesTob0HFmnI5FFZyORaODmtghz81YEh8whPuFA2V/0O0SxAZ4oirmiKA4E2gMbH399IIriAFEUs9/M9P47ZJ2OIvdWAoatHTBoXLIaq+K4d/IYe/43B31TMwb/bxEOtUomN/+m2XUrmiWnw+hTvxLT2td4eYe/oaOjQ926dfH39yc8MZwxJ8eQr8hnzQdr8azUuVhPvJIgCAJfeX+Fo6Ejn1/8nLSCog1rw8LnkpMTRC3X+Uz5oBmmelrMOeCPSlWyB7bg3HzmRcTTxdKYnlYm/HH9EfdjMvHWiSUuMpyuXbvSoUOHMqv/qdPOkbYjXIkNzeDg4rvk55TOAFTT2hr7RYuQRUUR/8WXL/U9szGxx3vAYI40jkelI+Xg/B+4HaMH2fHw4BwSLSnmw93QcjAibXsI+QGpTztr6UGdIeoV/+zE58bOu5sEKniU60+djF1Qs4vaqqAU5Mnz+PrK19gZ2DG9/nQSf5mPMj0d27k/IGhocP1gBBmJebQZ5op2+AE4/xN4DoJmJVNZLQkdLYxx1ddhyaNElKLIwIaOWBtps/hUaIWv3L8ZDW11imL8PXUd1n+BzFiIvl6xe/cyNHXVtXjDD8EUX/Vub3Kw2lNvoQuc+AISA972LCuooERoV6tGpeXLkUVFETN5CqKs+OeOVg6tGOQyiC2BW7gYcxEA54ZN8GzfmduH9xF5z4cGXZ1w8bbh5uGHBF8r2iNPT0+PoUOHYmhsxhEtGRlCDGnb/FDJlEgkWrjX/g1Tk0YEBX1GUtKf5XLd7wIleXJcI4ri4cdfEQCCIJwp53n9p8i5EU/2mSj06ltj9MGre+QoFQpOr1vJmXUrcKpTn4E/LMDE+tUk8sub8yFJfLHfj+bOFvzUy/2V0rMaNWpErpDLR6c/IrMwk9XtV1PTrCa2Nr1RKnNISj75yvPT09Rjfsv5ZBZmMvvybFTis2mNiYlHiY3dhqPjWCwsWmOsp8mXnV25E5XBrtvRLx1frhKZHBSFgYaEn2tUIim7kHnHg3DQzMFOHs+QIUPw8ioyrfq1cPG2pdN4d1Ljctm/4A7ZaQWl6q/fqCFWn35K9qlTpK17uSH5kFpD0KlkyakW6TTuO4hr91MpUGqSeWoxoigi0ZZiMdINTXsDUrcFkR/yt2DaaxSoFOr6lL8hiiI5N+NJk8Vja/gQAzNz6PFrqWuZlt1dRlR2FD80/QHx1j0y9+3DfPRodFxdiQ1Nx/dsNO4t7XHQD1Mre1ZuCt2WlmnNlEQQmFbFhrC8Qg4nZaCjKWVS6+rcikznSnjqyweo4P3Foz9Y1ICzc98JI+wHyTlM3HqHz/fcL5/FhcAD6n9r9yr7sf+tmFaBNrNhqh8M2QtOLeDmGljZBH5vDbfXk5OZhkJZtqqxFVRQlug3aojtD9+Td/068V9/88LPl+le06lhWoM5V+aQnKfO7Gk5bDTmlRw5vmIxeZkZtBriQiUXU85tCSY6qOgFeENDQ4YNH46WvjHHtAJIzcgk81AIAFKpDh4ev2Nk6IF/wBRSUy+U/UW/AxQb4AmCoCMIgjlgIQiCqSAIZo+/qgCvt8VUwRPyA1LJOBCOTk1TTHtVf+U6lPycbPb99A2+J4/i1a0XPWZ+hbZe0TYDbxv/2Ew+3nqHmtaGrBxSH80iimVLhB7crHyTdFk6y1stp7ZFbQBMTLzQ1XEkPn7va83TxcyFmQ1mcjn2MpsCNj15PS/vEUHBX2JsVJdqVZ9mK/eqZ09DJzN+PhFMWu6Ld8eWRyVyPzufX2o4YKmlyadbr1EoV9DWOIWxY8dQrVq115r7i3DysKD7ZE9yMwrZN9+H9ITSKR2ajRyBYceOJC1aTO7jFNni0JZqM8NrBmHZD4iuLWXQz7/xSHBGP+EKh3+aRVZKEhIdDSxHuqFprUfqlkAKwtLVnS2qQ9VW4LMBlE9TSmXR2SiTC3iQ5Us9owjos0Fdy1IKbiXcYmvQVga5DKK+kRvxX3+DVpUqWEz8GFmBgrObgzCy0KVxG03YMQiM7aH/H6Ch9fLBS0lXS2Oc9bRZ8igRlSjSr4EDdsY6LDpVdJ1BBf8SpBrQejakhMD9XW9tGqk5hXx90J8PFl/kVGAiO29Hs+X6o7I/kf8+tVqkefl9tv1rkUjVfpv9NqlTODv+jFJeAEemIV1Uk6X/m87/jgYSnFB8ClwFFbxNTD78EItJk8g8cICUlSuLbact1WZ+i/nkyfP48vKXqEQVmlradJ3yGbK8PE6sXIJEAh3HuWNqq8fx1X6kxBRdMmJiYsKwESNBR48TWtdIvB1LfqB64VRDQx9Pz/Xo6ztz328C6ek3yuW63yYverIeB9wGXIA7gM/jr4PAb+U/tX8/hZGZpG4PRrOSIWaDXRFeMdBJjY1m2+zpxAYH0GHCVFoOGYWkhKbLb5rotDxGbLiFqZ4WG0c2wED71cx0Mwsz+ejkR2QJWTRJbIIQ/zQwFgQJNra9SE+/Rn5+8YW9JaF/zf60r9yeZXeW4Zvsi0pViH/AJwiCFDe3pUgkT83nBUFg7oe1ySlQMO94cLFj+mfnsSgygZ5WJnSxNObXvWe5/CiPZma5zJwwAkvLl3v2vS52zqZ8+Gk9lEqRffPvkBhZ8gcDQRCwnTsXLScnYqd/ijy+6DSJv2jr2BYvay9+vfcrGpZGOI/7DQ2JiEHseTZ+OpG7fx5B0JFiMdodTQtdUjcHUhiRoe7cYAxkxULY0zSK3FsJKEU5cuUNbLp+Cg4NSnXtf6VmOhg6MKXeFJKXLUceE4PtD98j0dbm6t5wslILaD/QHs09A0Elh0G7Sh1ElpS/dvGCcws4npKJtoaUiW2qcycqgwuhyS8foIL3F9fu6tqr8z+ConQp069LgVzJb+fCaTn/PFtvRDGwoQNXZrWhdU1L/nc0iNDEMqzESH8Esbcr0jPLALmOKRuUHamf8i0fyn7grlkntKyqs+FKJB2XXKLr8ktsvPLwpYuMFVTwprGY+DHGPXqQsmw5mYeLT02valKVWQ1ncT3+OhsDNqr7Olah5dDRRN7z4c7xQ2jratB1kidaOhoc+dWXnPSis5EsLCwYOnwUMk0px7VuErvjFsrH5SmamkbUrbMRHR0HfO+PJTPzXllf8lvlRTV4S0VRdAJmiKLo9LcvT1EUf32Dc/xXIk/KI2VTIBom2lgMr4VE69UCssh7Pmz/agaFeXn0nfMjtVu1K+OZlh3puTKGb7iJTKFk06gGWBnpvNI42bJsxp0aR0RmBMvaLMPdxJ3r168/s9tha9MTEElI2P9acxYEgW+bfIu1vjWfXfiMu8E/kJ0dQC3XeejqPm8UX8PakNHNndh5O5rbkc+nDshUKiYHRWGmqcH3VW3YtfcAq26nY6mj4rdPeqKv/3qeh6XB0sGQ3jProaUr5cDiu8WmOhSF1ECfSsuXIcpkxEyZiuoFefWCIPB5w8/VabT3VyOxqwtWbrRw08Kuhgtn169i53ezyMhIwGKMO1JTHVI2BlAYmQk1OoGhndocGbWNSO6deKJygvGsZQSNS+9ns9hnMbE5sfzQ9AeE4Aekbd6MyYD+6DVoQFRAKgGX4qjb1g4bnymQGq7eubNwLvV5SkMPKxOq6WqzKDIBURTpW98BexPdilq8fzsSCbT5Wm18fWfTy9uXASqVyL47MbRZcJ75f4bgXdWcP6e2YO6H7lgaavNLH08MdTSYvP0uBfIySh39Kz2zIsB7ZURR5HRgIh0WX+S7w4G42Rvz0ycjaDJlM5+Mn8SNL9vyTbdaiCJ8eziQRj+eZtyW25wKTERekcJZwTuAIAjY/vA9eg0bEv/lbPJuFS9i18u5F+0rt2f5neX4JfsB4PlBZ6p5eXNx60YSI8IxMNWh6yRPZAUKjvx6H1l+0eJxtra2DB46gjypjGP4Eb/p8pP7qpaWOfXqbkZLy5x7viPJzg4q+wt/S5Rky2i1IAiTBUHY8/hrkiAImi/vVkFxKDMLSVnnj6AhYDGqNlKD0qd9iaLInWMH2ffzdxhZWDLkx8XYu9Qqh9mWDQVyJWM23yYmLZ+1wxtQ3crwlcbJk+fx8emPCUkLYVGrRTS1b4q3tzfJyck8ePDgSTtd3UqYmngTn7D3tR+QjbSM+KXFLyTmJbDIfy+VKo3A0rJ4487JbZyxM9bhqwP+z9VGLIpMJDC3gB+rWHFkx3b+uJtCjqjDsqGNMdB9daXMV8XYUo9eM+tjbKHDkd98CfcpwrKgGLSrVsX2px8puH+fxP/9+MK2LmYu9HLuxfag7TzMioQ6g9BIuk/vsYPo+PE0UqOj2PLZJ9w+dQCzka5IjbRJ2RCALC4fvEaq5eRTH5B/JxpBKSGh4C7O41aV2ifqZvxNdoTsYLDrYOqZuhM/+ys0LC2xmjGDglw5Z7cEY2qjh7fWavU5uy5W172UM1JBYHJlawJyCjiZmoWWhoTJbavjG5PJ2eCS/04qeA+p3hYcm8DF+SB7NWGoknI1PIVuv15m+i5fLAy12fGRN2uHe1HdyuBJG0tDbeb38SQ4IZv5f4aUzYn994FdPTBzKpvx/mMExGUyeO0Nxmy+DQKsH+HFH6Mb4Wr71DrH3ECbkU2dODq5OcenNGd44yr4PEpn7ObbeP94hh+OBBIUX5HCWcHbRdDSotLyZWg6OBA96RMKIx4W3U4Q+KbxN1jqWfLZxc/IkeUgCAIdxk9Gz9iYo8vmIyvIx6KSAZ0+cic9PpcTv/uhLGYxw7FyZfr3602mJIdDib6kn/V/ckxb25q6df5AKtXn7r1h5OY+KHKM942SPB2tAOo//vev74tPoK3ghajyFaRs8EdVoMBiRG00zEq/i6VUyDn1+3LObVpDNa+GDPhhPkaWL/ePe1soVSJTd9zD51E6i/vXoaHTq6W65SvymXR2En4pfvzS8hdaObQCoHbt2hgYGHD9+vVn2tva9iY/P4rMTJ/XvQScDczobgr38zXwUb74IUVfW4Ovu7kRnJDNxquRT16/k5XL8qhEPjTVI2LvDvyiUghU2dGrnj2Nq72eLcbroG+szYfT62Fd2Yg/1/oTcKnkaa1GH3yA+dgxZOzcScbefS9sO6nuJLQ1tFlwewF4PPbE892OW8u2jFi0kmpe3lzesZkdP30OHxgi0dckeZ0/Mtt+INGA2+vJOHGDbHkaVZq7IjEq3Xs+T57H11e/prJRZSbXm0zqunUUhoZi8803SA0MuLQrlLwsGd0aXkNyZz00naL2pXpD9LI2pbKO1pNdvF71KuFopseiil28fzeCAG3nqH0cb77ce/NVCEvMZtTGWwxae4OMPDlLB9ThwMdN8a5qXmT71i5WDG9cmXWXH3LxddOE0yLUaqEVu3elJimrgM/33Kfr8ssExWfxXXc3/pzagjYu1i+s13e1NeKrrrW49kVb1g7zoqGTGZuvRdJp6SU6L73E+ssPSc2psFyo4O0gNTbGYfUqBKmU6HHjUKQVnT1krG3MvBbziMuN44frPyCKIrqGRnSe9CnpCXGc3bAaAIdaZrQa4kJ0UDrn/wgu9n5Z3dWD3h2akixksvfCGfJjnwqZ6eraU6/uFgRBwt27Q8nPjyr7C3/DvEhk5a/iqAaiKA4XRfHs46+RQOmKXioAQJSrSNkciDw5H/MhrmjZG7y80z/Iy8pkz9w5+J09SaOe/eg+/Uu0dHTLYbZlgyiK/HAkkBMBCXzVxZUuHravNE6hspCp56ZyO+E2/2v2P9pXfrqDpqGhQYMGDQgPDyc5+enDiJVVR6RS/dcWW1GpZPgHTKaVoUhTWy8W3F5EUOqLt/E7uFnTxsWKxadCScgsIF+pYkpQFBYSAdtTh8jPLyDcxAtDXU1md3Z9rfmVBTr6mnSbUofKbuac3xrC7eORJQ4qLKdMQc/bm4TvviM/oHj5bgtdC8Z5jONizEWuZIaB8wfguxOUCvRNTOk2bRbdP/2SvMwMtv00k4dWIQjaElJ2xCNzHIbi2gHEAjse5frj3uejUl/jIp9FxOXE8UPTH5A8iiNlxUqMOnfCsE1rHtxNIvRGIm2bRGF463tw6Qptvy31OV4HTYnAlMrW+GbnczYtG02phMltnQmIy+Jk4PNWERX8i6jcBKq3h8uLoaB0XpovIim7gC/3+9FhyUVuRaYxq5MLZz5tSY869kgkLxb0+qKzKzWsDfh0t+/rBQMBj9Pky8A78r9CgVzJ8jNhtFpwnn13YxjTzInzM1ozvEmVUomSaUoltKtlzcoh9bn5ZTu+6+6GVCLw/ZFAGv14ho823+bPgARkiooUzgreLFoODjisXIEiKYmYjyeiKii6hq6uVV0meE7g2MNjHI5Q1+05uHnQ6MN+BJw/TfAVtQKmaxNbGnR1IvhaAreORhZ73lqNP6CbpwOxkgx2rd2MUv40rVNPz4m6dTajVBVy5+5QCgperC/wrvOiT4qbj/9VCoLwRPZKEISqwNvXdH7PEFUiabtCkD3MxKxvDXScTUs9RkpUJNtmTyc+PITOn8yg2YBhCGXkkVZerLv8kI1XIxnV1Ikxzau+0hhypZwZ52dwNe4q3zX5ji5VuzzXxsvLCw0NjWd28aRSPaysOr2WJx7AgwcLyMrypXatX/ipxSJMtU2ZeXEmufLi1ScFQeDbbm4oVOoAd97DeMLyCml47yrmujpYNurO/fg8vujkgrnBm0/NLApNLSmdJrhTo5E1Nw5GcGVPOGIJPP0EDQ3sFy5AamZG7OQpKNLTi2072HUwDoYOzL81H6Vnf8hJgIhzT447N2zCiIUrcWvZjmvHd3AhaScqlKRE9iKtcDCiqEKnjiU6BqVbHLkWd42dITsZVmsYdSw8iZ/zNRI9PaxnzyYvS8aFbSFUr5RIjagvwcYdev1e6vTPsqCPjSmVdDSf7OJ9WMcOJwt9Fp8KLbG/YgXvKW3nQEEGXH39Evc8mYJlZ8JoNf88u25FM6xxFS7MbM34ltXQ0SxZvbeOppSlA+qSmS/n872vYZ0QsB8qNQATx1fr/x9CpRI5cDeWNgvOs/BUKC2cLTk9vSWzu9TCWO/1KmNM9bUY3qQKhz9pxp9TWzCqmRN3ojIYt8UH75/O8N3hAALiym5xoYIKXoaupyd2838h39eXuM9nIaqKXmgY6z6W+tb1+d/1//EoS63w27jPQGxruHBqzW9kJiUA0KBLFVya2HLryEOCrhYfnNXrNZq25ro8FDPZs2wVqr+d18CgJnXrbEAuz+DuvaEUylLK8IrfLC96gvlreW8GcE4QhPOCIJwHzgKfFtvr7wMIQkdBEEIEQQgXBGFWMW1aCYJwTxCEAEEQ/pVmFKIoknkkgny/FIy7OKFXp/TplA98brJtzkwUMhn9v/kZ12atyn6iZcxh3zjmHg2is7sNX3V5tV0qhUrB55c+53zMeWY3mk1P56LTfPT19fHw8MDX15e8vKfB3Ot64qWknCUqeh2V7IdiZdURUx1T5rWYR3R29JOUgeJwNNdjUuvqHI5OYXVUErXiHtLcRJ9eA4ey7GIUXpVN6Vvf4ZXmVV5IpRLaDa+FR5tK+J6J5symoGJz2v+Ohrk5lZYtRZGURNzMzxCVRa8BaUm1+NTrUx5kPmAPOaBrBve2PtNGx8CADuMn0+erueQqszgashqZXI5MbE58/kM8uncu1TXlyHL45uo3VDGqwqS6k0jfvp38O3ew+mIWUjMzLmwPQVqQRDvt7xC0jWDgTtB6c2I3f0dLIuETR2t8svK4lJ6DhlTClLbOBCdkcyIg4a3MqYI3hK2nOo3x2m+Q82ppkUqVyK5b0bRecJ5Fp0JpWcOSU9Nb8m13N8z0S1/r7WprxKyOLpwOSuKPG6+QspQSDgl+4Fbhffcybkem0XPlVabuvIe5gTY7P/Jm1dD6VDYv+8+imjaGfNnZletftGH9CC8aVzVn6/Uouiy7TMclF1l7KYKUihTOCt4ARh98gNXMmWT/+SfJixYV2UYqkfJz85/RlGry2cXPkCvlSDU06PLJTACOLpuPUqFAEARaDa6Jg6sp5/8IJjqweOG45h9Px1uqR1B2Cke3/PHMs5yRkQd1PNdRUBDPvXvDkcszyvSa3xQvCvAsBUGYDtQBVqMO7A4Da4C6LxtYEAQpajuFTkAtYKAgCLX+0cYEdV1fd1EU3YC+pb+Ed5/sCzHkXI3DoJk9hs0rlaqvKIrcOrSXA/N/wNTWjsE/LsbWuWY5zbTsuBGRyqe7fGlQxZRF/eq8NB2oKJQqJbMvz+bUo1PM9JrJAJcBL2zv7e2NQqHAx+dpzd3reOIVFMQREDgTA4NaVK/+xZPXvWy8mOA5gaMRRzkQfuCFY/RvZI+mhyEGBXl8ZKDB4MGDWXQ2kpwCBT/2cn+ln0t5I0gEmvV1plH3qoTcSOD4Kj/kspdv2ut6eGA9eza5ly+T8lvxTiptHNrQ0KYhy/1WU+jWA4KPQt7zH8SV3esw/JdfqdmhJaejtpBaEEeGVQZmdqX7G1ros5DEvETmNpuLNCmN5IWL0G/aFOMePQi9mUjU3Rj6OC5EKsuCQTvA6NXSiMuKAbZm2GprsvDxLl43TzuqWap38ZQVu3j/blrPBkW+OlWzlFwMTabLskt8tvc+tsa67BnfmJVD6uNk8XoBwogmVWhRw5K5RwIJTyqldULA47rcivTMYolOy2Pi1jv0WXWNhMx8Fvb15ODEpjQqpj6yLNGQSmjjYs1vg+txc3ZbfujhhraGhLlHg/D+8QxjNt3mhH9FCmcF5YvZyBGYDBxA6tp1pO8s2hPURt+G75p8R2BqIMvuLgPA2Mqa9h9NIj4shGt7tgPqReqOH7ljaqvP8d/9SIkp5jNLqkn78YPwUFrg8zCCM8ePPXPYxMQLD4/V5OZGcM93FApFGdrGvCFeFOBJAQPAENBAvaNn8Pj7kkggNgTCRVGMEEVRBuwAevyjzSBgnyiKUQCiKP7r5OJyfRLJOhGJrqclxp1LpyCmkMv5c+USLm7dQI1GTRnw3TwMzd+eGEdJCUvMZuzm2ziY6bJmmFeJU4L+jkpU8d217zj28BhT6k1hmNvLxS6srKyoVq0aN2/eRKFQ51W/qieeSiXHP2AqoijHvfYypNJn0yjHuo+lkU0jfrzxIw8yilZcys7OZuypS+Tq6GATEEO8Xg1uPcpgj08MY1tUpYb1qymJvgkEQcCrcxVaDqrJI/9UDi+7R2Ge/KX9TPr3w7hXL1JWrCT77Lki2wiCwGcNPiNbls02bQGUMvAvOgDX1NGh1bAxdPlmFhF2IXgO6lqq67gae5U9oXsY7jYcDwsP4r/7DlEUsfnuO3IzZFzaGUwX+xXo5QZCn3XqXZS3jLZEwiRHK25k5nI1IwepRGBquxqEJeVw1O/9rgmo4CVYOEOdQWpbkMyYEnUJis9i6LobDFt/k1yZgt8G1WP/x03wqlI2vo0SicCCvh7oa2vwyfZ7FCpKUaERsB8cG4ORXZnM5d9EVoGcn44H0XbhBc4GJzG1nTPnZrSid/1Kb2Xhz0RPi6GNq3BwUjNOTWvB6OZO3I/JYPwfPjT68TTfHgrAPzazQvCpgjJHEARsZs9Gv2ULEr7/npxLl4ps19axLf1r9mdjwEauxF4BwKVJC2q3bs+NA7uI8r8PgNZjjzxtXQ2O/Hq/WI88qWUlOneqQ02FLZdv3uLK5cvPHDc3a4Z77eVkZ/vje/8jlMqix3lXEYr7YxUE4Y4oivVeeWBB6AN0FEVxzOP/DwUaiaI46W9tlgCagBvqoHGpKIqbXzSul5eXePv27Ved1hulICSNlE2BaFc1xmKEG4JGyWt6cjPSObjwf8SHBtO4zyAa9x7wztfbASRmFdBrxVVkShX7JjTBwUyv1GOIosj/bvyPnSE7Gecxjkl1J72802PCwsLYunUrvXr1wsPDA4D8/BiuXmtJVadpODmVbKzwB/N59GgVbm5LsLHuVmSb5Lxk+hzug5mOGdu6bENX46nYTUJCAj8dOs5O57r00ZciPFBwwj8eW2NdVKLIqWkt0X1F78M3TbhPEqfWB2Bqo0+3yZ7oG7+4ZlBVUMCjQYORRUfjtGc3WpUrF9nu+2vfsz90H9ezNdDWMoSPig4IX5VsWTa9DvVCT0OPXd12UXDsFHEzZ2L9xSxMhw3jyK++VIpZTl3dPfDB/6BJyd9n5U2+UkWj64E46+mwt251VCqRjksvolCp3zvSd3Dnt4IyIiMKltcHz4HQfVmxzRIyC1h0KoTdPjEY6WjySZvqDG1cGW2N8vlcOROUyOhNtxnb3InZXUpgyZMUDCsaQaf50Kj0okj/VhRKFdtvRbP4VCjpeTJ616vEjA9qYmP8ar6w5YlCqeJSeAp7fGI4FZiITKGiprUhfepXokddO6wM3705V/D+oszJ5dHQocijoqi8bSs6NZ/PVitQFDDw6EDSCtLY230vFroWyAsK2DJrCvKCfIb+shw9I2MAUmNz2DffB0NzHXrOqI+2rsZz4wGkr93N4UfJREiT6Nq1K15eXs8cT0g8THraVVxc5qJOTnx3EATBRxRFr6KOlaQG75XPW8Rr/4wmNVDbLnQBOgBzBEGo8dxAgvCRIAi3BUG4/XeVxHcZWXQ2qVuD0LTWw3yIa6mCu6TICLbOnk5y5EO6Tp1Fk76D3ovgLrtAzogNt8jIk7FhRINXDu4W3F7AzpCdjHQbycQ6E0vVv1q1alhYWDxjfF5aT7zU1Is8erQKO7v+xQZ3AJZ6lvzU7CfCM8KZd3Pek9dDQ0NZuWkzxx1dqKwlZX59N77q4oqAQFRaHt93d3tvgjuA6vWt6DrRk8yUfPbN9yEz+cWCNRIdHeyXLUOQSIj5ZDKq/Pwi202sMxEdTV0OGRpC3B1IKluD0QW3F5CUl8TcpnORZuWR+OOP6Hh6YDpkCIGX49CL2KMO7uqPgMale5+VN7pSCRMdrbiSkcONjBwkEoFp7WoQkZzLId+S70RX8B5i4gheo+DuH5D6fHZATqGCRSdDaLXgHAfuxjGmmRMXZ7ZmTPOq5RbcAbR1tWaod2XWXHrIpbAS3IcD9gEC1Ppn4s5/l/MhSXRaeok5B/xxtjLg8KRmLOjr+U4Gd6BO4Wxd04rfBtXj1pftmPthbXS1pPzvWBCNfzrL6I23OO4XX7pd3QoqKAapgT4Oq1YiMTAgetx45InPq0fraOgwv8V8cuW5fHX5K1SiCk0dHbpM+Yz87CxOrl725DnP3N6AjuPdSY/P48RqP5TFpBqbDO9FOw1rHJTGHDlyBD8/v2eO21h3w9X1p3cuuHsZL4oa2r7m2DHA3xUkKgFxRbQ5IYpiriiKKcBF4LkcKVEUfxdF0UsURS9LS8vXnFb5o0jJJ2VjABJ9TSxG1UaiU/SqQVGE3bzK9q9nIqpUDPhuHjUbNyvHmZYdcqWKj7feITQxmxVD6lPb3viVxll+dzmbAzczyGUQ0+pPe6HXT1FIJBK8vb2Ji4sjKuqpKEBJPfEKCxMJCPwUA/2a1HD++qXna2LfhNG1R7M3bC/HHx7nxo0bbN++nVs1PMnR1mVF7aroSiUUyJWoHn/oFL6H9QwOtcz4cGpdZPlK9s6/U3xe+2O0Ktljt2A+hWFhxH/9TZGBtbmuOeM9x/OrMhGVIIV728psvpdiLrEvbB8j3UbibulO4o8/oczJwfaHH8hOlxFx4ACtjVciOrWCzgvUXmTvGEPtLLDQ1GBxpPom18HNBldbI5adCUdRAuGbCt5jmn8KGtpw7scnLymUKrbdiKLV/PMsOxtOO1frMlNYLCmzu7hS3cqAT3f5kpYrK76hKKrTM6s0A0PrNzK3d5mQhGyGrb/JiA23kCtVrB5anx0feb/yffIvlKLI3aw8kmUvT59/XYz1NBniXZkDE5tyenpLPmpRFf+4TCZsvUOjH8/w9UF/7sdkVKRwVvBaaFpb47B6FaqsLKLHT0CZ87xaeXXT6nzW4DOuxF1hS+AWAKydqtF80Age3L6B78mn9XQOLma0HuZCTHDxHnmCphTL0S1op3DDTtRk//59hISElN9FviGKDfBEUSxefqZk3AKcBUFwEgRBCxgAHPpHm4NAc0EQNARB0AMaAWW7jP+GUWbLSF7vD4hYjKqN1LBkymWiKHJ9304OLfwRC4fKDP5xMdZVq5fvZMsIURT5fO99LoWl8FMvd1rWeLUgfLXvatb4raG3c28+b/h5qYO7v/Dw8EBXV/cZy4SSeOKpVAr8A6ahVOZTu/ZypNKSrapOrDsRT0tP5lyaw+5Tu1HWrssdE2s+drSivrE+oijy1QF/tDUlOFsZ8N3hQHIKFS8f+B3D2smInjPqIZUK7F94l7iwjBe2N2jeHItPJpF1+DDpW4sO3ga5DMLAxImbhiaI93eA8vV/LlmyLL699i3VTarzcZ2Pybl4kazDh7EYOxbt6s5c33CK9vo/IZo6IfTbBNI383BcWvSkEiY4WnE+PZs7mbmPd/GceZiSy4F7/1wrq+BfhYEVeE8A/z2I8fc5G5xIx6WX+HK/H04Weuz/uAm/DqqHo3npsyReBx1NKcsG1CUj7yXWCYkBkBL6nzc3T8kpZPZ+Pzotvci9qHS+6uLKyWkt6eBm88r3N4VK5FJaNp+FRON5JYBOPqHUuRrAYN8I9iWmk1uMgnFZUt3KgM87unB1Vls2jWpIc2dLdt6KpvuvV+iw5CKrLzwgKev9qleq4N1Bx8UF+6VLKAwNJfbT6YiK558L+tboSzvHdiy5s4SAFLX/br1O3XGqU5/zW9aSHBX5pK2Lty0NuzkRfD2Bm0ceFnlOzUqWmLexol1hEyxRsmvXLh4+LLrt+0K55f2JoqgAJgF/og7adomiGCAIwnhBEMY/bhMEnADuo/bdWyuKon95zam8URUqSNkYgCpbhvlwNzQtS3bzlcsKObZ8AVd2bsGlaUv6ffMTBqZlUyD/Jlh0KpR9d2KZ1q4G/bxeTfZ/o/9Gfr33K92qduPrxl8jEV79ramlpUX9+vUJDg4m/bEnW0k88R5GLicj4wYuNb9HX79akW2KQilT0iS1CSqFivtOARy0dqCmvg4znWwAOHI/nkthKcz4oCbz+niQkFXA0tOhr3x9bxMzW316zayPnpEWh5bdI/L+iz1iLMaPx6BVKxJ//pm8O3eeO64p1WSG1wy26wgIOUnw4Mxrz/GXm7+Qmp+qTs3MlxP/zbdoVauG+fhxBJwMoGHmZ2hoayAduht0TV77fOXJCDtzzDSlLHqk3sVrX8ua2vZGLDsThrxiF+/fTZNPUGoZcWfTTEZtvI1SJbJqSH12jWtMXcfS+6iWFbXsjPisY01OBSay/WZ00Y0C9oMgAdfub3Zy7wgFciUrzz+g1fzz7PybD+GY5lXRKkW5xl/IVSLn07KYERyNx1V/+vo+YHdCOo1NDPjV1ZGPHawIzs3n48BHuF8JYFLgI86nZaEoZ9VdqUSgZQ1Llg+sy83Z7fixpzsG2hr8dDwY75/OMHLDTY7ej6dAXpHCWUHpMGjeHJs5c8i9cJHEH398bjFJEAS+bfIt5jrmfHbxM3LluQgSCR0/noa2nj5Hl/6CvPDpIoNX5yq4NrHl9tFIAq8UvUCq384TIzsV7fMaY6qhZPv27cTElEzs6l2kXAu7RFE8JopiDVEUq4mi+L/Hr60SRXHV39rMF0WxliiKtUVRXFKe8ylPRIWK1D+CkMfnYDbYFW1HoxL1y0lLZde3swi+coFmA4bR+ZMZaGq9G8bXJWHbjSiWnw2nv5cDk9u+2o7jtqBtLPRZSIcqHfi+6fevFdz9RcOGDREEgRs3bjx57UWeeGlpV4iM/A1bm97Y2pbcsykjI4P169eT8jCFCU4TiFfEkJe0lWWujmhLJGTmy/n+SCDu9sYMa1yFeo6mDGzowPorkQQnZL32db4NDM106DWjHuZ2+hxb5Ufw9eKVHQWJBLtf5qFpZ0fslKkoiqihbeXQisKqLUmXSpH5bHytuV2MucjBBwcZVXsUbhZuJC9ejCIhAdu5P5CZnIvppXEYaqQgHbIdzEqnavs20NeQMq6SFadTs/DNzkMQ1LV4UWl57Lvz/t54KngxcRn5TD/0iIW5nahfcJ0VLRScnNaCjrVffeenLBnV1InmzhZ8fySA8KScZw+Korr+zqkFGLz7JRVliSiKHLkfR7tFF5h3Ihjvqmb8Oa0F33Z3w7SUPoQylYozqVlMC47C44o/A3wj2JeUTgtTQ9a6VcG/mRtralehj40Zs6vZcatxLfbVqU4vK1NOpmYywDeCutcC+DosFt/svHJPnTTW1WRQI0f2fdyUM5+2ZEKragQnZDNxmzqF86sDftyLrkjhrKDkmA7oj9noUaRv207axk3PHTfWNubn5j8TkxPDjzfU6ex6xiZ0mjid1JgoLmxZ96StIAi0HFwTh1pmnN8aQlRA6nPjCYKA6cjm6Glq0TnLHj0Nka1bt5JYRC3g+8C7r9zxHiCqRNL3hlEYloFpL2d0XUq2+5YYEc7W2dNJjYmm+4zZNOrZ7524eZeUM0GJfHXAj1Y1LZnbs/YrzX1P6B5+uvkTrR1a81Pzn9CQlLxe8UUYGRnh5ubGnTt3KChQr+IU54lXWJhMQOB09PWrU7PmtyU+R0xMDGvWrCEzM5MhQ4bgULsfeQYfoJP9J6np6vTQBX+GkJpTyI893Z8oH37WwQVjXU2+2u+P6j31NdM11KLHtLrY1zDhzMYg7p0u3gRZamREpeXLUGZnEzNtGqL82XoRQRCY3mgWR/X1kIT+WaQnXknILMzk26vf4mzqzHjP8eTduUv6tm2YDh6MjrsHGevHY6/pj7zjUoTKjV/pHG+DUZUsMNaQsjhSbXTexsUKz0rGLDsTXuFP9S8jq0DOvBPBtF5wniN+8UgbT0ClZ0nnpDVovkPKqRKJwMK+nuhqSpmy4+6z78N4X0iL+M+Zm9+LzqDPqmtM2nYXA20Nto5pxNrhDahmaVDiMQpVKk6mZDI5SL0TN/h+BIeTMmhjbsSG2lUIaFqbVW5V6Gplgr70WcEHiSDQxNSABS4O3G9Sm3W1q9DASJ+NsSl0uB1Ki5vBLI5M4FF++RuYV7M0YGYHFy5/3oYtoxvSqqYlu2/H8OFvV2i/+CKrLjwgsSKFs4ISYPXppxh26EDSL7+QderUc8e9bLwY5zGOQw8OcfjBYQCqeNbDq1svfE8dJ+zm1SdtpVIJHcfWxsxOnxO/+5Mc/byWgNRQC9N+7miJLvTMTkNDENmyZQtpaa9btfbmqQjwyoCsM1Hk3U3C6IPK6HvZlKhPyLVL7PjmcwSJhAHf/4Jzg/fngRPANzqDSdvu4mZnzG+D6qEpLf1b6fCDw3x/7Xua2jdlQcsFaErKthbK29sbmUzG3bt3gaI98URRSUDgdBSKHGq7LUMqLVlarb+/Pxs3bkRLS4sxY8ZgXMmRGSHROFUaiYuZK3OuzOF0WAh/3HjEsMZVcK/0tJjeVF+LWZ1cuP0onT3v8S6Mlo4GXSd6Uq2uJVf2hHP9wINiV2d1atbE9ofvyb/tQ9KChc8dr2Fag/zaPdEQlSTfWlXECC9n3s15pBWkMbfpXDSUED9nDhq2NlhNm0rcpu9wUp4g1XkiOt6DX2n8t4WhhpSxlSw5kZJFQE6+ehevfQ1iM/LZ7VNMilwF7xVypYrN1yJpNf88K88/oLO7LWc/bcmnXesiaTkTIi9BxPm3Pc1nsDLS4Zc+ngTEZbHw5N8ECQL2g0QDXItXIP43EZuRz5Qdd/nwtys8Ss1jXm93jk5uTtPqJfOsLVCqOJGcyaTAR9S+7M8wv4ecSMnkAwsjNrs74d+0Nr/VqkwnSxN0S3if1ZFK6GJpwnp3J+43dWNBTQfMNTWY9zCBRteD6H4njI2xKaTJy7cWXCoRaO5sydIBdbn1VTt+7uWOia4mPx8PpvFPZxi+/iaHfeMqUjgrKBZBIsFu3s/oengQN/Mz8n19n2vzkcdH1LOqx9zrc4nOUt8Tmw0YinXV6pxctYyslKeZQ1q6GnSb5Im2ngZHf/UlO+35hQZddyv06xghlXdngHgfpVLB5s2bKSws/8WRsqRYH7x3lXfRB0+emEve/RSM2jm+dBdLVKm4umc71/dux65mLXp8+iV6xiZvZqJlxKPUXHqtuIqetpR9E5piaVj6lNITkSf4/OLnNLBuwK9tf0VHo3xkotevX09WVhaTJ09GIpE854n38OGvRDxcjKvLT9jZ9XvpeKIocunSJc6ePYuDgwMDBgxAX1+fjwIiOZ6cyUmvGuirkul3pB/yfGukiR9zZnobDHWeDV5VKpF+q6/xIDmHs5+2KnX6zruESiVyYXsIgZfiqNXcjpYDaxZr1Jsw93+k//EH9osWYtS58zPH0grSSFnsipamHpU/jSjVjvC5qHNMPjeZ8Z7jmVhnIsnLlpGyYiUOa35HRRxGZz4iXrcttp/tfScVM19GhlxBg2uBtDQzZG1tJ0RRpPfKq8RnFnB+ZqtylcevoPwQRZGTgYnMOx5MREou3lXNmN251jMLQigK1b54+pYw9uw79/6dvd+PrTei2DqmEU2rmcNSD7CoAUOKF7T6N5BTqPg/e/cd3lTdBXD8m+6994ZCS6HsvTeUpSIbF7JU9hAVUfRFEQVBhgsBQREZgqissvcsu6WllO69m7ZJ06z7/pFSRJBl27Tlfp7nfXxtbnJ/kZLcc8/5ncP3x2JZczIOgAmd6/JmN3+sTB9dhVKi0XIkr5DdWQUcyC1EptFiZ2RIiJMtg1zs6GxvhUkljEZKVij5IzOf3zLyuSVXYCyR0MPRmhdd7enjaPvYAeR/FZ8j4/fLKey4lEKaVIG1mRGDmnowtKUXzb3talQlk6hqqPPySBgxEq1Mht+2rZh4ed3zeHpxOkN2DcHX2pef+/2MsaEx+empbHx3Oq516zFs/kIMDO5+T96ZkWdVtuXE9B+diLWlGjKXnoGiLDR195HWZAJt2ratkvf6JJ52Dp7oMRm7WmLb2/eRH0oqhYLdy7/g3I7NNOrak2EfLqxxwV2eTMmY9WFoBIENr7d5quDuSNIR5p6YSzPnZqzssbLSgjvQZfEKCgrKW97+fSZefv454uJX4Ob6PO7uwx75Wmq1mj/++IMjR47QuHFjXnvtNSwtLfkjM5+/sgqYU8eNICtzfGx86Gz/JkqjONq2CLsvuANdidMnLwRTqFCzeH/NbsdrYCCh2+hAWvbzJfJkGgfWRqBRPbh00PWdOZg3b07aBx9SGhNzz2MOZg4UBA3ArziPS+G/PPb5paVSFpxbQKB9IBMbT0QRfYucH9Zg81ssvMcAAN3bSURBVNwgzH0tsDg8lSxNA+wnbqh2F8ePy87YiPFezuzOlhJVlsWb1TuQdKmCrWFiFq8muppcwIjV53hj4yUkElj7ais2T2h3b3AHunEJ3d7TzYq8uUc/i32IDwY0xN/ZklnbrlIYe143qL0Wl2dqtAJbw5Lo/uUxvj56m37Bbhx5uxtv9w18aHAn02j4K6uAiTcSaHQ6gnERCRzPL+IFFzs2N6lLeMdglgf50NPRplKCOwBvMxOm+rpyvE0gh1oFMN7LiWuFJbxxI5HGpyOYEZXEqfwiNJV847+OkyWz+wRy6t0ebBrfll5Brvx+OYUXvz1Dz2XH+fbYbTKkYgmn6C4jBwe8V69G0GhInvgGGqn0nsfdrdz5X4f/EZEbwddXvwbA3t2TnuPeIiUqgvM7t91zvKOnFf3ebExBppx9qyPum5FnYGqIw8tN0eCMRbw3bUpPVu4brARiBq+KFOZk8+eST8lKjKPLS6/TauDgGneXqkSpYfTac0SmFfLrhLa09H3yTp+nUk8x7cg0Gjg04IfeP2Bl8vj7E56GVqtl5cqV2NjYMHbsWADS038nMmoOhoZWmJo607rVHxgZPXwdcrmcLVu2kJSURLdu3ejatSsSiYSsUhVdL9zEz9yUXS3qY2QgIa2ghF7LjuNadxc5khN83+t7Onp2fODrLtwTydpT8ex4qwMt9NgZr6JcPZTE6e238WpgT783G2PygBmQqsws4ocMwdDKCr/ftmFobX33scJ0JMuC2OXsycC3rj5W2e57J99jf/x+Ng/cTKBtfRJGjUaVnEzdrWvR/jwIRamE/EG78W3ToELfa1XLK8vi9Xa04ftGfgiCwIjV50jMk3F8TnfMjMUsXk2QnCdn8f5odl1Lw8nKhBm9AhjZ2hujh2VPNGr4tp2u9PGt02BQvf6sI1KlDP72NN84/U7voj+QzIkB85r/efZPp2/n8MnuSG5mFNHS154PBgQ9tKNpsVrDodxCdmUXcCS3kBKtgKOxEQOcbRnkbEd7OyuM9Ly3UiMInMkvZntmPnuyCyjWaHEzMWawqx1D3RxoaGlWJdcqRQoV+8Iz2H4phQsJeUgk0KmeE0NbetG3kZv4+SYCQHbhAknjxmPRogU+a35AYnJv9dOCswv47dZvrO69mg4eHRAEgX1fL+Xm6ROM+PhzPBs0vOf46HPpHNoQRWBbN3qOCbrvd116MIGiw8k42PyAxezvwLRyr1mflJjB07P0mGg2vT+Tgsw0Br8zn9aDXqxxwZ1GKzB9yxWuJhewYmSzpwruzqefZ8bRGfjb+fNdr+8qPbgD3eDztm3bkpSURFqarjXunZl4gqAkuNGqRwZ3OTk5rF27ltTUVIYMGUK3bt2QSCQIgsCcW8mUaLWsDPIp/6L+364baAWBH/p/Qj27erx/6n2y5fd3jwSY3isAV2szPtgZUSuGVzfr5UPPMUGk3irgz6+uUFJ8/zBkY1cXvL5ahjI5mbS5cxG0d9+3sY07Bb5t6ZyXxrbIRw8+P5x4mD1xe5jYdCINHBqQt3EjiuvXcX1vNsLOcaCUEem7vMYHdwAOxka87unEn1kFxMgU5XvxMgtL+fX8vze5EVUPUrmKz/ZG0XPpcQ5GZjC1Rz2OzenOy+18Hx7cARgaQY95kB0F4durZsFPINjTljl96tOo4AhpTh1qXXAXm13M+J/CeGnteYpL1XwzugXb33zwuIoitYYdGXm8Hh5P8OkI3oxMJEwqY4S7Izua+XO9YyMWB3rT2cFa78EdgKFEQmcHa1YE+RDeMZjVjXxpYm3OmpRseoZF0z0smlWJmaQoHjLYvgJYmxkzvLU3295sz/E53Zjaoz5x2TKmb7lK608PMff361xKzBO7cD7jLNu0wWPhp8jPnyf9w/n3/T7MaT0Hf1t/5p2aR25JLhKJhJ7jJmHj4sKeVUtQyO7t+hvYzp22z9Uh+nwGF3bdP/fOpocPJl4WFKjfQisxr9T3VtHEDF4lizx5lAOrV2Jl78AL78zHydtX30t6YoIg8NFfN/j5bCIfD2rImI5P3l7+cuZl3jz0Jp5WnvzY90fszaruAkChULBs2TIaNGjAiy/qSoeysvdjaGiJo0Onhz43Pj6erVu3YmBgwKhRo/D2vjvnb1tGHtOikvjY34M3fVwAOBSZyfifL/JOSCCTutUjtiCWkbtH0tS5Kat7r8bwAXfe94anM2nTZT4a1JDXn+K/bXUUfz2H/WsisHYw47npzbB2uL8MN3fDBrI+/wLnWbNwmjih/OdC1G4kW1/ibU8f5r1y4l9/V/IV+bzw5wu4WriyacAmhLRM4gY9h2WbVnh2LoCYgxxWfUyXDydjal4x3Vn1LVupos3ZKAY42/J1Q91nyagfzhGTVczJd7pjbiLe5a5ulGotG88lsupIDNISFUNaeDG7TwDutk94saDVwg9dobQQJoeBUfXat6tNPI/B+j68q53MxKnvP1H3yOoqX6ZkxeEYfjmXiJmxIVN61GNMB7/7sklSlZr9ubo9dcfyilAKAm4mxrpMnYsdrW0tMaxhN3VzlWp2ZRewIyOfsEIZAO3tLBni6sBAZ1vsjCv/M1WrFTgXn8v2SynsC8+gRKWhjpMlQ1t6Mbi5Jx52NeuCW1Rxsr/5hpxVX+M0dQrOkyff89it/FuM2j2KNu5t+KbnNxhIDEiPiWbLR+9Qr3V7Bs54954kiyAIHPvlJpGn0+n+SgMadvS45/XUOSVoipWY+v2jfL4aEDN4eiBotZz8dQP7vl6Ke/1ARi9cViODO4DVJ+L4+WwiE7vUfargLjw7nEmHJ+Fq4cqaPmuqNLgDMDMzo3nz5kRERFBYqJs95+Lc95HB3eXLl9m4cSPW1tZMmDDhnuAuTaHkg5gU2tlaMsFbN+tJrlTz0V83CHC1YkLnugD42/nzftv3OZ9xnjXhax54nn7BbnQJcGbpgVtk1ZLW0XWaOPHctGbIC5X8vuQSeemy+45xeO01bPr3I3v5cmRn7rYylgT0RW1uT9+CHL65+s2/nmPR+UUUKgv5tNOnGEmMyJj/ka7jVh8zDG7v52TROBq88kqtCe4AnE2Mec3Tkd8z84mX6zp6zewdQE5xKb+cS9Tz6kR/JwgCe8PT6f3VcT7ZHUmwhy17pnbmy2FNnzy4AzAwgJ7zIT8Brmys8PX+VwaROxEMTTll2IYZW67W6BEeSrWWtSfj6LrkKD+fTWBkG2+OzenGm139y4O7fJWazem5jL4WS/DpG0yLSuJGcQmvezqxq0V9LndoyMIAL9rZWdW44A7A0cSIMZ5O7GpZn/Ptgni3jhtZpWrejk6myekbjIuIZ092AaXayvtzNjCQ0MHfiWXDmxH2QS+WDG2Ci7UpS/ZH0/GLI7y89jx/XEmlRCl24XzWOE2ahO0LL5Cz6mukf/11z2MB9gHMaT2HU6mn2BS1CQD3+oF0GP4yt86dIuLoveMWJBIJXUYH4tNINyMv8R8z8oyczKtlcPcoYgavEihL5Oz9ehmxF8/RuGdfeo59E0Ojih0BUFX+vJrK9C1XGdjEnZUjm/9rd8R/E5UbxbgD47A1sWVDyAZcLV0raaUPl5eXx8qVK+ncuTM9e/Z86LFarZbDhw9z+vRp6taty/DhwzEzu5uBEgSB0dfjOFcg42ibQPzMdY1mPtsbxQ8n4vjtzfa09nO45/i5p+ayL34f6/qso5Xb/TdbEnJk9Fl+gpBGbqwc1byC3rX+5aQU8dfKawgagYFTmuJax+aex7UyGQkjR6LOyaXOju0Ye5TdOQt9H8357+ju48m6F3ZS377+Pc87mHiQWcdmMbX5VCY2mUjBzj9InzsXn2ndsMz6lWuyAUhbfESXUYFV9VarTFapijbnInnBxZ7lQT4AvLLuPJFphZx8tzsWJrUnoK2pLiXms3BPJJeTCgh0tWZu/wZ0DXD+76X5ggDr+0FePEy7AiaPN9al0mm18FVD8GzJ/sZLeWPjJd7s6s97/WpWabQgCOy/kcnn+6JIyJXTNcCZeQOCCHDV7RPOVaoJzZGyK6uAUwVFqAXwMjNmkLMdg5ztaGZjgUENDOYelyAIXCsqYUdmHn9kFZCtVGNrZMggZzuGuNnT1taySt5/Uq6cHZdT2HE5hZT8EqxMjRjQ2J2hrbxo5Wtf47bAiJ6OoFSSNPEN5Jcu4bN2LZZt29x9TBCYfnQ6J1NPsqn/Jho6NkTQatm+8EPSYm7y8qLlOHp63/N6SoWanUsvI80qYfDsFjj7WP/zlNXOwzJ4YoBXwaRZmfyx5BNyk5Po9tp4mocMqrEfNmdic3jtxwu08LHn53FtnrgVe0x+DGP3j8XMyIyfQn7Cw8rj0U+qRFu2bCExMZGZM2diYvLg8ialUsnOnTuJioqiVatW9OvXD8N/DJT9JS2Xt6OTWRTgxeueullHUemFDFx1iqEtvPhiaJP7XlemkjFi9whKVCVsf277A7OYyw/dYvmhGH4Z15ZO9R9vhlJNIM2W89eKq8iLVPR/ozHeDe/dv1kaH0/C0GGY1KmD76ZfMDA1hYwI+L4jy1zcuFmvK6t7ry7/e5SnyGPwn4Nxs3RjU/9NkFdA7ICB2DaxxdUrjFRNC44JHzPig/YYm9bOksUPYlLYkJrD6bZB+JqbcikxnyHfneG9fg14s6u/vpf3zErIkbF4/032hmfgYm3K7D4BDG3pjWFF7rVKPKML8novgI7TK+51/4s7axqyDhoPZe7v4WwJ041O6OBfMz7LIlKlfLI7kvPxedR3sWLegCC6BbqQrVSxL1vK7uwCThcUoxHA18yEQS52DHS2o6m1eY39jv8v1FqBk/lF7MjMZ2+OFLlGi6epMS+62jPEzZ4GlpVfPqnVClxIyGP7pRT2hqcjV2rwc7RgSAsvXmzphadYwlnraQoLSRg1GnV2Nn5bNmNat275YwWKAobsGoKFkQVbB27FwtiC4rxcfnpnKtYOjoz+dClG/7gWlBWUsv2Li2i1AkPfbfXA7SXViRjgVZGUmzf4a+lnaNVqBs54F7+mLfS9pKd2M6OQYd+dxc3WjO1vdsDW4skykPHSeF4PfR0DiQEbQjbgY+NTSSt9fImJiaxfv56BAwfSqtX9fx+KiorYvHkzaWlp9O3bl3bt2t33xZ1UUkr3sGha2Fiwtak/BhIJWq3AkO/PkJgr5/Csrv860+5m3k1G7xlNe4/2rOqxCgPJvRXSCpWGvstPYCiRsG9G51o120wmLWXXymvkZ8joPbYR9Vq63PN44cGDpE6dht2wYbh/skD3w+87k1uaTzc7CV/3+Jqu3l0BmH1sNkeTj7J14Fbq29cnZeZMlOdDqTOgEJnEjV9TFjBoVkfc69lV8busOumlStqejWKEuwNLAnV3IV/78QLXUwo4+W6Px5rFJao4+TIlK4/o9moZGxrwRhd/JnSpU3nZ1F+GQOolmH4NzKpB6dCet+HKLzDnNphaIVeqGbjqFPJSDaEzOmNnUb32C/5dhlTBkv3R/H4lBQcLE2b2DqB7EzcO5BexO6uAswXFaIG65qZlQZ0twVbPZlD3b2QaDftzCtmekcfx/CI0AgRbmfOiqz2DXe1wN638P39ZqZrQCF0XzrNxuUgk0L6uI0NbehES7CZWNtRiypRUEkaMwMDcHL+tWzBydCx/LCwjjHH7x/F8vef5pOMnAMReusAfixfQot9zdB8z8b7Xy00r5vcll7GyN33gjLzqRNyDVwUijh7ktwXzMLO0ZPTCpTU6uEuXlvD6+jAsTA3ZMLbNEwd3yUXJjD8wHgGBtX3XVovgDsDHxwd3d3fOnTt3X+eljIwM1qxZQ3Z2NqNGjaJ9+/b3fYFrBYEZN5ORAF818CkvRdkclsSVpALe7x/00IHlDRwaMKf1HE6knGBj5P17aMyMDVnwfDBxOTLWnIj772+4GrG0NWXw7Oa41rFh/9oIIk6k3vO4Te/eOE6YQMFvv1GwvaxLYLOXcMxPppuxE0suLkGlURGaEMqBxANMajaJ+vb1KTpyBPmRPfj2U6A1MGNHyjsE9wqs1cEdgLupCaM9HNmSnlfe3W5m7wDy5Sp+OpOg38U9QxQqDT+ciKXLkqP8dCaBoS29OPZ2N6b3ql+5F5Q9PoCSfDj773tUq4xWA5F/QkCf8hbiFiZGrBzZnFxZKXN/D6+WnQ/lSjXLD92i+5fH2HUtjZc6+PH66GC2myhpdT6KubdSyFKqmO7rypHWgZxu24C5dd1pbG0hBnf/YGloyIuu9vza1J+rHRrxaX1PjCUSFsSm0eJMJMOu3mZzei5F6srbK2dpasSQll5sntiOk+90Z0bPAFLyS5i17RqtPz3EO9uvcT4ut1r+Lor+GxMvT7y/+xZ1Tg4pkyajVdztZdDarTUTmkzgj9t/sDduLwD+LdvQPGQQl/f9RdzlsPtez9Hj7zPywu+bkVdTiBm8CnB+5zZObfkZn+CmDJz5HuZW1b9u998UKlQM//4sKfklbHujPQ09bB79pL9JL05nTOgYZGoZP/b9kQD7gEpa6dO5du0aO3fu5OWXX6ZevXoAREdHs2PHDkxNTRk9ejTu7u4PfO7alGw+iEllWaA3oz10d4iyi0rpufQYDT1s2Dzh/ozfPwmCwMxjMzmefJyf+v1EE+f7yzknb7rMoahMDs7sio9jNdljU0FUSg3710SQGJ5L2+fq0LKfX/l/M0GjIXnCBOQXL+G7aRPmdd1haSApDQfQT3aZccHj2BGzA29rb37u9zMSWQnxg/rj1SoBU1sle2SfUWQRzLC5rTB6BmYmpSiUtD8XxcsejiwK8AJg3IYwLibmc/Ld7tiYVd+7jjWdViuw63oai0OjSS0ooVugM3P7BRHoVoWf/dtehduHdVk8Sz2WQcafgJ8GwbAN0GjwPQ99fzyWz/fdZPGQJgxv7f3g51cxrVZg55VUluyPJqNQQVA9e7QBdlzT6G6UBFqaMcjZjoEutlVSZlibxcoV7MjM5/fMfBJKlJgZSOjjZMtQV3u6OVhX2kD3OwRBICwhn+2XktlzPR2ZUoOPQ1kJZwtPvB1q1/frs67w4EFSp03HundvPJd/haTs90utVTMmdAyxBbFsG7QNb2tv1Eolv86bRXF+Hq8u+Ror+/tHf0Wfz+DQ+kgC2rrSa0zDanljRyzRrGQZsTFEnTpGl5dex9Co5pYBKNVaxqy/wIX4PDa83uaJ94FlybMYEzqGAkUBa/quoZFjo0pa6dNTq9UsX74cV1dXXn75Zc6fP8/+/ftxc3Nj1KhR2Ng8OKCNk5fSM+wmHeys+aVJnfK/6DO2XGFPeDr7pnehnsvjtQWXlkoZvms4EomEbYO2YWNy7zkzpAp6Lj1GmzoO/DimdbX8UPkvNBotR3++SfT5DJr08KLT0PpIyvYoqfPyiB8yFCRQZ8cOjPZPgeTzTGrag5PpZzExMGHboG342/mT/tFHWCStxta3hGtOn3ImMpgh77bExffJbkrUZG/fTGZbRh7n2wfhbmpCRKqUgatOMbNXANN71X/0C4ie2Pm4XD7bG8W1FClB7jbM6x+knz2z2dG64eftJkHfhVV//jt2zYDrW2FO7H1NX7RagZfXnedqcgF7pnWmjpOlftZY5nxcLh/uusGt9CLM7E2R1rdGsDelkZUZA53tGOBsR4Bl9d5zUxMJgsDlQjnbM/P5MyufPJUGeyNDnnPRDVNvZVP5WVG5Us3+G7oSzjOxuQgCtKvrwNCW3vQLdsNSLGuvFe6MX3IYNxbXOXPKf55anMqwv4ZRx7YOG/ptwNjAmNyUZH6ZOwOPwCCGvr+gPCD8u4v7Ejj/Zxwt+/nS7vnqt79dLNGsZG7+9en+2oQaHdwJgsA7269xJjaXxUObPPEFS25JLuMPjCe3JJfven9XLYM7ACMjI9q0aUNsbCy//fYboaGhBAYG8vrrr/9rcKcRBKZHJWFqYMDSBt7lX0SnYnL442oab3X1f+zgDsDW1JbFXReTKcvk4zMf31cy4mZrxszeARyNzuZAZObTv9lqytDQgJ6vBdG0hzfXj6Rw6KdINGVD3o0cHPBauQJNdg5pb89BaDoaZNnMd2qPlbEVM1rOwN/OH9mFCxhFrMPWt4TcoFmcimhEy/5+z1RwBzDV1wUNAt8mZQG6gdN9Grqy9lQcUrlKz6urXWKzi5nw80VG/HCOzMJSvhzWlN1TO+mvIZJzIDQdBRfWgDT10cdXBo0aov6CgJAHdvQ0MJCwdHhTjA0NmLHlCiqNfkqdTqXm03v1aUb8cI7ofDnKxvZ4d/dibks/TrdtwOHWDZjp5yYGd5VEIpHQ0taSRQFeXOsQzMbGdejqYM22jDwGXY6h7bkovohLJ0ZWeWOCLEyMGNzci03jdSWcs3sHkC5V8PZv12i98BBv/3aNc3G5aLU1K+khupfDa69hP3o0eet+JH/LlvKfe1p58lGHj7iec51vr34LgKOXN93HTCAp/Cphu35/4Ou1DPGlYScPYi9no1Soq+Q9VBQxgycCYHHoTb49FsucvoFM7l7viZ5boChg7IGxJBcm812v7x44BqA6kclkfPXVV6jVajp27EjPnj0xeEipyLdJWSyITeObIB+GuOnS+AqVhn4rTqIVBPbP6HLf4NvHsT5iPcsuLeODth8wosGIex5Ta7QMXHWKwhIVh2Z3rZUbxAVB4FJoIuf/jMO3sSN9JwRjXDaoO3/bNjLmf4TjG+NxUX8H3m1RDluPiaEJWoWC7LGdcA2IQRU4lI2XX8PK3pwh77bE0PDZu2c1PSqJP7PyudCuIS6mxkSmFdJ/5Umm9ajHrD61b0xEVcstLmXF4Rg2nU/CzMiASd3rMbZjneoxVD4/EVa1hOYvwaAVVX/+2COwcTCM+AWCBv3rYfvC03lr02UmdfPnnZCqGZ0QJy/lt+QcNp9KIP92ARhIcG7gwEvtfRjs6Vg+3kakP8VqDXtzpOzIyOdkfhFaoKm1OUNc7XnBxR4X08otMxcEgUuJ+Wy/lMLu6+kUl6rxsjdnSAsvhrTwqnVbJJ4VglpNyuQpFJ88iff332HVpUv5Yx+f+ZjfY35nTZ81tHVviyAI7P7qc25fPMfIBYtxr3f/d6ZWo0Wp0GBmWf22PYglmqKH2ngukQ//iGB0Wx8WvhD8RKUShcpCJhyYwO3823zd82vae7SvxJVWnIiICACCg4Mfely0TEGfi9H0dLBhXfDd/WJfHbzFisMxbBzXhs71nZ9qDVpBy+TDk7mQfoFNAzbRwOHeC5+LCXkM/f4sb3Sty9x+QU91jprgxslUjv0ajXtdW/pPalL+IZr2wQdIt+/Af3YrTNL3wuxosHQib/FM7Ip+RHAM5pDpSuJuFDL8/dY4ejx+FrU2iZOX0ul8FG94O/NRPU8AJm26xIlbOZx8p/tDG/+I/p1CpWHdqXi+OxZLiUrDqDbeTO8ZgLN1NQsM9s6BsHUwJQwcq7iE6M8pcGOnrjzT+OHZr3e3X2fbpWQ2T2hHu7qODz32acXIFOzKLmBXRj63buZiFFuERKWlSZATH/cLooXLs5Xhr0kySlX8UbZf73pxCQZAVwdrhrja08/JFstK7ipdotSw/0YGOy6ncOp2DoIAbeo4MLSlF/0bu4udiWsYrUxGwiuvoEpIxPfXTZg10F1fyVVyRu4ZSbGymB3P7cDezB5FcTE/vzsVQ0MjXv58BaYWNSewFwM80b86cCODN3+5RPdAF1a/0hKjJ8iAyFQyJh6cSGRuJCu6r6CLV5dHP6kGUWsFBly+RbJCyfE2DXA20QUesdnF9Ft+kpDg/z6UPE+Rx7C/hmFhfHdOy9+9s/0av19OZe/0zuXDdmuj25eyOLj+BvauFgya1gxLW1O0paUkjn4JSd4t/LomQsgXlBrUw/D3YWBqTUKvUPZvyqD9i/606OOr77egV1MiE9mTLSWsfUOcTIyIzigiZMUJ3upadRmT2uJOE46lB6JJkyroFeTKe/0aPFEZdpUqyoQVTSFoIAxZW3Xn1ahgST2o3weGrHnk4bJS3egEhUpD6PQuT9yd+UEEQSBarmBXVgG7s6VEF5dgkFOKdUwRpUVKWtZx4JNBjZ64WZhIv6JlCn7PzGdHZh4pChXmBgb0c7ZliKs9Xe2tMarIuZIPkFZQws4rqWy/lEJ8jgxzY0P6NXZjaEsv2tVxxKCSzy+qGKrMLBJGjABBwG/rFozd3ACIzotm1J5RdPDowKoeq5BIJKTcvMG2j+fSoFNX+k+ZreeVPz5xD57ogS4n5TNtyxUae9qyanTzJwruStQlTD48mRs5N/iyy5e1LrgDWJWUybWiEr4I8C4P7gRB4MM/IjA1NuCDgf89q+Zg5sDnXT4nqSiJT899et/j7/ULwsrMiA/+iKjV7Z3rtXRh4OSmSHMU/L7kEtJsOQampniuWIFSbkGpzAoh7Eckv7+KxFBCyZDfOPp7Dm51bWnWq3qM4dCn6b6uKLRaVifr9uIFulkzsIkHG84kkFtcqufV1Rxnbucw6OtTzP7tGk7WpmyZ2I61r7WqvsEdgLUrtHsTwrdDRkTVnTfuGCgKIPjFxzrc0tSI5SOakV1Uyvs7n350giAIRBaX8EVcOl0u3KTbhWiWJWRiVqwmKKoYk8u5eJoZs+61Vmyf2E4M7mqgQEsz5tZ150K7hvzZvB7D3Ow5klvIS9fjaHrmBvNupXC5UFZp34keduZM7l6PI7O7suOtDrzQ3JODNzIZveY8nRcfZdmBaBJzZZVyblHFMXZ1wXv192iLi0l+8y00xbo/s0CHQGa3ms3xlOP8evNXALwaNKLdkJFEnTxK5Ikj+lx2hREDvGdUfI6M8T9dxMXajHVjWj/RHq9STSnTjkzjStYVFnVeRE/fnpW4Uv24UVzCsoRMXnCxY5CLXfnP/7iaypnYXN4JaYCLdcVsyG/t1po3m7zJrrhd/Hn7z3sec7A04b2QBlyIz2PnFT01Uqgi3kEOvDCzOcoSDTuWXCY7uQgTL088li4lP9oQSW40xiYySprM49gxU7QaLT3HBIl3U4H6lmY852LHj6k55Kt0G8Gn96xfNqetds1UrAwxmUWM3RDG6LXnKZCrWDGyGX9M6lhppYQVrsM0MLWBo1XYTTPidzC1Bf8ej/2Upt52zOoTwJ7wdLZfSnns5wmCQHiRnM9i0+h4/iY9wqJZkZiJi4kx8zxdGJ4NMQcTyc8t4eNBDdk/ows9g1xrXQfiZ42BREJbOysWB3pzrWMjNgTXob2dJb+k59L/UgwdzkfxZXwG8fLKuYklkUho6WvPohcbE/ZBL1aMbIa/ixWrjt6m65JjDP/+LFvDkihSiA2tqiuzwEA8ly+nNCaG1FkzEdS678fRDUbT1asrSy8uJTovGoB2L47As0EjDq37jvyMNH0uu0KIJZrPoJziUoZ8d4bCEhW/T+r4RK2rVRoVM47N4ETKCT7t+CnP13u+EleqH0qtlpCLt8hRqTnWpgEOxrrgt0CupOfS43g7WPD7Wx0qNLDQaDVMODiBiJwItgzYQl27uuWPabUCQ74/Q1KunCOzu1VIaVN1lp8h468VV1GWqBkwuQke9e3J/XYZFjc/o8SkDenPr+HYpmi6jAygcTcvfS+32ogqLqF7WDQzfV15t65uluPMrVfZF5HOyXd6VL+9Y9VAVpGCrw7GsDUsCUtTI6Z0r8drHfyeqmmS3p1YAkc+hXGHwLt15Z5LXQpL6kODATD4uyd6qkYrMHrNOSJSpeyZ1hm/f/n+EQSBa0Ul7MouYHdWAYkKJYYS6GhnxSAXO7rZWvHXhRS+PXobpUbLq+39mNajfq3/fBSBVKVmT1lzljMFxQhASxsLXnS153kXe5wquSlZuvRuCWdctgwzYwP6BbsztKUX7euKJZzV0Z3GbXYjR+D20UdIJBLyFfkM+WsIViZWbBmwBQtjCwpzsvj5nanYuXow6pPFGBpV788TcQ+eqJxcqWbUD+eIzizi1wntaOFj/9jPVWlVzDk+h8NJh/mw3YcMDxxeiSvVny/i0vkqMZOfG9ehj5Nt+c/n/n6dbRdT+GtKRxp52D7kFZ5OljyLYbuG4WDmwOYBmzEzupshvJEmZdCqU4xu68OnLzSu8HNXN0V5CnatvEphroK+E4LxC3ag6MABNIEt2bY8Erc6Njw3rVn5/DyRzriIeE7kFXGxfUNsjY2Iz5HRa9lxXu/gxwcDG+p7edWGXKlmzYl4Vp+IRanW8nI7X6b1rI9DTW5IU1qs24vn2hBe21W554reB5tHwkvboX7vJ356WkEJ/VacxM/Jku1vtse4bHvAnXlpu7IL2J1dQIpChZEEOttbM8jZjr5OtjgYG/LXtbtD5vs2cuW9fkF6n7En0o9UhZKdZc1ZImUKDCXQ3cGGoa729HGyxaISOysLgsDV5AK2X0rhr2tpFCnUeNia8WILL4a09BJ/J6uZrKVLyV2zFpc5c3AcNxaA8+nnmXBgAi/Wf5GPO3wMwK3zp9m1bBGtnxtCl5de1+OKH00M8ESArvX+GxsvcTQ6i9WvtKJ3Q9fHfq5Gq2HuybnsS9jHu63f5eWGL1fiSvXnSqGcgZdvMdTVgRVBd/d2XUrMY8h3ZxnfqU6lXiifSj3FW4feYljAMOa3n3/PY//bdYMNZxL4Y1JHmnrbVdoaqouSYiW7V10jO7mYHq80ILCtG398dYWc5CJGzm+LtYM4s+qfIork9Lp4izl+bsyuo9tQPnvbNXZfT+PkO91xsXm2/5tptAI7LqXw5YFosopK6RfsxjshDWrPhdi57yD0PXj1T6jbrfLO8/tEuLUf3o4Bo6cLivdcT2fyr5eZ0sOfLm282J0tZU92AamlKowlErrYWzPIxZa+TrbYl1VRXErM55PdkVxNLqCRhw0fDGhIe/8aUkYrqnSRxSXsyMxnZ2Y+aaUqLA0N6O9sy1BXBzrZW2FYiSW7CpWGg5GZbL+UwsmYbLQCtPK1Z0hLLwY0ccfGrHpngp4FglZL6uzZFO0LxXPFCmz69gFgxeUVrA1fy5KuSwjxCwHg4A9fc/1wKEPmfYJfk//WTK8yiQGeCEEQmPdHBL+eT+KTF4J5pd3jdx3UClrmn57Pn7F/MqPFDMY1HleJK9UfhUZL74vRyDRajrVpgE1ZW2aVRsvAlacoUqg4OKsrlpXcLnnZpWWsj1h/z4cNQJFCRc+lx3G1MeOPyR0xfAayV0qFmn3fh5NyMx+fhg4kRebR49Uggjq463tp1dZr4XGcL5AR1r4h1kaGJObK6LH0OK+08+Xj5xrpe3l6c/xWNov2RnEzo4hm3nZ8MCCIVn4O+l5WxVIpdHPxrF1h/GGojAtalULXPbPRC/D810/1EhpB4IJUxntnbnNLokEwM8REIqGbgzWDXOzo42iDrfHdz9nkPDlfhN5k9/V0XKxNmdM3kCEtvMRSONEDaQWBswXF7MjMZ1dWAUUaLS4mRgx2sWeImz2NrcwrdX9mZqGivITzdlYxpkYGhATrunB28Hd6Jr67qyutQkHSmNdRREXh+9MGzJs1Q6VVMWbfGOKl8fz23G94WnmiKlXwy9yZlMqKeXXxKixs7fS99AcSAzwR3xy9zZL90bzVzZ93n6BtuiAIfHruU7bd2sakppN4q9lblbhK/VpwO41vk7PY0rQu3Rzudl77/ngsn++7yQ+vtKRPI7dKX4dKq2JM6BjiCuLYNnAb3jbe5Y/tupbG1M1XWPB8I15t71fpa6kONCotB9ffIPZyNn5NnOj/VmOxecJDXC2UE3LpFu/XdWeary5L/+726+y8msrxOd1wtzXX8wqrVlR6IZ/tjeJkTA7eDua8FxJE/8Zutfd36PLP8NdUGPmrbo9cRYvaBVtfhld2PlGDFU3ZRffubCl7swvIUqoxNZBgnFuKRa6SfSNb4fmPxlVFChXfHotl3al4DCTwRhd/3uha94magomebQqNlkO5hezIzOdQbiEqQaC+hSlDXO0Z7GqPbyUOvBcEgespUrZfSuHPq6kUKtS42ZjxfHMP2tZxoLGnnbg3Wg/UeXkkjBiJVibDb+sWTLy9SSlKYdiuYfjb+bMhZANGBkZkJ8azad4sfIKbMvjdj6rld4YY4D3jfr+cwqxt13ihmQfLhjd77LuegiCwOGwxv0T9wtjgscxoMaNa/oJXhAsFxTx/5TaveDiyOPBuQJWcJ6f3V8fpVM+Zta898O9QpUgrTmPorqH4WPuwsd9GjA3vjml4Zd0FrqUUcHh21wrr5FndabUCsZez8GnogKnYROGRXroWx5UiGWHtGmJpZEhynpzuXx5jVBsfPnkhWN/LqxIZUgVLD0Sz/XIKNmbGTO1Rj1fa+2JayQOT9U6jhm/agJEpvHkKDCr4/W4fqxuRMPsWGD480FJrBc4UFLM7u4C92VJyVGrMDST0dLRhoLMdvRxtuJ1exNDvztCvsTsrRzZDIpGg1mjZejGZZQdukStT8mILT+b0DXzmbk6IKla+Ss2urAJ+z8znnFTXMr+trSUvutozyMWuvKFaZVCoNByOymL7pWROxOSg0equvT1szWjsZUsTLzsae9rS2NMW+5q8F7iGKI2PJ3HkKAwdHPDb/CuGdnbsjdvLuyffZWKTiUxtPhWAK6G7OLJ+Nd1fm0CL/tWvqaAY4D3DTsXkMGb9BdrUcWDD620wMXq8DceCILDi8grWRazj5aCXeaf1O7U2uJNpNPQKi0YtwNHWgViVXQAKgsC4ny5yLi6Xg7O64mlXtRcXh5MOM+PoDF5p+ArvtH6n/Odx2cWELD/JgCbufDWiWZWuSVQzXJLKGHA5hg/9PZjs4wLA+zvD+e1iMsfmdK/y3+WqVFyq5ofjsfxwMg6tFl7r4MuU7s9Yd8WIHbpA7MU10KQCm2Ep5bryzCbDYdDyBx6i0gqcyi9id3YB+3Kk5Kk0WBga0LssqOvhaI2l4b1B550Kk2XDm+JkZcrCPVFEZxbRpo4DHwwIoomXXcW9B5EISCopZWdmAdsz84iRl2IskdDT0Zohrg70drTBrBKbs8hK1dxIK+R6SgHhqVLCU6TE5dydq+ftYE4TLzuaeNrS2MuWYE9bcQ9fJZBfvEjS62Mxb9YM73VrMTAx4cPTH/Ln7T9Z13cdrd1aIwgCfyz5hPSYaMavWouJWfX67hQDvGdUZFohw1efxcvenG1vtn+iD4jvrn3Ht1e/ZXjAcD5o90GtDe4A5t1KYV1qDjua+dPR3rr856ER6bz5y2Xm9Q9iQpe6D3mFyrPo/CJ+vfkrq3qsopt3t/KfLzsQzcojt/l1Qls6+DvpZW2i6m3E1VhuFJdwoX1DLAwNSC0oofuSYwxp6cWiF2tfJ9Y7WZ+vDsaQU1zKwCbuvNO3AT6OFvpeWtXTamF1F1AWwZSLYFhBF4c3dsJvY+DVv6Bu1/IfK7VaTuQXszurgNAcKQVqDVaGBvRxsmWgsy3dHGwe2s1QoxV44ZvTRKYXotEK+DpaMLdfEH0bibPsRJVLEAQiikvYXtacJUupxtrQgIEudgxxtaeDnRUGVfA7KC1RcSNVyvWygO96agHJeSXlj9d1sizP9DXxsqWRh41YqlwBpLt2kzZnDrbPP4f7559Toi5hxO4RyNVydgzagZ2ZHfJCKSpFCbYulb9F50mJAd4zKLWghBe/PY0ECTsnd3ii0pZ14etYfnk5z/s/z4KOCzCQVN6dLH07lV/E0KuxjPdy4tP6d2eqFZeq6bX0OHYWxuya2qm8jXdVU2qUvLz3ZdJkaWwftB03S90HjEKlofdXxzExNGDf9C6PnZkVPTvOl5UdL6jnwURvXRZv/p+6RktH3+6Gt0PtCHwEQeBodBaf7b3J7axiWvvZ837/IJo/wQiYWunWfvh1OAz8ClqNrZjX3PYqJJ6F2TdRCBJO5BexK7uA/TlSCtVarA0N6OtkyyAXO7raWz9WFiS3uJTlh2L49XwSGkHA086M/TO7YGUqZixEVUsjCJzOL2Z7Zh57sqXINFo8TI15wcWeoW72NLSq2uxNnkxZluEr4HqKlPBUKelSBQAGEqjnYkVjT13A19jLlobuNjVzhqee5Xz3HdkrVuI0eTLOU6cQlRvFS3tfopNnJ1Z0X1GtbzKJAd4zRipXMfT7M2RIFfz2VnsauNk8+kllfon8hS/CvqCfXz8WdV6EYUXv36hGitUauodFYyyRcKh14D13mBfsimT9mXh2vNXhiWYFVobEwkSG7xpOoEMgP/b9ESMD3V27ozezeH1DGO+EBDKpWz29rlFUPQ25cpvbcgXn2zXEzNCADKmCLkuO8kIzDxYPbarv5f1nEalSFu6J4mxcLnWcLHk3pIGY9blDEODHvlCQBNOugPF/vDgtLaZkaUOOtZjFbp/B7M+RUqzRYmtkSEhZpq6LgzWmBo93s6lUreGnMwmsOnIbuVLDy219aOBuw9zfw5nWsz6zegf8t/WKRP+BXKPlQI6UHZn5HM0rRC1AkKUZL7ra86KrPZ5m+tknl1WkICJVyrVkXcB3PaWAnGIlAEYGEgJcrcsDviaedgS6WYs3gB9BEATS35+HdOdO3D9fhN0LL7AxciOLwxYzr+08RjYYqe8l/isxwHuGlKo1vLruApeT8vnp9TZ0qPf45XvborfxyblP6OnTkyVdl2BsULvvoM6JTmZTWi5/tahPK9u7c7AiUqU89/UpRrXxYeHg6lHKtiduD++dfI8JjScwrcW08p+/sfEix29lc2hWV7zsa0dGRlRx7mSoP6vvyVgvZ0A3T/Hns4kcntUVvxo6/y21oISl+6P5/Uoq9hbGzOgVwOi2PnrLtFdbCadgwwDo8yl0mPpULyHXaDmSW8jumHAOyg2RGVlgb2RIP2dbBjnb0dHeCpPHDOpAdzG1LyKDRfuiSM4roUcDF97vH0Q9FytAN7dx55UUtr7Rnta1bYyFqEbKUar5K0s3TP1ioRwJ0N7OiiGu9gx0tr1npEdVEwSBjEKFLsOXoivxvJ5SQIFcBYCJoQFB7tblAV9jL1vqu1hhJH5W3kNQKkma+AbyS5fwWbsWizatmXx4MufTz7N54GYC7KvnDScxwHtGaLUC07deZde1NFaMbMbzzTwf+7l/3v6TD05/QBevLizvtry8a2NtJAgCoTlSXo9IYLKPCx/6e5Q/ptEKDP72NGkFJRye1a1aNWb46MxH7IzZyfe9v6eDRwcA0gpK6LXsOB38naq0y6eoZhAEgReu3CZZoeRsuyBMDQzIKlLQZfFR+jd2Z9nwZvpe4hMpVKj4rqxtPsDYjnWY1N1fbEDwMBsHQ9pVmH4NzB6vmkOm1nAor5DdWVIO5RZSotXioJUzIPcMA3tMoIODDcZPMcvrWnIBn+6JJCwhnwZu1swbEETn+s73HFNcqqb/ipNotAL7ZnQW/2xF1UpCSSk7MvLZkZlPXEkppgYSejnaMMTVnp6ONo+dwa5MgiCQkl/C9bK9fOFlwV9RqRoAM2MDGrrblO/na+JlSx0nq2d+Pp+msJCE0aNRZ2Xjt/lXij3sGLprKLYmtmweuBlzo+rVYAXEAK/SZReVUqLU4GhlUulDsB9m0d4oVp+I471+DXizq/9jP29f/D7eO/kebdza8HXPrzE1rF1zWQRBIEZeytmCYs4UFHO2oJgspZoACzMOtAq4Z5/IT2cS+OivG08cIFeFEnUJo3aPIr80nx3P7cDJXJedXX08lkX7brLm1Vb0buiq51WKqpvjeUWMuBbL4gAvXvXU/c4s3BPJulPxHJzVFX9nKz2v8NFUGi2bLySx/FAMeTIlg5t7MrtPgJi1fhypl2FNd+g2F7q996+HCYLAkbwifk3P5UhuISVaAWcTI/o72TLIzoR2PzTFqNUY6Pf5Ey8hraCEJfuj2XklFScrE2b3CWR4K+9/vaC8nJTPsO/PMrCJOytGNn/i84lElU0QBK4WlbAjM4+dmQXkqtTYGhnyXFlzlja2llXSnOVxabUCCbmysrJOXcAXkSZFrtQAYGliSCNP2/LOnU297PB1tHjmyt1VqanEjxiJgakpflu3EKaM4Y2DbzA0YCjz28/X9/LuIwZ4leyrg7dYcTgGAHNjQxytTHC0MsXJ0uTu/7cyxcnKBEdL07KfmeBgYVJhafINp+P5eFckr7b35X/PNXrsv5SHEw8z+/hsmrk049ue32JhXPMvmARBIFqu4Ex+MWcLZJwtKCZHpbtz5WZiTAd7K9rbWdLfyQ7Hv3WhyixU0HPpcZp527FxXJtq+cF2O/82o/aMoqlLU1b3Wo2hgSEqjZYBK08iK9VwaFZXzE1q775J0ZMTBIEBl2PIUqo427YhxgYScopL6fzFUfo2cmV5Nb6AFgSBA5GZfLHvJnE5MtrVdWBe/4Y09rLV99Jqlq0vQ+wxXRbP0vG+h68Xyfnf7TROFxTjamLEAGc7BrnY0cbWEkOJBK5thZ0TYewB8Gn72KeVlapZfWdkhQATOtfhrW71sHqMG6ErD8ew7OAtlo9oxgvNq9fNNpHo79RagRP5RezIzGdvtpQSrRZPU2OGuNozxM2BQMvqOa9WoxWIyy7mWkpZI5dUKZFphZSqtQDYmBnR2Mv2biMXT1u87M2r5bVRRSoJDyfxlVcxDQjA96cNrIj8nlOpp9jYb2O1u0YWA7xKFp1RxPWUAnJlSnKKSnX/LC4lt1hJrkz3T7X2/v/OEgnYW5jg+PdA0NIEJytTHK10geCdoNDJ2hRLE8MH/sUKjcjgrU2X6BXkyvcvt3zsNPuJlBNMPzqdho4N+aH3D1ga18z9OFpBIFqm4HRZdu5sQTF5Kt1dKQ9TYzrYWdHBzor2dlb4mZv864fT5F8vczAyk/0zulCnGu9N+j3mdz468xFTm09lYpOJAFyIz2P46rNM7u7PnL4N9LxCUXVzKLeQl6/HsayBN6PddRf4i/ZF8cOJOA7O7EI9F+tHvELVu5pcwGd7oriQkIe/syVz+wXRM8il1l9cVIqsm/BtO+gwRbcfr0yyQsnncensyMzHwdiQ2X5uvOrhdH/55a8jICMCZoTDY5SgabQCOy6lsORANNlFpTzX1IN3QgKfKOOq0QqM/OEsUelF7JveudZ0fRXVbjK1hn1lzVmO5xWhBRpbmfOiqz2DXe1xq+bdYVUaLTGZxYSnFpQFflJuZhSi0uiuYR0sTWjsaVse8DXxssPVxrTWfS4XHT5MypSpWPfqhctXSxAkVMvqNjHA0zOtVqBQoSKnWElusS4AzC0uJfvOv/8tEMwpLqVQoX7g65gaGZQFf3eCQlPUWi27rqXjZW/OhwMa4m5nhpOVKQ6WJg9tOHA27SxTDk/B386ftX3XYmPy+J029U0rCEQWl3C2QMaZgmLOFRSTr9YFdF5mxuXBXAc7K3zM/j2g+7tj0VmMWR/GzF4BTO9Vv7Lfwn8iCALvnnyX/Qn7+bHvj7R0bQnomhP8dS2VfdM7V8sLdpH+CIJA30u3kKo0nG4bhJGBhDyZks5fHKF7Axe+Ht1C30ssl5wnZ/H+aHZdS8PJyoQZvQIY2dpbbArwX+18UzfHbtoVpOYurEjMYl1qNhJgopczU3xdsTF6QPa/JB+W1Ie2b0DfhY88zZnYHD7dHUVkeiEtfOz4YGDDp+5EnJIvp9/ykwS4WbN1Yjvxd0BUo2SVqvgzSzdM/VpRCRKgs70VL7ja08nOCu/HvD7Rt1K1piyRoQv4rqUUEJNVjKYsceFsbUoTz7sz+hp72eJkVf2CoSeV99NPZC76HIfXX8f13Xf0vZwHEgO8GqZUrSFPpiwP+O4EgDn/+PdMaSnZxaX/+jp2FsblgWB5JtDKFLnBLX5L+QhXC08Wtf+Wuo4uWJsaVdsPGo0gcKO4pHwP3fkCGQVlAZ2PmUl5QNfezhIf8yf/ULkzU87Y0IB90ztj+qCLnGqmWFnMiN0jKNWUsn3QduzM7MgpLqXHl8do5GHLrxPaVts/T5F+7M+R8lp4PCuDfBjuputOuGT/Tb49Fsu+6Z2faJxKZZDKVXx9NIafziRiYAATOtflja7+j1XOJ3oM+Qkov27HhtYL+MqyPQVqDcPc7Hm3jvvDW75f2QR/ToLxR8Cr5b8eFpddzGd7b3IoKhNPO3Pe69eAgU3c//Pn0J9XU5m+5SozetVnRq/q2clOJHqU23JFeXOWJIVurIGbiTGtbC1obWtJaxtLgq3Nn6gjrT6VKDVEpheWl3aGp0i5nV3MnZDCw9bsnsHsjT1tsbPQz2iJpyUIApmfLiR/0ybcPpqP/ahR+l7SfcQArxbKLirlxe9OI1Oo+XlcGyxMjMozg/8MBP+eOSzUxmLhsxat2paSxDcQNLoGCyaGBuV7A+/sE3QuzxbeKRe9+++VOVdFrRWIKC4pb4hyXlpMYVlNeB1zk/LsXHs7qwqZRbNk/02+ORrLrxPa0sH/8cdK6FtkbiQv732ZDh4dWNVjFRKJhF/OJfLBHxHVskmMSL8EQaDXxWgUGoETbRtgKJFQIFfS6YujdK7vxHcv//vFe2VSqrVsPJfIysMxFCpUDGnhxew+AbjbVr+OZTWVIAj8lV3AZ+ERJBpY09XKkA8b+BNs/Rhlj78MgZxbMP26bl/BPxTIlaw4HMPGs4mYGRsyuXs9Xu/oV6EDl2dtvcofV1P57c32tPQVRyeIai6h7IZ1WKGcMKmMMKmM5LKAz8xAQjNrC1rZWtLa1pKWNpY4mdScG1zFpWpupErvNnJJlRKfIyt/3MfBomxcg23Z3j5brKt5l1xBoyFlylQUERH4h+7DwLJ6bd8RA7xaRlaqZuQP57idVcyWie1o6m33WM+LzI1k3P7x2JjY8kGLrxHUNuWlodl3AsLyElLdz5RlgdU/2ZgZ3RPwOVnfyRDqMoZ3MofOVqbYmD88O6jWClwvkpcFdDLOS4sp1ujO629uqgvoyhqjuJtW7B2gmMwi+q88yaAmHiwb0axCX7sqbIraxOcXPmdOqzm82uhVNFqBF787Q2p+CUfe7iq2GBfdY3dWAeNvJPBdQ18Gu+rK5pYdvMXKwzHsmdaJRh5V17xEEAT2hmeweP9NEnPldKrnxPv9g2joUXPKxWuC8wXF/C82jcuFcoLMjZh/8V26e3jCiz88+snyPPiyPrSfDL0X3POQUq3ll3OJrDgcQ5FCxcg2PszsFYCzdcWXZhUpVPRfeRKAvdM6V/uLQpHoSWSUqrhYFuyFFcoILypBVXZt7m9uWh7wtbK1IMDCrFp153wUaYmKG6lS3X6+1AKup0hJyS8pf7yus2VZwKfL9DXysMGimgW1WrkcdV4+Jl7V76a5GODVImqNlvE/X+TErWzWvNqKnkGP1xb/Vv4txu4fi6WRJRtCNuBu5f7I5wiCQHGp+h+ZwDvZwVJyZH/fQ6gkX67kQb9ORgaSezKBDpYmaE0MKDAQSBM0xGvUlBhJEEwMqGdnTgdHm/IMnWslbkjWagVG/nCO6MwiDs/uWiNrxgVBYMbRGZxIPcHGfhsJdgomPEXK89+c4pV2vvzv+WB9L1FUjWgFge5h0WgFgeNtGmAgkSAtUdHpiyO0q+vImlerZpbipcQ8Fu6J4nJSAYGu1szt34CuAc5iWXEFipUrWBibzt4cKW4mxrxb143hbg4YHvoITq+Et86Aa8OHv8iln2DXNJh4HDyaAbrPnENRWXy2N4r4HBmd6zvxwYCGBLpV7r7fS4n5DF99lueb1sybcSLR4yrRaLleJOeCVMbFQl3gd6dxnK2RIS1tyso6bS1pbm2BZQ3YVvJ3eTIl4am6zp13GrlkFCoAMJBAfZeywexlWb4gd5sKrQioTcQAr5YQBIG5v4ezJSyZhYODeamt72M9L04ax+uhr2NkYMSGvhvwtvGulPWpNVry5MqyTKAuKMwuKiWruJSYfDkJ0hKyikqRlagQSrVIHtBZFMDa1Ki8q6ijpQlO1ndGTtzNGDqXZQxtzY0xeMrhnNsuJvPO9ut8/mJjRrbx+S9vXa+kpVKG7RqGgcSA3wb9hrWJNR/9GcHGc4n8ObmT2FJedI8/MvN5MzKRHxr58ZyLHXC3Jf2uKRX3+yItlXIt+xrNXJqVN3FKyJHxRehN9kVk4GJtyuw+AQxt+e/z0ERPLlupYmlCJhvTcjAzMGCqjwsTvV2wuNOgRJ4HK5pCnS4wctPDX+zn56EgCaZeBomEG2lSPt0dxdm4XOq5WDFvQBDdqjAwX37oFssPxYgl6KJniiAIxJcouSAt5qJUTlihjGiZLiAylEAjS/PyLF9rW0s8TY1r3M2yrELFPaWd11MKyCnWla4aGUgIcLWmqffdkQ0BrtaVulWophADvFrizkXYlO71eLtv4GM9J6kwiTGhY9AKWtaHrKeObZ1KXiWUarVcKZSX76G7KJVRUhbMBVma0d7Oina2ljS1MEOiFMiR3S0PzSnbQ5gr+0eHUdmDs4OGBhIcLHVdRctnDd4ZMVE+c1D3cycr0/K7QHkyJT2XHsPf2Yptb7R/6iCxuriadZUxoWPo6dOTL7t+SaFCTc+lx/G0M+P3SR3FC2hROY0g0PXCTUwkEg61DsRAIqFIoaLTF0dp6WvPj2Na/+dznE07ywenPyBLnoWxgTFtXDugKmzMiasuGBuY80YXfyZ0qVPtSnFqMrlGyw/JWXydlEWJVssrHk7M9nPF2eQBVRDHF8PRhQ9vnCLL0ZVndppJZut3WHogmt8upWBvYcLMXvUZ1canyrtaqjVaRvxwjlsZRewVRyeInmEFKjWXCuXlpZ2Xi+TIy7a2uJsa08rGkta2FrS2tSLYyvz+0SfVnCAIpEsVZQFfQXngVyBXAbq+EUHuZZk+TzuaeNtSz9nqmeu0KwZ4tcBvF5OZs/06L7bwZOmwpo91dyatOI0xoWMoUZfwY98fqW9fOe3/FRotl/8W0F0qlKHQCkiAhlZm5U1R2tpa3TNY/ElotAL55dlBXXmobubgnfES946akCs1D3wdSxNDHK1M0QoCGVIFe6Z1rvTSoqqyLnwdyy8v58N2HzI8cHh597lPXwjm5XaPl+0VPRu2Z+QxJSqJ9cF+9HO2A+Cbo7dZsj+anZM60Pwp29or1AqWX17OpqhN1LGtwxuNJ7H5+kmu5R0HIykGGNPJowvP1+9PZ6/OmBuJjVT+K40g8FtGHl/EZ5BeqqKfky3z/N2pZ/GQ4cqlRbCiGbgFw6t/PviYsHWU7H6PNS128v2lYtQagdc7+jGpez1szfW3By45T07/FScJdLNmizg6QSQCdL0MImUlhElluqCvUEaKQhcMmRtIaGp9t6yzla0lDsY17+aaIAik5JdwLaWA8BRdti8iVUpRqW60mJmxAY08bMvn9DXxsqWuk1WNv4H/MGKAV8Mdv5XNuA1htPd3ZN1rrR8rLZ0py2RM6BikSinr+qwjyDGowtZTotFyqVA3g+5MfjFXiuSUlgV0wVbmdwM6O0vs9fQhIleqy/cG3skEZv9j5mDvhq681sFPL+urDFpBy6RDkwjLCOPXAb8SYB/A6DXnuZEm5cjb3WrkHkNR5VBrBTpfiMLK0JADrQKQSCQUl6rpsvgowZ62/Dy2zRO/ZmRuJHNPziVOGsfoBqNpa/sqH/4RTWpBCd0CHXmhnYob0hMcSDxAniIPcyNzunl3I8QvhE6enTAxrFkttKuDY3mFLLidRqRMQXNrCz6q50E7O6vHe/LZb2H/XHj1L6jb9Z6HtFqBP1bNZnFmKzK0tvRv7Ma7IQ3wdaweHeT+uJLKjK1XmdU7gGk9q/fcUpFIX9IUSi7+LcsXXixHXXbJX8/CtCzLp/tfPQvTGtW85Q6tViAhV0Z4qpRrybpsX0RqISVlexYtTQwJvjOY3cuOJp62+Dpa1LgS1n8jBng1WESqlBGrz+LjaMm2N9o9VvewnJIcXg99neySbH7o/QNNnJv8pzXINBouSe9m6K4UylEKAgZAsLU5HcoCuja2ltjVwLtCtUluSS7Ddg3DysSKLQO2kJavod+KkzzX1JOlw5vqe3miamRzei4zbyazsXEdejvp9t2tPh7Lon032fHW47ejV2vVrI9Yz7dXv8XBzIGPOyzgYpQzK4/E4O9sxceDGtGpvtM9x1/MvEhofCiHkg4hLZVibWxNd5/uhPiF0M6jHcYGYpfEh7lRXMInt9M4ll+Er5kJ7/u785yz3ZNdtKgUsKoF2HjAuIPlIxAuxOfx6V/XuJ4up4mNnA9H96S1X/UbTTB9yxV2X0/ntzfbP/UgdZHoWSLXaLlWdDfgu1h4t3mLnZEhLcvLOi1pZmOBpWHNbGyi0QrEZheXDWbXNXKJTC8s7wpvY2ZEEy+7e0Y2eNqZ18igTwzwaqiUfDmDvz2DsYGEnZM74mrzkJKbMvmKfMbuH0tqcSrf9/qeFq4tnvi8MrWGsEIZZ/J1YwuuFMlQC7rNvI2tLMo6XFrS1s4KmxrWvelZcCH9AuMPjGeQ/yAWdlrI4lDdMOutE9vRtq6jvpcnqiZUWoEO56NwMjZib8v6SCQS5EpdFq+Bmw2/jG/7yNdILkzm/VPvczX7Kn39+vJW8DvM3xnH6du5DGnhxScvNHroPjuVVsX59POExodyJOkIRaoibE1t6eXTi5A6IbR2bY2hgfgZc0eaQskX8Rlsy8jD1siQWX6uvObphOnTDkcu65KZO3gzB0qD2X09jdO3c3E3V/OOejXPT/kSg0d12tSTQoWKfstPYmggYc+0TuLoBJHoCQmCQGxJaXlZ5wWpjBh5KVDWvMXKnNZ/y/JVxNxhfVFptNzKLNKVdpYNZr+ZUYhKo4uBHCxN/lbaqWvk8jjX3PomBng1UIFcydDvz5JVqGD7Wx0IcH30PjFpqZQJByYQJ43jm57f0Nb90RdoAMVqDeelMs4WFHOmoJjrRfLygK6ZtUV5yWUbW0usxICuRvjm6jd8f+17FnZaSG/vAfRadhxLU0P2TOuMsbhnRVTml7Rc3o5OZnOTunR31HW6XHsyjk/3RD30hoAgCOy8vZMvLnyBocSQee3m4SC0ZdqWqxSWqPjkhWCGt3qybr1KjZLTqacJTQjlaPJRStQlOJg50Me3DyF1Qmju0hwDybP5u1uk1vB1UhY/JGehEWCclxPTfV3/U8VETnEp+8NT2btvN+eUddBggJ+jBcNaeTM2dibmpdkw+VwFvouKdzEhj+GrzzK4uZdYoSASVYD8vzVvuSCVcaVQTolWl/nyMDWmla0lbWwtaWVjSaMa2Lzl7xQqDdEZRWUBn66RS0xWMZqypoAu1qZloxp0AV+3wOo3ykcM8GoYhUrDq+sucDW5gJ/HtaHdY2RdipXFTDw4kZt5N1nZYyWdPDv967GFag3ny4aKnykoJrxYjkYAIwk0t7akvZ0lHeytaG1jWePmq4h0NFoN4w+M50buDbYM3EJcqiXjf77I3H4NeKOrv76XJ6omlFot7c9F4WFqwl8t6iGRSChRauiy5Cj+zpZsmdj+vufkluTy8dmPOZZ8jLZubVnQ4RN2XpSx9EA0fo6WfPNSC4Lc/9uw8hJ1CSdTThKaEMrJlJMoNApcLFzKg70mTk2q3RdtZVBpBTam5bA0IZNclZoXXe15r44bPuZPt582u6iU0BsZ7L2ezvn4XLQC1LXW0l/+J/379iOo84tIitJhWUPo/j50faeC31HFW3bwFisPx7BqVHMGNfXQ93JEolpF9bfmLXcyfamld5u3NLOxKM/ytbLVX9+FilKi1BCZXsj1O41cUqXEZhfjbGXKhXm99L28+4gBXg2i1QpM3XyFPeHpj/2FJVfJeevQW1zPvs7Sbkvp4dPjnselKjXnpTJOl+2hiygqQQsYSyS0sLEoHyre0rbm1lyL7pcpy2TYrmE4Wzizqf8mpmyK4PTtHA7P7oqHndi9UKSzPjWHubdS2N7Mn072ukqB9afj+d+uSH6d0JYO/nf3zx1NOsrHZz+mWFnMjJYz6OczjNnbrnP8VjaDmnqw6MXGWJlW7Be8XCXnWPIxQhNCOZV6CpVWhaeVJ338+hDiF0KQQ1CtC/YEQWBfjpSFsenElpTSwc6K+f4eNLN58rEAWUUKQiMy2BuezoX4PLQC+DtbMqCxO/2buBPobInkhy6gksPkC3Bhja75ypSL4FT9G5ioNVqGrT7L7axiQmd0wVP8bBOJKlWqQlk+gD1MKiOiuISySkfqW5jenclno2veUtM/n4tL1aTml1TLjutigFeDfLI7knWn4pnXP4gJXeo+8niFWsGUw1MIywzjiy5fEOIXQr5Kzfmy7NzZgmIiiksQAFMDXUB3p+SyhY3l3eG3olrpZMpJJh2exIjAEYwJnEWvZcfpFuDC96/8y+wr0TNHodHS7lwUdSxM2Nlcd0GvUGnouuQoPg4WbHujPXK1nCVhS9gRs4MGDg1Y1GkR0kIHpvx6hdxiJfMHNeSltj6V/kVeqCzkaNJRQhNCOZd2DrWgxsfah5A6IYT4hVTaKJiqdEkq43+xaVyQyqhvYcp8fw96Odo80X/bzEIF+8LT2RuRQVhCHoIA9V2s6N/YnQFN3KnvYnXv60WHwuYRMGgFXNkEqhJ461QlvLvKkZQrp//KkzR0t2HzxHbi3E+RqArJNBquFZZl+Qp1Wb4Cta55i72RYXnA18pG17xFvO6sOGKAV0Pc2fsypoMfHw1q+MgvdKVGyfSj0zmdepphTd+n1LITZwuKiSxWIABmBhJa2lj+LaCzwEz8i/XMWXZxGetvrOfLrl8Sm+DP4tBo1o9pTfcGLvpemqiaWJuSzQcxqexsXo/2ZW32N55N4MM/b/DxMAu2JiwmtTiVscFjmdR0EhvOJLM4NBoPO3O+fakFwZ62Vb7mAkUBh5IOEZoQSlhGGFpBi7+tP33r9CXEL4Q6tnWqfE3/RUJJKQtj09mVXYCziRHv1HFjlJsjRo8ZrGRIFeyLSGdveDoXE/MRBAh0taZ/Y3f6N3aj/sP2cQsCrOsDeXEgz4Ge86Hz7Ap6Z1Xj98spzNp2jTl9A5ncvZ6+lyMSPbO0gkCsvPSegO9O8xYjCQRbWdDa1kIX+NlY4lGDm7fomxjg1QB7rqczZfNl+jZ045uXWjz0DmS2UsXpPClfX3ifzPyzFDmMRWHVHXMDCa1sLctLLpvbWDx9dzVRraHSqhizbwxx0jg29dvKhB/jUGq0HJzZFTNjsSRXpJtt2eZcJEGWZmxrprs4Li5V0HXN+yitDuFh7c5nnT6jnnUTZv92jUNRmYQ0cmPxsCbYVIPuhTklORxKPMS++H1cybqCgEADhwb09dMFe17WXvpe4r/KU6n5KiGDDam5GEkkTPJxZpK3y2Ptf04rKGFfWfnlpcR8ABq43Qnq3Knn8pgz8QDiT8JPA3X/f9oVcHh0BUl1IggC07ZcZV94Otvf6kAzbzt9L0kkEpXJU6m5VFbSGVYo42qhnJKyZiaepsble/ha21rSyNL8sW9sPevEAK+auxCfx8vrztPE05Zfxre976I7W6kqHyp+tkDGLZkM69zvMJOfx81zAgPrjaC9nS71bSIGdKIHSC1OZdhfw/C18eWtwGW8uu4y03rUY1afQH0vTVRNfJeUxf9i09jVoj6OQibvnXyPqLwolAWt+KrXfDxs7Jm86TJZRQre7x/EmA5+1XJvRaYskwOJBwhNCOV69nUAgh2DCakTQl+/vrhZuul5hToKjZa1KdmsTMqkWK1ltLsjc+q44Wr68IA5taCEfeHp7AlP50pSAQBB7jYMaOxGv8bu+Ds/QVD3T7+OAEUhjN339K+hR9ISFf1XnMTIUMKeaZ0rfD+oSCSqGCqtwI3iu2WdYVIZ6eXNWwxoYWNRHvS1tLGo8c1bKosY4FVjt7OKGPLdWRytTNjxZgfsLU3IKFVxtmz/3NmC4vLUtqWhAa1tzFFmfEtM5iFmtJjFuMav6/kdiGqKQ4mHmHlsJq81fI3UuF7suZ5O6IzO1P0vF4SiWkOm0dD6TARepcfIy9iIhZEF77f9kE+3GaLVCmQVKXC1Meebl1rUmOxIanEq+xP2ExofSlReFADNXZrT168vff364mTu9IhXqHhaQeD3zHwWxaWTWqqil6MNH/i708Dy35uDJOfJy8ovM7iaXABAIw+b8kxdHSfLilmcRneBhaH+s7JP60J8HiN/OMuQFl4sGSaOThCJaopUhbK8cUtYoYwbf2veEmBhdres09YSf/Oa37ylIogBXjWVVahg8LdnkBnApCENuaXSZeriSnQBnZWhAW1trcrHFjS2NGfh+QXsiNnBlGZTeKPpG3p+B6KaZuG5hWyJ3sKn7Zfxwa9amnrZsXFcG/GDUkSGLIMxh98lNf8yTV07srzrp5hIbBm95hwRqYU09bLlp7FtsLOomfslEgsTCY0PJTQhlNsFtzGQGNDKtRV9/frS27c39mb2lb6GU/lFLLidxvXiEppYmTO/nkd559J/Ss6Tszdct6fuWooUgMaetvRv7E6/YDf8Kiqoq4WWHohm1ZHbfDO6BQOauOt7OSKR6CnINBqulM3kC5PKuVgoQ1rWvMXB2JBWfxvP0MzaAvNnsMeEGOBVMykKJUezpXx+IZ58MwO0FrrUs43RnYBO1xQl2OpuHbIgCHx+4XN+vfkrExpPYFqLafp8C6IaqlRTyst7XyZdls4oj+Us2Zspzo8SERofyoJzC1BpVMjsX6Kl1yDedXJi8q+XSc6TY2tujLutOXumdaoVNwNiC2IJTQglND6UhMIEDCWGtHNvR1+/vvTw6YGtacU2jbkpK+GT2+kczivE09SY9+u6M9jVHoN//LdMypWzpyyoC0/VBXVNvHRBXf9gd3wcn3xMwrNIpdEy7PuzxGXrRieIY2FEoppPKwjEyEvLAj4ZFwtl3P5b85bGVhZ/28tngbtpzbwZ+STEAE/PkkpKy4eKny0oJkmh1D2g0tLS2oLnvBxob2dFIytzDB9w8SQIAl9d+or1N9bzasNXebvV27XiIkukHwnSBIbvHk6QQxC5t8eSVaji8OyuWFeDZhmiqiUtlfLZ+c/YG7+XJs5NWNRpEdtzTVickIHl+WyctQZ8Pbo5iblyZv92je9fbklIcPXYw1YRBEEgOj+6PLOXWpyKkYERHT06lgd7lsZPnynLLFWxOD6dzel5WBkZMN3XjXGeTvd0M07IkZUHdTfSCgFo6m2n21MX7I63gxjUPY3EXBn9V5wk2NOWXyeIoxNEotooV6nm0t9m8l0tkqMoa97iZWZMa5u7zVsa1sLmLWKAV4UEQSBJodQ1RSkL6FIUun0N9kaGtLOzIjtByvXrWXzRO5BRbXwf+ZrfXP2G7699z4jAEcxrO08M7kT/2e643cw9OZfn/V5jU2hQ2WiORvpelqgKnUs/xwenPiCnJIc3m77J+MbjKVXB23+Es9NewEUJR7s1wtHKFLVGS5+vTmBiZMDeaZ0xqGVfkqD77L6Re4N98fvYn7CfTHkmpoamdPbsTN86fenq1RVzo8fLBMnUGr5JzuK7pGzUgsDrnk7M8HPFoaxRQFx2MXvD09kTnkFUui6oa+5jx4DG7oQEu+FlLwZ1FeG3i8nM2X6dd0ICmdRNHJ0gEtV2Sq2WiOKS8rLOMKmMDKXuGtzC0IAW1nezfK1sLLCt4c1bxACvkiUrlJzIK+JsWVCXVtYJyMHYkPZlIws62lkRaGnG8kMxrDwcw/Se9ZnZO+CRr702fC0rLq9gcL3BfNzhYwwkz16NsahyfHj6Q/68/SftLedy8JINu6Z2opFH1c8zE1UthVrBissr+CXqF/xs/FjUeRHBTsHczChk0qbLJOTIaNnbj5MSFUdbBxJkpQtq/riSyoytV/n2pRb0b1y79zVpBS3Xsq8RGh/KgcQD5JTkYG5kTjevbvSt05dOnp0wNTS973lqrcCv6bksScggW6nmORc73q/rjp+5Kbezisu7X97MKAKgpa99+Z46sYyw4gmCwJTNV9gfkcGOtzrQtIY0BxKJRBVDEARSSlXlZZ1hUl3zFm3Z44GWZmVZPgva2FpRx9ykRiVRxACvkn0el87yxEycjI3KAjpdU5QAC7N79lhsuZDEe7+HM6ylF4uHNnnkL9HPN35mycUl9K/Tn886fYahgTizTFRx5Co5o/aMokAhpSh2Gr72rux4s0OtzM6IdKJyo5h7ci6x0lhGNRjFzJYzMTcyZ9vFZOb/GYG1mTErRzangY8trc9G0sPRhh8a+QGg0Qr0+eo4BhIJoTO6PDMlbxqthkuZlwhNCOVQ4iHyS/OxMraiu3d3QuqE0N69PUYGRhzMLeST2DRi5KW0tbXkI38PrBVa9obr5tRFZxYhkUArX3v6BbvTr7Eb7rZiUFfZpHIV/VacwNTYkN1TO2Epjk4QiZ5pMrWGK0W67N4FqYxLhTIK1bqQz8HYUJfhs7Gkja0lTap58xYxwKtkqQolMo2W+hb/3rb16M0sxv98kY71nFj3WiuMH/ELs/XmVj49/ym9fXuzuMtijAzELyVRxYvJj2HUnlF4mjXk2sVhfP5iU0a28dH3skQVTKPVsP7Ger65+g32pvZ80vETOnp2pESp4cM/I9h+KYX2dR1ZMaoZLtZmACyKS2dlYibH2jQg0FL3s13X0pi6+QorRzXnuWewMY9KqyIsPYx9Cfs4nHSYImURlsY2GFq1JsmoJd72zRln50BhShF7wzOIySpGIoHWvg70L5tT52pjpu+38cw5F5fLqDXnGN7Smy+GNtH3ckQiUTWiFQRuyRVclMq5IC3molRe3s3eWCKhsbU5rctu2v2zMZa+iQGenl1PKWDE6nPUdbZk6xvtHzl8dWfMTuafmU83r24s67YM4xo8k0hU/W2/tZ3/nf0fzqrB5KV14sjsbjhY1v7uU8+K5KJk5p2ax5WsK/Tx7cOH7T7EzsyO21nFTN50mVtZRUztUZ/pPevfk5XLVappfS6SECdbvm2o2yus1QqErDiBWitwcGbXZyaL9yCxxcW8f20vl9MOY1pyGYmgQKK1olQajLqwCS1dWzCwiSchjdxwEYM6vVuy/ybfHI3lu5da0K+WlxiLRKL/JucfzVtkGi2HWgfqe1n3eViAV6l5R4lEEiKRSKIlEsltiUTy3kOOay2RSDQSiWRoZa5HH5Jy5YzdEIaDpQnrx7R+ZHC3J24PH535iA4eHfiy25dicCeqdEPqD6GfXz9yTf5CLrnN5/ui9L0kUQUQBIGdMTsZ+tdQbuffZlHnRXzZ9UvszOz482oqz319ipziUn56vQ2zegfcF6w5mhgxxsOJPzLziZUrADAwkDCzVwBx2TL+upaqj7eldwUqNR/FpND9SBTnI92wvD2M4qh5KFJexlpogIXDFSx8fyDH/kPSDbeSprhJTbuRWhvN6BVAUy9b3vs9nHRpib6XIxKJqjEnEyP6Otnygb8Hf7aoz8FWj+6ZUd1UWgZPIpEYAreA3kAKEAaMEgQh8gHHHQQUwI+CIGx/2OvWpAxevkzJkO/OkCtTsuOtDtRzsXro8QcTDzLn+BxauLbgm57fPHbHNpHovypWFjN893ByZXIyb05i+4RetPJz0PeyRE8ptySX/539H0eTj9LGrQ2fdvwUdyt3FCoN/9sVyeYLSbT2s2fVqBa42f57dilbqaLN2UgGudixMuhuFm/AqlOUKNUcmtUVo2q8P6EiKTQavriWxM+XUlClyzCQazCQQHt/R/oFu9O3kRvO1qbIVXJOpJxgX/w+TqWeQqlV4m7pTl+/voT4hdDQsWGN2sRfm8TnyBiw8iRNvezYNL6tuN9YJBLVaHop0ZRIJO2BjwVB6Fv273MBBEFY9I/jZgAqoDWwu7YEeAqVhpfWnic8Vcqm8W1p/YiL5WPJx5h5dCbBTsGs7r0aC2OxTbaoat3IvcHLe18GWQNcFG+yZ2rnZ+bivTY5lnyMj858RJGyiOktpvNKw1cwkBiQkCNj0qbLRKYX8mZXf97uE/BYf74fxaSyNjWbM22D8DXXdY48cCODiRsvsWRoE4a18q7kd6Q/giAQkSpl+fkEjkVmopGpQQLN/OwZ3syLvo1ccbS6v5vmHcXKYo4mHyU0IZQzqWdQC2q8rb0J8Quhr19fAuwDxGCvim0LS+adHdd5r18D3uzqr+/liEQi0VN7WIBXmZ07PIHkv/17CtD2HwvzBAYDPdAFeLWCRiswfcsVLifl8+3oFo8M7s6knmHWsVkEOgTyba9vxeBOpBeNHBsxu+Vsvgj7gjhpKBvOeDO+c119L0v0mOQqOYvDFrMjZgcB9gGs6bOGAHtdWcne8HTe2X4dQwMJP45pRY8Gro/9upN8XNiQlsPKxEyWNtA14Ond0JVgTxtWHonhheaej2waVZMIgkB4qpQ94ensvJZGVoECQQIWzuaM7FSHqW38HnuPqpWJFYP8BzHIfxDSUimHkw4TGh/KjxE/siZ8DXVs69DPrx996/Slrq34d60qDGvlxbFbWXy5P5qO/k409hJHw4hEotqnMjN4w4C+giCML/v3V4A2giBM/dsxvwFLBUE4J5FINvAvGTyJRDIRmAjg4+PTMjExsVLWXBEEQeB/uyLZcCaB+QMbMrZTnYceH5YRxqRDk/C18WVd33XYmopfNiL9EQSBaUemcTz5JJrUyRya8rLYyr0GuJp1lfdPvU9KUQpjgscwpdkUTAxNKFVrWLT3JhvOJNDcx46vR7fA8ynmrb1/K4Wf03I4264h3ma64ObIzUzGbrjI5y82rvGdVwVB4FqKlL3h6ewNTyclvwSJBNSOplh7WTG7jR9j6rhiWEHZttySXA4lHiI0IZRLmZcQEAiwDyDEL4QQvxC8bWpvVrQ6KJAr6bfiJObGhuye1gkLE7FLtUgkqnmqbYmmRCKJB+58YzoBcmCiIAh//NvrVvcSzTUn4li4N4rxnerwwcCGDz32atZVJh6ciIelBz+G/IiDmbjnSaR/0lIpg/8YQlahio7mC1n9cid9L0n0L1RaFd9f+5614Wtxs3BjYaeFtHLTfdYn58mZ8utlrqVIGdepDu+GNMDE6OkybWkKJe3ORTHS3YHFgbrgQxAEXvj2DDlFpRx9u9tTv7a+CILAleQC9oWnszc8g9SCEowMJTi7W5FsZ4ipmwXT6nkwwdsZi0rMUGbJsziYeJB98fu4ln0N0GXT75RxuluJHR8rw5nYHF5ae56Rrb1Z9KI4OkEkEtU8+grwjNA1WekJpKJrsjJaEIQb/3L8Bmr4Hry/rqUxbfMVBjRxZ9XI5g/dwH0j5wbjD4zHwcyBDSEbcLZwrsKVikQPdyXrCq/tG4NSGsz3fb+iW6CLvpck+oe4gjjmnppLZG4kz/s/z3tt3sPKRNfI6cCNDN7+7RoCsGRoU0KC3f7z+d6JTmZLeh7n2gXhUZbFO34rm9d+vMCnLwTzcjvf/3yOyqbV6oK6veHp7AtPJ02qwNhQQod6Tph4WHLYSIXSEF7xcGKWnyvOJlXbxTi9OJ39CfsJTQjlRq7uq7Kpc1P61elHH98+4vdEBft8302+Px7L9y+3rJC/IyKRSFSV9DYHTyKR9AeWA4boOmQulEgkbwIIgvD9P47dQA0O8M7G5vLajxdo5m3Hz+PaYGZs+K/HRudFM3b/WKxNrNkQsgE3S/GLRVT9fH/1B765tgrLwpEce/O9h/5Oi6qOVtCy5eYWll1ahrmROR+1/4hevr0AUGm0LA69yZqT8QR72vDt6Jb4OFbMnt6kklI6nI/iNQ8nFgZ4Abos2NDvz5JWUMKxOd0wNap+vyNarcDlpHz2hKcTGpFBulSBiaEBXQKcCAl2R+pozKrUHDKUKvo72TLP3x1/C/3PrUsuTCY0IZTQhFBu5d9CgoSWri3pV6cfvXx7iRUfFUCp1jLkuzMk58sJnd7loR1lRSKRqLoRB51XsluZRQz57gyuNmZsf7M9dhb/vgE/tiCWsfvHYmxgzIaQDXhZe1XhSkWix6cVtIz8cxyR+Vd50W0xC/r11veSnnmZskzmn5nPmbQzdPbszIKOC3AydwIgraCEKb9e5nJSAa+082XegKAKD8pn3UxiR2Y+F9o1xNVUl906fVtX6rbg+Ua82t6vQs/3tLRagYuJ+bpMXUQ6mYWlmBgZ0DXAmQGN3enewJlLcgWfxKYRJVPQ0saC+f4etLV7+CgbfYmTxrE/fj/7EvYRL43HUGJIG7c2hNQJoadPT3Hv9n8Qm13MwJWnaOFrx8ax4ugEkUhUc4gBXiVbdvAWmy8ksXNSB7zs//1ueWJhImNCxwCwIWQDvjbVv6RJ9GzLKcmh77YXUJSasuO5rTRwc9L3kp5ZoQmhfHL2E1RaFW+3epthAcPKW+wfjc5i1tarKNVaPh/ShEFNPSplDQklpXQ8H8V4T2f+V98T0GXxRqw+R2KejONzuust06vRCoQl5LEvPJ19ERlkFZViamRAt0Bn+jd2p0cDF6zNjIkokrMgNo0T+cX4mpkwz9+DQc62NWJcgSAI3Mq/VV7GmVyUjJGBER08OhDiF0J37+7lZbqix7flQhLv/R7O+/0bMLGLODpBJBLVDGKAV8kEQSC7uBQX638v70gpSmFM6BiUGiXrQ9bjbyd+iYhqhtDbJ3j71BQchQ4cG/NdjbgQrk0KlYV8dv4z9sTtobFTYz7r9Bl+tn4AqDValh28xbfHYmngZs23L7WgrnPlXuBPjUpkd1YBF9o3LN+jdjY2l1Frzj1W5+CKpNEKXIjPY294OqE3MsguKsXM2IDugS70KwvqrEx1HRJTFUo+j09ne0Y+dkaGzPJz4zVPR0wMalZzmDsEQSAyL5LQ+FD2J+wnXZaOiYEJnTw70a9OP7p4dRFH7jwmQRB485dLHLmZxc5JHQn2FDOiIpGo+hMDPD3LkGUwJnQMRcoifuz7I4EOgfpekkj0RMb/9Snn87cywvcdPuj2ir6X88w4n36eeafmkVOSwxtN32BC4wkYGegClsxCBVM3X+FCfB4jW3vz8XONqiR7dluuoMv5m7zl48KH/nczhaN+OEdMVjEn3+mOuUnlrUOt0XIhPo894ensv5FBTrESM2MDejRwoX9jd7oHumBperftfaFaw6rETNakZCMA472cmebjgq1x7WmNrxW0XM++zv6E/exP2E92STbmRuZ08epCiF8InTw7YWYk7i97mHyZbnSCpakhu6d2rtTfYZFIJKoIYoCnR9nybF7f/zq5Jbms6bOGYKdgfS9JJHpiCpWSTj+PoNQgia0Dt9HQWcxAV6ZSTSkrLq9gY+RG/Gz8WNR50T2fHadv5zB9yxVkpRoWDg7mxRZVu5d3UmQioTlSwto1xLFshtiF+DyGrz7LvP5BTOhSsUO71Rot5+J0Qd2BGxnkypSYGxvSI8iFAY3d6RbofN8sM6VWy89puSxLyCBPpWGoqz3v1nUvn+NXW2m0Gi5nXWZ/wn4OJh4kT5GHpbEl3b27E+IXQgePDhgbVm130JrizO0cXlp3ntFtfFg4uLG+lyMSiUQPJQZ4epKnyGNs6FjSZGn80PsHmrk00/eSRKKnduhWNDNOvoq9qTOHRu3A1NBU30uqlW7m3WTuybncLrjNyMCRzGo1C3Mj3XByjVZg1ZEYVhyOoZ6zFd++1IL6rtZVvsZomYJuF24yzdeVuXXvzml7Zd15ItMKOfFO93uyaE9DpdFyNjaXvWWZuny5CgsTQ3oGudI/2I1ugS4PzLIIgsCebCkL49KIL1HSyc6K+fU8aGL97JUrqrVqLmRcYH/Cfg4lHqJQWYi1iTU9fXrSz68fbdzblGeERTqL9kax+kQcP7zSkj6NxA7XIpGo+hIDPD2QlkoZt38cCYUJfNfrO1q7tdb3kkSi/2zstp8JK1lCX+8X+bLH//S9nFpFo9Ww4cYGvr76NXamdnzS8RM6ed4dMp9dVMrMrVc5dTuHF5t78ung4PuyVlVpQkQCR/MKudi+IXZl5Y6XEvMZ8t0Z3g1pwFvdnjzLq9JoOROby97r6eyPzKBArsLSxJBeDV3pF6zL1D2sDDVMKmPB7TTCCmUEWprxob8HPR2sxX2jgEqj4mz6WfYn7Odw0mFkKhn2pvb08u1FiF8ILV1bYmggliUq1Vpe/O40qfklhM7ogquNWNoqEomqJzHAq2JFyiImHphIdH40X/f4mg6eHfS9JJGoQuTLlHT7cTZam2Ms7bKUPnX66HtJtUJKUQrzTs3jctZlevv2Zn67+diZ2ZU/fj4ul6mbryAtUbHg+UYMb+Wt96AlsriEHmHRzPZzZU6du1m8MesvcDW5gJPvdMfa7NGlgEq1ltOxOey9ns6ByEykJSqsTI3oFaTbU9cl4OFBHUCcvJSFcWnsyZbiYmLEu3XcGeHmgJHY8v6BSjWlnEo9xf74/RxLOUaJugQncyf6+Pahi1cXAh0Cy8dvPItuZxUzcNVJWvs58NPrbcTRCSKRqFoSA7wqJFfJeePgG0TkRPBV96/o5t1N30sSiSrU5gtxfHJ5ChaWefzxwnZxluN/IAgCf9z+g88vfI6BxID3277PwLoDy4M3rVbgu+OxLD0Qja+jJd++1IIgdxs9r/quseHxnCoo4mL7RtiUDTm/llzA89+c5u0+AUzpUf+Bz1OqtZy6nc2e6xkcjMygUKHG2tSI3g1d6d/YnU71nR6rYUyuUs2yhAx+SsvBxMCASd4uvOXtjGU1HLheXclVck6knmB//H5Opp6kVFMKgKOZI4EOgQTaBxLgEECgfSB+tn4YGzwb+/d+PZ/E+zvD+WBAEOM7V+yeUpFIJKoIYoBXRUrUJUw+PJnLmZdZ0nUJvX3FwdCi2kerFRi8ZhdxJp/Q0Kkevwz4+Zm56KtIeYo8FpxdwOGkw7R0bclnnT7Dw+puV8p8mZKZ265yLDqbQU09WPRi4/KW/9XF9SI5fS7e4r06bszwu7tfafxPYVyIz+PUez2wKcvilao1nLyVw97wdA5GZVKkUGNtZkSfhm4MaOJGx3pOmD5mYFai0bI2JZuViZnINFpe9nDkbT83XEzF38P/QqaSEZETQXReNNH50dzKv0VsQSwqrQoAYwNj/O38CbDXBXx3AsC/Z5trC0EQmLjxEsejs9k5uQONPMTRCSKRqHoRA7wqoNQomXpkKmfTzrKo8yIG1B2g7yWJRJXmZkYhz/34Laaem3i90evMajVL30uqUU6knGD+6fkUKguZ1nwarzR85Z79T5cS85jy6xVyi5V8OKghL7f10XtJ5r955XocF6Uywto3xKosQItIlTJw1SkmdfOnuY89e8PTORSZSVGpGhszI/o0cmNAY3c61nPCxOjx59BpBYHtmfl8EZdOaqmK3o42fODvQaCluE+qsqi0KuKl8UTn6QK+O8FfniKv/BgXC5d7Ar4AhwB8rX1r/J6+PJmSkOUnsDE3ZteUTuLoBJFIVK2IAV4lU2lUzDo2i2Mpx1jQYQGD6w/W95JEokq3cE8kP8d8hYn9Ob7p+Q1dvLroe0nVnlwl58uLX/Lbrd+ob1+fRZ0W3TMXUxAE1p2K5/N9N/GwM+eb0S1o7FW9MweXC2X0vxTDvLruTPV1Lf/5Gxsvsv9GJgB2Fsb0KSu/7OD/ZEHdHSfyilgQm0ZEcQlNrM35yN+DjvZV30FUpJNTksOtvFtE5+sCvui8aBKkCagFNQCmhqbUs6tHoENgecYvwCEAG5PqU2L8OE7GZPPKugu80s6XT14QxxyJRKLqQwzwKtnisMVsjNzIvLbzGNlgpL6XIxJVieJSNT2XHkLlthxLCxnbB23H1dL10U98Rl3Lvsb7J98nuSiZMY3GMKX5FEwM785kk8pVvL39GgcjM+nbyJXFQ5tia14zSg5HXYvlWpGcsPYNsTTUZTmS8+RsPJdIp3pOtPd3xNjwyYM6gKjiEhbEpnE0rwgvM2Per+vBCy52GFTTjOazTKlRElsQW17eeScALCgtKD/Gw9KDAIeAe8o8va29MZA83e9HVVi4J5I1J+NZ+2orejUUP+NEIlH1IAZ4lSxbns3ptNO8UO8FfS9FJKpS+8LTmfTbfuzrfUMTl0as7bNWnKv1DyqtitXXVrMmfA2uFq4s7LTwvrEp11MKmLTpMhlSBXP7BzG2o1+1Lcl8kDCpjEGXY/jY34M3fVwq5DXTS5Usjs9ga3oe1kaGTPd1ZaynE2ZPGSiK9EMQBLLkWeVB350Sz8TCRLSCFgBzI3Pq29fXBXxlQV99+/pYGlvqefU6pWoNg785Q0ahgtAZnXGxFkuCRSKR/okBnkgkqhSCIDBmfRiXcg8hcdnMm03fZHKzyfpeVrURL41n7sm53Mi9wXP+z/Fem/ewNrlbVigIAj+fTWThniicrU1ZNbo5LXzs9bjipzfs6m1uyhRcaNcQ8/8QhBWrNXyTlMX3yVmoBRjr6cR0P1ccjMUbB7WJQq0oz/aVN3XJu0WRqqj8GC8rr/s6eXpaeerl5sftrCIGrDxF27qObBjTWhydIBKJ9E4M8EQiUaVJyJHRZ/kJfAN3kak9xZo+a2jr3lbfy9IrQRDYEr2FZReXYWpkyvx28+njd+/MwEKFirk7wtkTnk7PBi4sHd4UOwuTf3nF6u9sQTGDr9zm0/qejPdyfuLnq7UCv6Tn8mV8BjkqNc+72PF+XXd8zU0rYbWi6kgQBNJl6fd08byVf4ukwiQEdNcqVsZWBNiXlXiW7e+rb18fcyPzSl/fxnOJfPhHBPMHNmRspzqVfj6RSCR6GDHAE4lElWr5oVssP3yD+s3XokbO9kHbcTR31Pey9CJLnsX80/M5nXaajp4d+aTDJzhb3Bvw3EiTMnnTZZLzS5jTN5CJnevWiozAC5djSChRcq5d0GOXUgqCwP6cQj6NS+O2vJR2tpbMr+dBC5vqUZ4n0j+5Sk5MQcw9nTxv5d9CrpYDIEGCr41vedB3p8zT1cK1QrN9giAw4edLnLiVzZ9TOlarmZQikejZIwZ4IpGoUilUGkKWn0BrlIbc+Staubbi217fVuvGCZVhf8J+Pjn3CaXqUt5u9TbDA4ffc4EpCAKbLyTz8a4b2FsY8/XoFrT2c9DjiivWybwihl2L5fMAL8Z4Oj3y+MuFMhbcTuOcVEY9C1M+qOtBXyebGrX/UKQfWkFLalGqLuD7W5lnanFq+TE2Jjb3BH0BDgHUs6uHqeHTZ4Vzi0sJWXESewtj/prSCTNjcXSCSCTSDzHAE4lEle7ErWxe/fEC/drHc6pgNTNazGBc43H6XlaVKFQWsuj8InbH7SbYMZjPOn9GHdt7S7hkpWrm7Qznj6tpdK7vxPIRzXC0ql3lh4Ig8Nzl26SVKjnbLggTgwcH+IklpXwWl86fWQU4GRvxdh03XnJ3xLgWZDFF+lWsLL4n6IvJjyGmIIYSdQkAhhJD/Gz8yvf03QkAnc2dH/vGwp3Putfa+/K/58XRCSKRSD8eFuCJu9ZFIlGF6BLgzIDG7hwKk9CzSy9WXVlFS9eWNHNppu+lVaqwjDDeP/U+2fJs3mr6FhOaTMDY4N7xBtEZRUzadIn4HBmzewcwuXu9WlGS+U8SiYSZfq6Mvh7Htox8Xva4t0w3X6VmeUImP6bmYCSBmb6uTPZxKR+QLhL9V1YmVrRwbUEL1xblP9NoNSQXJZcHfbfyb3El6wr74veVH2Nval8e9N3J+NW1rYux4f2jSroEODOuUx3WnYqna6AzPRqIoxNEIlH1ImbwRCJRhcmQKui59Bgt6piRY/MFGkHDb4N+w9a0eg/rfhqlmlJWXV7Fz5E/42Pjw2edPqOJc5P7jtt+KYUP/gjHytSYlSOb0aHeo0sXazJBEOh3KYY8lZrTbYMwNpCg0GhZn5rD8sRMCtUaRro78E4dN9xNa25TGVHNJy2VljdyuVPieTv/NkqtEgAjAyPq2tYtz/TdCQAdzR1RqDS88M1psotKCZ3RBWfr2pWNF4lE1Z9YoikSiarM2pNxfLoninmDrfj21gy6eHZheffltWpfVXReNO+dfI/bBbcZETiCWS1nYWFscc8xJUoN8/+M4LdLKbSr68DKUc2fmflZB3KkvBoez7IG3pgZGLAoLp1khZLuDtbM9/cgyKryOx6KRE9DrVWTWJhYHvDdGd+QXZJdfoyTuROB9oE4m/qx/ayWJi5BbHx1ACaG4g0LkUhUdcQATyQSVRm1RsvAVacoLFExbkAKy698yXtt3uOloJf0vbT/TKPV8HPkz6y6sgobExsWdFxAF68u9x0Xm13MpF8ucyuriKnd6zG9VwCGtbAk898IgkCfi7e4UVyCFgi2Mme+vwddHKwf+VyRqDrKU+Td08EzOi+aWGksaq0aAEOJMQH29e7r5FkbqxdEIlH1IAZ4IpGoSl1MyGPo92eZ2KUO6abfcTrtNL/0/4WGjg31vbSnllqcyrxT87iUeYmePj35qP1H2JvdP5T8z6upzP09HDNjQ74a0YyuAU8+E642OJVfxILbaYz3dmaoqz0GtSiDKxIBqDQq4qRxzPkrlJiCW7SoV0KKLJY8RV75Ma4WruXz+u508vS19sXQQNx3KhKJ/hsxwBOJRFXune3X+P1yKlvfasK758ZgamjK1oFbsTKx0vfSnoggCPwV+xeLLiwCYG6buTzn/9x9JacKlYZPdkey6XwSrf3sWTmqOe62YimiSFTb5RSXErL8JI6WJvw5pSPF6vy7JZ5lGb94aTwaQQOAmaEZ9ezq3Q38yv5pbSJmuEUi0eMTAzyRSFTl8mRKeiw9RoCrNe8+b8K4A+Po49eHLzp/UWP24+Ur8llwdgGHkg7RwqUFn3X+DE8rz/uOS8iRMfnXy9xIK+SNrnV5u08gxo856FskEtV8x6KzGLM+jDEd/Pj4uUb3PV6qKSWuIO6eoC86PxppqbT8GE8rT+rb17+nk6eXtdczN09UJBI9HnFMgkgkqnIOlia8F9KA934PJyG1KZObTWbllZW0c2/Hi/Vf1PfyHulEygnmn56PVCllVstZvNrw1QeWVe0LT+ed7dcxMJCw7rVW9AwSW6aLRM+aboEujOngx4YzCXQNdKZ7oMs9j5samhLkGESQY1D5zwRBIFOeee/evvxoTqScQCtoAbAwsrgn6AuwD6C+fX0sjS2r9P2JRKKaRczgiUSiSqPVCgz9/gyJuXIOzerCO6encDXrKpsHbKaefT19L++B5Co5Sy8uZdutbdSzq8fnnT8n0CHwvuOUai2f7Y1iw5kEmnrb8c3o5njZWzzgFUUi0bNAodLw/NenyZUpCZ3RGSerpxudUKIuIbYg9p4yz5j8GIpUReXHeFt7lwd9g+sNxtVSvLEkEj1rxBJNkUikN5FphQxcdZLRbX2Y0dedoX8Nxc7Ujs0DN2NuVL32qF3Pvs77p94nqTCJVxu+ytQWUzE1vP8iLTlPzpTNV7iWXMDYjnV4r18DTIzEMiqR6FkXnVHEoK9P0ameE+tea1Vh5eiCIJAmS+NWni7Ldyfrl1SUhLulO2v7rMXHxqdCziUSiWoGMcATiUR6tWBXJOvPxLNzUkdKDKN44+AbDK4/mP91+J++lwaASqtizfU1/HD9B5wtnFnYcSFt3Ns88NiDkZnM3nYVQYAlw5oQEuxexasViUTV2YbT8Xy8K5IFzzfi1fZ+lXquqNwoJh6ciImBCWv6rqGubd1KPZ9IJKo+HhbgibecRSJRpZvZuz7OVqZ88Ec4bdzaMb7xeH6P+Z09cXv0vTTipfG8uvdVvrv2Hf3r9GfHczseGNypNLqSzAk/X8TH0YLd0zqJwZ1IJLrPax386B7ozMI9UdzKLHr0E/6DIMcgfuz7I2pBzeuhr3Mr/1alnk8kEtUMYoAnEokqnbWZMR8ObEhEaiGbzicyqdkkWri0YMHZBSQWJuplTYIgsOXmFobvGk5ycTJfdv2Szzp/ho2JzX3HpktLGPnDOX44EcfL7XzY/mYHfB3FJgcikeh+EomExUObYm1mxLTNV1CoNJV6vvr29Vkfsh4jiRFj948lMjeyUs8nEomqPzHAE4lEVWJgE3c613diyf5o8mRqvujyBcaGxsw5PgelRlmla8mWZ/PW4bdYeH4hLVxb8Ptzv9PXr+8Djz0WnUX/FSe5mV7IylHN+fSFxpgZi0OKRSLRv3O2NmXJ0KbczChicWh0pZ+vrm1dNoRswMLIgvH7x3M9+3qln1MkElVfYoAnEomqhEQi4X/PNaJUpeWzPVG4WbrxacdPicqLYunFpVW2joOJBxn812AuZVzi/bbv832v73GxcLnvOLVGy5f7oxmzPgxXGzP+mtqJ55p6VNk6RSJRzda9gQuvtfflx9PxHL+VXenn87bxZkPIBuzM7JhwYAKXMi9V+jlFIlH1JAZ4IpGoytR1tuLNrnX542oaZ2Jz6ObdjVcavsKvN3/lcOLhSj13kbKIeafmMevYLLysvNg6aCujGox6YJe7rEIFL609z9dHbzOilTc7J3XE39mqUtcnEolqn7n9gwhwteLt366RW1xa6efzsPJgfd/1uFq68tahtziXfq7SzykSiaofMcATiURValL3evg4WPDhHxEo1VpmtphJI8dGfHjmQ9KK0yrlnGEZYQz5awi743bzRpM32Nh/4792mztzO4f+K09yPUXK0mFN+WJoE8xNxJJMkUj05MyMDVkxsjnSEhXv7rhOVXQud7V05ce+P+Jp5cnkQ5M5mXKy0s8pEomqFzHAE4lEVcrM2JD/Pd+I2GwZa07GYWxozJKuSxAEgTkn5qDSqirsXEqNkqUXlzJu/ziMDYz5ud/PTGk+BWMD4/uO1WgFVhyK4aV157GzMOHPKR0Z0tKrwtYiEomeTUHuNrwX0oBDUVn8cj6pSs7pZO7Ej31/xN/On2lHp3Ek6UiVnFckElUPYoAnEomqXPdAF0IaubHqSAzJeXK8rb35qMNHXM++ztdXvq6Qc0TnRTNyz0g23NjA0ICh/DboN5o6N33gsTnFpYxZf4GvDt3ihWae/Dm5IwGu1hWyDpFIJBrTwY8uAc58ujuS21mVOzrhDnsze9b2XUtDh4bMPjab0ITQKjmvSCTSPzHAE4lEejF/UEMMJBL+t0vX0jvEL4ThAcP5MeJHTqWeeurX1Wg1bIjYwKg9o8gryeObnt8wv/18LIwtHnj8+bhcBqw8yfn4PD5/sTHLhjfF0tToqc8vEolE/2RgIOHLYU2wNDVi6uarlKord3TCHTYmNqzuvZomzk1498S77IrdVSXnFT2YWqPlWnIBao1W30sR1XJigCcSifTCw86c6T3rcygqk4ORmQD/b+8+w+Osjr+Pf0fNvduYDja9mW6bgE0JYNNDbwFM773XhEACD2BCbwZCwp8UQggEQigh9ASDIYDpzTQDxlWusto8L+ZIXityl3RrV78Ply9Wu7dWR7va3XvOmZnDuVuey9o91uaily7ih9k/LPF9fjvzW455+hhGvjGSISsN4eG9HmboykMbPba21rn9+c845O7RdCwr4ZGTtuaggas22nRFRGRZLdelPdfuN4APvpvOdU81/9YJdTqXdeb2HW9ny75bcvHLF/PQxw+12M9u6yqra3njyync9vynHHHva2zyi2fY69ZXeP+76VkPTQqctUTBb1PaYostfMyYMVkPQ0SaQFVNLbvd9BKz5tbwzFlD6VhWwufln3PQ4wexYe8NGbXTKIqLFt3gxN157PPHuGr0VTjOBQMvYK819lpgsDZ1ViVnPfgWz300kd0GrMDV+2xEl/b/W5cnItLULn3kXe5/9UvuP3ogQ9bq02I/t6K6gjOfP5OXx7/MhQMv5JD1Dmmxn91WzK2u4a2vpjF63BRGj5vMm19OY07a6H6t5TozqH9PBvXrxdC1+9Ctgz5zZNmY2RvuvkWjtynAE5EsvTZuCgfc+R9O2m4Nzhu+LgCPfvool7xyCSdtfBInbnLiQr9/asVUrnj1Cp758hk2W24zfrnNL1m5y4Kbo7z51VROeeBNJs2s5NLd1+Ong1fTqp2ItJg5lTXsccvLTJ9TxZNnDKVnp7IW+9mVNZWc88I5PPf1c5y9+dmM2HBEi/3sQlRRVcObX07l1XFTGP35ZP779TQqq2sxg3X6dmFw/14M6teTgf160qtzu6yHKwVGAZ6ItGpnP/g2f3t7PP84fQhrLhfNTS5++WIe//xx7t75brZcfstGv+/l8S9z6SuXMm3uNE7Z5BRGbDBigSt+7s49L4/j6n98yArd23PbIZuz0crdmu13EhFZkPe/nc5Pbn2Fbdfpw12Hbd6ik0xVtVVc+NKFPPXFU5yyySkcv/HxLfaz892sudW88eVURo+bzOjPp/D2N9OoqnGKDNZfsSuD+s0L6Lp3bLnAXdomBXgi0qpNnjmXHUa+wPordOX3xw7CzJhdNZsDHz+QWVWzeGjPh+jZvmf98bOrZnP9G9fzp4/+xJrd1+SqIVexbs91F3j/5XOqOPfPb/P0+xPYef2+XLv/xkqPEZFM3f3S51z59w/45d4bcuig1Vr0Z1fXVnPZK5fx2OePcexGx3Lqpqcqk6ERMyqqGPPFVF5NAd2748uprnWKi4wNV+rG4H49GdS/J1us3pOuSvOXFrawAE+t4kQkc706t+O84etw8V/f5dG3vuUnm65Ex9KOXLftdRzy90O4+OWLufXHt1JkRYydOJaLXr6IL6Z/weHrH85pm51Gu+IFp7688800Tv79m3w3rYJLd1+fo7ZeXScyIpK5o7buxwsfT+SKx99nUL9erLlc5xb72SVFJVy5zZWUFZcxauwoKmsqOXuLs9v8e2P57Cpe+yLSLUePm8J735ZT61BabGy8cneOG9qfQf17sflqPeisbsvSimkFT0RahZpaZ5/b/834qXN49uxt61fYHvzoQa549QpO3+x0qmqruPPtO+ndoTe/3OaXDFph0ALvz925/9UvufLxD+jduYxbDt2MzVbt0VK/jojIIv0wvYJhN7zIit078PBJP6JdyaKbSjWlWq/l6teu5g8f/oGD1jmICwddSJG1nQbrU2ZV8tq4ybz6+RRGj5vCh99Pxx3KSorYdJXuDOrfi8H9erLpqj3oUNayz43IoihFU0Tywrvjy9nzlpc5bPBqXL7XhkAEame/cDbPfPkMALv1342LBl1E17KuC7yfGRVVXPDwWP7+zndsv04frj9gE3q0YCMDEZHF9cz7Ezj2d2M4fmh/Ltx1vRb/+e7O9W9cz33v3cc+a+3DZYMvW6zuxfnohxkVvDZuCqM/jy6XH0+YCUD70iI2X61HfQ3dxqt0p31pYT4GUjiUoikieWHDlbpx+Far87v/fMF+m6/CRit3w8y4/EeXU1JUwg6r7MDwfsMXeh/vfzudk3//Jl9Nmc35w9fl+KH9KSpq22lHItJ67bR+Xw4dtCp3vvg5Q9fuw9Zr9m7Rn29mnLX5WbQrbsed79xJZU0lV2x9BSVF+X+K+H15BaPrV+gm8/nEWQB0Kitm89V7stcmKzG4f082Wqk7ZSVtZ+VSCp9W8ESkVZleUcUO173ASt3b8/BJW1O8mMGZu/PH17/mZ397jx4dS7n54M0Y2K/nor9RRCRjcypr2P3ml5g5t5onTx+aWcbBXe/cxc3/vZmdV9uZq4deTWlRfjUO+Wbq7PrVudHjpvDl5NkAdGlXwpb9ejKoX08G9e/Fhit2paRYAZ3kN63giUje6Nq+lEt3X4/T//gWf3jtK346eNHd5WbNreaSR97lr/8dz5C1evPrAzeht/YcEpE80aGsmBsP2pS9b3uFCx5+hzt+2rJbJ9Q5bsBxtCtux3VjrqPy+UpGbjuSsuLWmd7u7nw5eXb9lgWjx01h/LQ5AHTrUMrAfj05bPBqDO7fi/VW6LrYk4UihUABnoi0OntuvCJ/ev1rrnnyQ4ZvuPxCg7WPJ8zgpAfe5LOJMzlrp7U5efs19UEuInlnw5W6ce6wdfjVEx/yp9e/5qCBq2YyjiM2OIKy4jJ+NfpXnPbcadyw3Q20L2mfyVhyuTufTZxVH9C9Nm4K30+vAKBXpzIG9uvJsUP6Mah/L9bp20Wp+dKmKUVTRFqlT3+YyS43vsgeG6/I9Qds0ugxD73xDZc+8i6d2sXsd0vXroiINKXaWuewe0fz5pfTePy0bVijT8ttndDQw588zM///XO2XH5Lbt7hZjqWdmzRn19b63zyw8z5VugmzZwLQJ8u7erTLQf368may3Vu81s8SNujLpoikpeufepDbn3uM/543GAG9+9Vf/2cyhp+9rd3eXDMNwzq15ObD96U5bpmP8MsIrKsvi+vYPiNL7JKj4785cQfZdr847HPHuOSVy5h4z4bc9uPb6NzWfMFnLW1zgffT6+voXtt3BSmzq4CYIVu7esDukH9etKvdycFdNLmKcATkbw0p7KGHa9/gY5lxTxx+hBKi4v4bOJMTn7gTT78fganbL8mZ+y4lorlRaSgPPnu95zwf29wwrZrcMEu62Y6lqe+eIoLXryA9Xqtx+073k63dt2a5H6ra2p5/7v5A7rpFdUArNyjA4P69WJw/54M7t+LlXt0UEAn0oCarIhIXupQVszle27AMb8bw70vj2OF7h248C/vUFZSxH1Hbsl26yyX9RBFRJrc8A2X5+CBq3Dni58xdO3e/GiN7NLPh60+jLKiMs5+4WyOefoY7trpLnq077HE91NVU8vY8eX1Ad2YL6Yyc24EdP16d2LXjVZgUP+eDOzXi5W6d2jqX0OkTdEKnoi0esf+bgzPffgD1bXO5qv14OaDN2VFnQCISAGbXVnN7je9zOzKGp48YwjdO2bbzfLl8S9zxnNnsEqXVRi18yh6d1h40Dm3uoZ3viln9OexZcEbX05ldmUNAGsu13m+lMu+SrEXWWJK0RSRvPbN1NkcPOpVdt1wBc4Ztg6lSskUkTZg7Dfl7HP7K+y4Xl9uO3SzzNMUR383mlP/dSp9O/bl7p3vpm+nvvW3VVTV8N+vptU3RXnzq6nMra4FYN3lu9QHdAP79dQ2NiJNQAGeiIiISB6644XPuPofH3LNvgM4YMtVsh4Ob054k5OePYnu7XpwwtrX8Om3ZYweN5m3vy6nsqYWM1h/ha4M6tcrUi5X75nZxu0ihUw1eCIiIiJ56Lgh/Xnx44n8/LH32DJ1kMzCjIoqxnw5ldGfd6TH9FP4uuwmLh59EnO/PpYN+vRnxNarM6hfT7ZYvSfdOpRmMkYRCVrBExEREWnFviufw/AbXmK1XrF1QkukqZfPqeL1cdEQZfS4Kbw7vpxah5IiY8DK3Vhrlem8MP1KOpS2455hd9O/W/9mH5OIzKMUTREREZE89o+x33HiA29y0nZrcN7wpt86YeqsSkbXBXSfT+GD76fjDmXFRWyySncG9e/JoH692Gy17nQsiwSwT6Z+wrFPH4vjjNp5FGv3WLvJxyUijVOAJyIiIpLnzn/oHR5842v+cOxgBvfvtUz3NXHGXF7LCeg+mjADgHYlRWy2ao/6gG7TVbvTvrR4gfczrnwcxzx1DHNr53LXTnexfq/1l2lcIrJ4FOCJiIiI5LlZc6vZ/eaXqaiq4cnTh9Kt4+LXuk2YXsGracuC0Z9P5rOJswDoWFbM5qv1YHDasmCjlbvRrmTBAV1jvp7+NUc/fTQzK2dyx053MKDPgCX6fhFZcpkFeGY2HLgRKAbudverG9x+KHB++nImcKK7v72w+1SAJyIiIm3V219PY9/b/82wDZbnlkM2XeDWCeOnzYk96NLG4l9Mng1Al3YlbLF6j/o96DZcqVuT1PR9O/Nbjnn6GCbPmcxtO97G5n03X+b7FJEFyyTAM7Ni4GNgJ+Ab4HXgYHd/P+eYHwEfuPtUM9sF+Lm7D1rY/SrAExERkbbstuc/5ZonP+La/Qaw/xar4O58PWUOr46bF9B9M3UOAN06lLLl6j0ZnFIu11+xK8VFzbOf3oRZEzj2mWP5ftb33LTDTQxeYXCz/BwRyS7A24oI2Ialry8EcPerFnB8D+Bdd19pYferAE9ERETasppa55BRrzJ2fDk7rd+X18ZN4bvyCgB6dipj4Oo962vo1l2+C0XNFNA1ZtKcSRz79LF8Nf0rbtj+BoasPKTFfrZIW5LVPngrAV/nfP0NsLDVuaOBfzTjeERERETyXnGR8esDN2GPm1/mlU8nM6h/Twb368mg/r1Ys0/nFg3oGurdoTf3DruX4585ntOeO42R245kh1V3yGw8Im1RcwZ4jb27NLpcaGbbEwHeNgu4/TjgOIBVV121qcYnIiIikpdW7N6BVy/6MSVFtsA6vKz0aN+Du4fdzYnPnMjZz5/NVUOvYvjqw7Melkib0Zw7ZX4DrJLz9crAtw0PMrMBwN3AXu4+ubE7cve73H0Ld9+iT58+zTJYERERkXxSWlzU6oK7Ol3LunLnTncyoM8Azn/xfB777LGshyTSZjRngPc6sJaZ9TOzMuAg4G+5B5jZqsDDwGHu/nEzjkVEREREWlDnss7cvuPtbNl3Sy5++WIe+vihrIck0iY0W4Dn7tXAKcBTwAfAg+7+npmdYGYnpMMuA3oBt5nZW2am7ikiIiIiBaJjaUdu+fEtbL3S1lz+n8v5/Qe/z3pIIgVPG52LiIiISLOqrKnknBfO4bmvn+Pszc9mxIYjsh6SSF5bWBfN5kzRFBERERGhrLiMkduNZNjqwxj5xkjufPvOrIckUrCas4umiIiIiAgApUWlXD3kasqKyrjlrVuYWzOXUzc9tdU2ihHJVwrwRERERKRFlBSVcOU2V1JWXMaosaOorKnk7C3OVpAn0oQU4ImIiIhIiymyIi7b6jLKisv47fu/ZW7NXC4cdCFFpsohkaagAE9EREREWlSRFXHhwAtpV9yO+967j8raSi4bfBnFRcVZD00k7ynAExEREZEWZ2actflZtCtux53v3EllTSVXbH0FJUU6PRVZFnoFiYiIiEgmzIxTNj2FsuIybv7vzVTWVHL10KspLSrNemgieUsBnoiIiIhk6rgBx9GuuB3XjbmOyucrGbntSMqKy7IelkheUjWriIiIiGTuiA2O4KJBF/H8189z2nOnUVFdkfWQRPKSAjwRERERaRUOXvdgLv/R5fx7/L85+dmTmV01O+shieQdBXgiIiIi0mrss9Y+/HKbXzJmwhhO+OcJzKycmfWQRPKKAjwRERERaVX2WGMPrhl6DWMnjuW4Z46jfG551kMSyRsK8ERERESk1Rm2+jCu3+56PpzyIcc8fQxTK6ZmPSSRvKAAT0RERERape1X3Z6bdriJceXjOOqpo5g0Z1LWQxJp9RTgiYiIiEirtc1K23Drj29l/MzxHPnkkUyYNSHrIYm0agrwRERERKRVG7TCIO7Y8Q4mzpnIiCdH8O3Mb7MekkirpQBPRERERFq9zfpuxqidRlFeWc6IJ0fw1fSvsh6SSKukAE9ERERE8sJGfTbinp3vYU71HEY8OYLPyz/PekgirY4CPBERERHJG+v1Wo97h91Lrddy5JNH8vHUj7MekkirogBPRERERPLKWj3W4jfDf0OJlXDUU0fx/uT3sx6SSKuhAE9ERERE8k6/bv24b/h9dCzpyDFPHcM7E9/JekgirYICPBERERHJS6t0XYX7ht9H9/bdOfbpY3ljwhtZD0kkcwrwRERERCRvrdh5RX4z7Df07dSXE/95Iq9+92rWQxLJlAI8EREREclrfTv15d5h97Jyl5U5+Z8n89I3L2U9JJHMKMATERERkbzXu0Nv7t35XtbovganPXca//rqX1kPSSQTCvBEREREpCB0b9+du4fdzfo91+fs58/myS+ezHpIIi1OAZ6IiIiIFIyuZV25a+e7GNBnAOe/eD6PffZY1kMSaVEK8ERERESkoHQq7cTtO97OlstvycUvX8xDHz+U9ZBEWowCPBEREREpOB1LO3LLDrew9Upbc/l/Luf3H/w+6yGJtAgFeCIiIiJSkNqXtOfG7W9k+1W256rXruK+d+/LekgizU4BnoiIiIgUrLLiMkZuN5Jhqw9j5BsjufPtO7MekkizKsl6ACIiIiIizam0qJSrh1xNWVEZt7x1C3Nr5nLqpqdiZlkPTaTJKcATERERkYJXUlTCldtcSVlxGaPGjmJuzVzO2eIcBXlScBTgiYiIiEibUGRFXLbVZZQVl/G793/H3Jq5XDToIopMVUtSOBTgiYiIiEibUWRFXDjwQtoVt+O+9+6jqraKywZfRnFRcdZDE2kSCvBEREREpE0xM87a/CzaFbfjznfupLKmkiu2voKSIp0aS/7TX7GIiIiItDlmximbnkK74nbc9N+bqKyp5OqhV1NaVJr10ESWiQI8EREREWmzjh1wLGXFZVw35joqn69k5LYjKSsuy3pYIktNFaUiIiIi0qYdscERXDzoYp7/+nlOe+40Kqorsh6SyFJTgCciIiIibd5B6x7E5T+6nH+P/zcnP3sys6tmZz0kkaWiAE9EREREBNhnrX345Ta/ZMyEMZzwzxOYWTkz6yGJLDEFeCIiIiIiyR5r7ME1Q69h7MSxHPfMcZTPLc96SCJLRAGeiIiIiEiOYasP4/rtrufDKR9yzNPHMLViatZDEllsCvBERERERBrYftXtuWmHmxhXPo6jnjqKSXMmZT0kkcWiAE/aDHentqKCqgk/MPfTT6n84gtqZs7C3bMemoiIiLRC26y0Dbf++FbGzxzPkU8eyYRZE7IeksgiWb6d3G6xxRY+ZsyYrIchGfHqampmzKB2+nRqps+gZno5tTNmUDN9+vzXTZ9BzYycy+l2r6r6n/u0Dh0o6dWLkt69KenTm+LeveNyr/i6JH1d3Ls3Re3aZfBbi4iISJbenPAmJz17Ej3a9eCeYfewYucVsx6StHFm9oa7b9HobQrwpCW5O7WzZlM7vTwnUIvArHZ6eQRoM6ZTWz59/gBtxgxqy8upnb2IlsUlJRR37Upxly4Ude1KcdeuFHXtQnHXbhR37UJRl3Rdl85QXU31pElUT5xE9eTJVE+aSE36umbatEbvvqhLl/qAr6RPb4p79Z7v65Le6bpePbGSkqZ/AEVEFsJra/HKSryqqvH/N7iutrIS0v+9qgozw9p3oKhDe4o6dKi/bO3j66L27bGOHbHSUsws619XpEWNnTiW4/95PJ1LO3P3znezatdVsx6StGEK8KRJ1VZW1gdm8wVoM6ZTUz49ArT/uS4CtJqZM6GmZqH3X9S5cwrMcgK0LgsI1rp1pahLlwjqunbFOnRokpMOr6qiesqUCP7qAr9JkyMgnJSuS4Fh7cxGWiibUdyjR87qXy9KevdpEAj2oqRPH4q7dcOKlC0tkg/cHWpqFhhENQyY5t1eteCga0FBWFVl+r74f23Vou9zUe+vTaaoKIK9FPQVdUzBYPv2WIf2FLXvEAFiutzYdRE4dqCoY/q+BsGktWunIFJanQ8mf8BxzxxHaVEpdw+7m/7d+mc9JGmjFODJfLymhtqZM1NgNj1SHMunNwjQIq0x93JdMOdz5y70/q1du3kBWpcuFHXrmgK0tKpWH5jlXFcXzHXujBUXt9Aj0TRq58yJFcCJE6meNImayZNTYBj/aibNu9zoY1dSUp8iGoFg73nBYO9e9emhJX36UNSpk054pOC5O1RV1QdM84KZykUESpUNjmuGIKyyEpr6c7O0FCstpai0FMpKKSotixWysrL4V3d5sf5fipWWpf/Pu76orAzS/xd2H9TWUlsxl9o5s/GKCmrnVOAVc6idUzHfdbUVc/A5FdTOmTPv9pzr6i9XVOBz5lA7Z86SP25m8wLIumCybhWxQ04w2aFjg8By3rHW/n+vm+/727fXe6ossU+mfsKxTx+L44zaeRRr91g76yFJG6QAr8C4Oz5nTqQwli9ZDVrNjBnUzpix8B9QVJQCs24p1TFn1SwFaLnXzRfMde2qOrUFcHdqZ86MFNDJk+alh06aRHX6uqb+68mNzsRb+/bzgsH6+sA+9YFgBIPxdVH79hn8llKo3B2fO5faWbMa/Vcz39ez4/+zZy8yRXBB/29qCwyKFitg+t/ri5bqvhr5f0lJm1jBd/d4bufMobaiLjBMwWD95RRMzo5j5gsc03XzB46z0+05QWRt7RKPbb5gsW4VsmOH+VcZc1cp61YZ0+rjfOmruSuSuUFkG3iO25px5eM45uljmFszl7t2uov1e62f9ZCkjVGA1wp5VdXCa9AaCdZqy6NurWbGDFjECVBRx47/W4PWJXe1rAtF9amOXSiuD+a6UdSpo2Y0M+a1tdSUl1M9ceK8FcBGagWrJ02iZmrje/MUde48L+jrkwLBXr3mpYjW1Q727ImVlrbwbygtwaurqZ09m9qZMxsJxGYvMFir/zc7HT8zgjWqqxfr51r79hR16jQvzW4hAdN8K0uNBUH1q1GLG4zNW72qu09UL9YmuHtMEqQgsj6YnJ1WGXMDy9kNVhnrVynnzPu+xlYk58xZqjRYa9cupacuOI21PpjskHu5LmW14//WQnboSFH7drCorJfFOc9rqmMW87jFOvdcrB/Xgr9bI8d8O+s7znvhPGZVzeJXQ37Fej3WWfT9FBVR1KWLMnJkmSnAa2ZV339P5ZdfLboGrS6YmzEDX1SzkNLSeWmLS1CDVreSpgYfbUfUC05dZK1g9aRJC1y9ra8XXFjjmD69Ke7eXTPRzahudX6+YGzmwgOwhQVtXlGxeD+4uDgCss6dKO7UiaKOneLrhf7rSFGndHyDf3r/kULmVVVp5bGiPnCsW0GcL6W1IgWLc+ZfeaydM3v+9NWKhquUFYucxJUCUNcUrlu3OH/r3i1dTv/v1i3O8brlfh3HalJWYOEBnj6Fm8DUP/2JybffMf+VZhF45dSgla2++rxgbUE1aOk61QXI4rLSUkr7Lkdp3+UWeWxtRQXVkyb/b4ropIn1tYOVX/036gUbCw6KixvUC/Zh/q6i6bo+vaOesg38DXtlZQqwGlsRmznf14tcPZs9e7FTzKxjR4o6daS4YyeKOnemqFMnSpdfvtEgbEGBWH1ApmYWIovNSkspTpOwzcWrqqidOzfSnBdRC0ntYkzUL87LezHeAxbrfWKx30ua6L5awe82fe507nvvPsorp3PIeoewRrc1FngXXlszr89B+bQotSmfTs2kyVR+9nl96c3CFHXqFOeW3brXB33F3bpR3L1bnFN265Zu6zpfcGgdlaHVVmgFrwlUfvEFVd9PmD/tsXNnrXRI3ortLGbN1yAmUkQb1ArW1Qs2krpn7dpR0qvXvPTQukCwd6956aF9Im20qEOHlvvdamsjbXER6Yk1M2cuVhrj4taLWWnp/wZXKTBb3ECs/l/Hjnp/ERFpRSbNmcRxzxzHl+VfcsP2NzBk5SFLfV9eUxO9E8rLUyBYTs20cmqml6eAsDyyw8rL5/2bXk7ttPKFfyaVlMy3EjgvKJx/1bDuclHuqqEyM1odpWiKSLOpqxecLxic1KBWMKWI1kyZ0mgdQ1GnTvPXCjbsINq7DyU9e0RN2eI095g1a766s9pZs6iZHbcvMj26jtkCA6zizg0DroWnMhZ36hQdCkVEpGBNq5jGcc8cxyfTPmHktiPZYdUdWvTn1zfhaxAU1tYHgrlB4bRYOUxfN7rlU476LawWmUo6/8phU21fJf9LAZ6ItApeXU31lCkR+M23ncT/1g/WTp++xPdf39yj0TqxzgsMwBpbPdOHkoiILKnpldM58ZkTeX/y+1w19CqGrz486yEtFq+ujkZ+06ZFz4j5gsJpja8cpuMWWjNaWvq/q4bzpZN2b3zlUP0kFkkBnojkndq5c6MuMCcVtC7NsdE0xo4d9WEgIiKZm1U1i5P+eRJvTXyLK7e+kj3W2CPrITUbd8dnz15IKmnDoDBSSWvKy6mdNWuh913fRLAuIFycJjTdurWZPhZqsiIieaeoXTuKVlyR0hVXzHooIiIii61TaSdu3/F2TnvuNC5++WLm1sxlv7X3y3pYzcLMsDTRWrrCCkv0vXVbhtVMK4+twuqCwGk5tYc5qaRV330/b9VwIdv2WFlZakKTUka75q4OLrgJTVGXLtiith3JEwrwRERERESaUMfSjtyywy2c+fyZXP6fy6msqeSQ9Q7JelitipWWUtKzJyU9ey7R90UjuNmNBIWNN6Gp+v57Kj76kNpp5dGteiGKcrauqFs5LFmuL30vOH9ZftUWpwBPRERERKSJtS9pz43b38g5L5zDVa9dRWVNJSM2HJH1sPKemVHcORqeLWmWj1dWxqrhoprQpFTSqm+/xb74onl+kWakAE9EREREpBmUFZcxcruRXPjShYx8YyTTK6ez9UpbR+0a8/pg1PXEcOZdP98xvpDbGn5/I/dV9/2LfUzO/ece3+j3N7htkd+/qN+14fcv6WO1uI9HkUN38O65x3TFvQuwcv33dCrtRH/yiwI8EREREZFmUlpUytVDrqasqIxRY0cxauyorIckjTCsvjmLpf8AenXoxTEbHZPl0JaYAjwRERERkWZUUlTCldtcyQHrHEBFTUV98JAbVNR9Dal5SSOX676u/97GjjEavf/cY5f2+xs9Jnesi/n75N6+0O9f1FgbHrOosTY8pkC7bTZrgGdmw4EbgWLgbne/usHtlm7fFZgNjHD3N5tzTCIiIiIiLa3IithkuU2yHoa0AUXNdcdmVgzcCuwCrA8cbGbrNzhsF2Ct9O844PbmGo+IiIiIiEiha7YADxgIfOrun7t7JfBHYK8Gx+wF/M7Dq0B3M1uyTTREREREREQEaN4AbyXg65yvv0nXLekxmNlxZjbGzMZMnDixyQcqIiIiIiJSCJozwGusatGX4hjc/S5338Ldt+jTp0+TDE5ERERERKTQNGeA9w2wSs7XKwPfLsUxIiIiIiIishiaM8B7HVjLzPqZWRlwEPC3Bsf8DTjcwmCg3N2/a8YxiYiIiIiIFKxm2ybB3avN7BTgKWKbhHvd/T0zOyHdfgfwBLFFwqfENglHNtd4RERERERECl2z7oPn7k8QQVzudXfkXHbg5OYcg4iIiIiISFvRnCmaIiIiIiIi0oIU4ImIiIiIiBQIBXgiIiIiIiIFQgGeiIiIiIhIgVCAJyIiIiIiUiAU4ImIiIiIiBQIBXgiIiIiIiIFQgGeiIiIiIhIgVCAJyIiIiIiUiAU4ImIiIiIiBQIBXgiIiIiIiIFQgGeiIiIiIhIgVCAJyIiIiIiUiAU4ImIiIiIiBQIc/esx7BEzGwi8GXW42hEb2BS1oOQJaLnLP/oOcsver7yj56z/KPnLL/o+co/rfU5W83d+zR2Q94FeK2VmY1x9y2yHocsPj1n+UfPWX7R85V/9JzlHz1n+UXPV/7Jx+dMKZoiIiIiIiIFQgGeiIiIiIhIgVCA13TuynoAssT0nOUfPWf5Rc9X/tFzln/0nOUXPV/5J++eM9XgiYiIiIiIFAit4ImIiIiIiBQIBXgiIiIiIiIFQgGeiIhIA2a2opl1yHocIiJZMTPLegyydBTg5Sm96ESyU/f6M7MVsx6LND0zWxm4EDhMQZ4Uipz3LZ0/yCKZmXlq1GFmq2c8nLxiZsPMbO0sx6AAL8/kvDHXvVHrOWxG+iCUhsysyN3dzHYDnjaz1fV3UnC+Bd4E1gL2N7OyjMdTUHICjVIzK856PG2Fz+uqp4kpWaSc4O4k4EYz66lzzsblngOky1sDu2X52aEnKv8MAHD3WjM7A/iDmZ1pZgOyHVbhqZu9MrMdzewkMzsu6zFJdsysHdS/9oYA1wFHu/sXQNcsxyZNJ73ua4EaYF3gZCLI00peE0nvq3sCtwD3m9nmWY+pkDU4+VyHOFlfK8MhSStmZh1zLh8BHAmc6u5TgB6ZDawVywmGhwKlwJPEBGHXdH2Lx1sK8PLP78zsITPbBBgGPAX0BM7Uh2TTSichOwE3Au8TH4rnaQar7TGz7sBvUmAH0Bu4PW6yE4GXzWykma2a1RilaaTX/aHAqcAlwKvAQOAAreQ1DTPblnhsrwBWAC7RY9t8ck4+OwKfAZ8Ca6Tr9Hkm9dIEwNlmtl66am3gaqCzmZ0NvGpmV2c2wFYsPWa/Ae4Gvgb6ANdD/cRwi2b66IWdJ3LehDchArpHgJHufi/we+A94CQzG5zJAAuQmZUA+xOzV1XAu8ADaXZf2pYS4DXig28T4gRpF+KDrxI4G1gl/ZM8ZQmwHvAnd38bOJc4KT4S+KmZtc9yjAViZeCXwMZAO+AMd6/UY9t8zGx34G/E+cO7wOlm1jmLE09p1foAywE/MbPlgX8CtwK/AqYChwFDzGyN7IbY+phZT+AjYuVuCDAceBHY3swOgflSpFuEArw8YGbLEW/KAJu7+w7AROBiAHf/gHjj/gI4vC6VTJaMmbWvK4o1s37E0vpYYARwDXCQu483s2PMbN/sRiotzd0nAW8A5cSJaTmwF/ATd7+HeTPiFZkNUpZKw5Pb9CH8OrC1mW3g7pXufhMR5K9BBCSyFMxsVzO7mXgsjwHOB37q7l+mk6DrVZPXbHoBWwJXAl8B3YCRZlba0iee0vrUvQ+6+8vAJ8DmRBbDy8REzAFpQaEDETtMzWiorY6ZbQH8nHgvO5k4H+8AvAN0BnbJ4rxcAV5+WJeotbsSuDut5g0EeprZnwDc/WPgD8Al7j43u6HmtTWAfczsWuA+4vUxB9gNONfdP0u1jqcTJ/jSRqSGKr8mZujmEDOam7r7NDPbC/gLcIW7v5HhMGUp5KSvHQpclmrDpgNvAweZ2XZmtiswBbjZ3fXaXwpmtiFwLFF39xiR5vwkMNPMfkR0LX3c3WuyG2XhMbOtzGxvd/8tcC2RZdALGAccCOyQ5fikdch5HzwV2AP4nGgUcgHQLa2wnwXcDByf6vHapEbSmj8DHgX2MrPfEivkuPsLwDbAZVmcl5smblqvuiYf6fJvgEOBXdz92brbibSxye4+PLuRFgYz60yk3I0g0l9/lq6/BliHSMXrB/zC3f+W1Til+ZlZL6Cvu7+fvr4JeNrdH7doob8vsD2xij4dWNHdR+e+ZiV/pDrKQ4l622uJlaXPgcHA3kTDlbPcfWxmg8xjKX3pPOAAYEjKhNiceJyriJSwG9PrS6+hZdDw8TOzY4nSji5E3eMhwOPANGKi6lR3/6rlRyqtgZmt5e6fpMu9gd8BJ7j7V2a2HTEJMAG4i5iUmevuH2U03FbFzI4iVjq/BR5x9/fS+eJmxMTJIHd/PbPx6X209TOzNYFNiSBjP+Bwd38n5/YngOOA8fpgXHINAukdgZ2I5fXX3P3/0vWDgclAqbu/r5OQwpVSxP4fsYL7G3cfa2b3ANXufnw65kdEMDAJ2NfdZ2c2YFkmZtaDSLu9kEi7PQLYMTVbMaAT8Vk5I8Nh5p1GAo2NidWAb4Hr3P279NjPBHq6+wS9ry6bBp9lg4ntlD4ngrkriRNPA/7p7r/S4912pfe2UmAM8fdwVrr+UeBFdx+Zvj6WqEO+C7i+rfcgqHvNpIyPC4GzgIOJlNW/u/uzZjaQ+By5KctgWAFeK5fSWs4EnnH3P5rZOcQK0y7pX0d3vyG7Eea3nBfrIKAWmOHuH6Y3tcHAX4nl923d/Y4sxyotx8xWIz7UyoFRxArODcBod78mpeoeT6TsfZjZQGWJNXZSa2aXEzOus919WLruZGCsu7+YwTDzWs776s7ExGSFu49Kr5sRRK3qTe7+fe7x2Y24sJjZuUSDsJnAd8CT7n5/SjX+KbAjUZIwq62fsLd1ZrYiUTP2rLufb2Y/Ic59Xnf3v6S/mf2A8919YoZDzZSZdSHex6pScHw18I67P5AmqkYA6+ZMAmf+nqYavFbO3d8F/gvsYGb7u/t1wG+Be4GjgeeyHF++SychuxGP54+AP5rZzu4+CniF6Jz3AlGvIG1AemP+kkjV60kEcr2JVb290wzno8ATCu7yS4MVjg3TqhJEM6VaIojHzA4CTiBOjmUJpffV3YnXzDfAkWZ2b8o8uQfoDpxlZqV1x2c22AJQ1yAjXV4N+DGRCrsDcfK+pZlt5O512T7rufsMBXdtU93fi5kVu/u3wJ7AcDP7OXFO+RVwjJk9SXwOXtvGg7vdgQeAZ81su/R+9RVRc7eKu08ltkZYN73+WsV7mlbwWqkUdKzk7nelr48HtiLyfB8xsxWIXOg2W+jaFCy6Zv4fkWc+hFi16QycmR7nvkQt1jsLuRspADmrDmsTM9vjLTrY/pxIz72PeFNfg3j/Vh1CHjGzoroTWjM7gwjgpgDvuvtxZnYe0WWwCxHQj0gTbLKEUg3rbUSN6ibMa0w1290PSCt5VR4doGUZNPi7HkbUBN8CnO7uL1s0hLgX+MbdL8lwqNIKNJjkWh2oTfV2KxBNj/7s7lda7P26MfCpu4/PbMAZSyuYVwAnEXtP70isghtwCvG+9hCwJlFTvGcK+DKnAK+VaPCiKyLSK44Cfu/R/QqL9tJDiRPOR1rDDEG+s9h3qR+xUnMr0fHoKKIm58S6GjxpGyw6KF4MfEDUCo0i3sB/Djhwl7u/l9kAZamYWTtPXcxSbdKZxErGDKJb5kvufpLFRtBrAt+15RnrZWFmvd19kpmtQqzU/Y7YE6or8G/isd4nwyEWJDPbCricaGRzJNCeyDJ428xOAFYCfu7qUipAKvfZkXhdPuDut6YJ7ceBV9391EwH2ApY7AP4GPBvdz89XXcVEfTek2rtfky8v1US3dbfymq8DSlFsxVoENwtB/Rw9z8Rs3B7WnTqAXieaL/6ioK7ZWNmG5vZr5k3i7wO8Ed3nwmMJzaP/zbLMUrLMrMtiaLp3Yg9JfcmAoGewC+I/c+qsxqfLB0zWwc4ycxKLDqg/px4TrunlY9Nga3M7FF3n+3u7yi4WzrphOhhM9vT3b8GionPqwnA8sSq3nVZjrFQmNla6XwBM9sF+Dtwt7tPI8o62gO3mdktRGbKHxTcCdR3fxzu0X39c+A8MzsvvU73BAbU/W21cTOJ83ByzsP7ASPM7C1gAPA+Ub+9b2sK7kAreK1KKozeidin5jbgVSJV6Bpi/621gX3c/dPMBlkAzGwoUTS8M1GfcBHRPe8oIv/8SOBQd3+rNRTKSvPKSc3cjljR6UN0nLsAOJmYmfsF8JG7K8DLM2a2ETFpswLwNbAh0fnsUaKxwLdmVkJMoB0IfKvX/NIxsw7ECtJhwPXAaOBhYpV0P+Bgj72hZCml+qky4M9EbfjP3X2qmb0IdHb3zdJxfYl08lWJ5lCqI2+jGp7HmNkewHtEMLc98Vp9APidu1+Um/bb1plZN2LSdxviHLyGOEfcn0jnPwwY3FrSMnMpwGslUtBxDbAtUbPwU2Ccu19vZmuk659398+zG2X+S2ksfyAa1KxF7GFS7u7nWLS9XQN4090fz3CY0gJyArve7j4p5/qria61z5rZz4i/iV+poUp+aZAZ0ZOoo6gELgUGERM6TwH/cvdvMhtoATCzTYlaxqoU5O0FnAicCvwArE/UjL+S4TALQt3Jt5mVEcHzWOCi9F72CjDTUydYkQbvg93cvTxd7kE0PDrf3T8xs/uAbsCRaRVYklSPuAtRh3efu9+Tc1t7d6/IamwLoxTNjJjZzmZ2Yc5V7YEf3H2uu48man9OMLPt3f0zd79XwV2T6E2kYj5LNM24DRiYukf9wd1/4Wmz3QzHKC0gnRDtCjxqZneb2Tap/nUukdq0GzFzd6uCu/zScMY6NaO6ldhU+zJiZeluYhZ2iJkV6zW/TH4G/N3MSt19DlG3MoZoYLWRu/9LwV3TyFlZ+Qmx3cRJwH3psd8aKDaz/2Q1Pmk9GgR3ZxB/Jw+lmuSpRIfbCyy2hOkBnNGWg7sFfQakx+Qx4HZgYzM7PefmuS0wtKWiAC8DKV/+emC8mXVOV38BTDGzHcysg0fXxseJDbdlGZnZCmkWfwJwiJkNdvcKd/8v8A6wLtEOH2gdLW6leaWauxOJFZ1JxGalw939Z8CDxEalV6YJF8kTqblHh3T5FDO7ycxGESczvyW6n11MBCDXEpv61ug1v+TMbA0zW8fdf0Jspv1gCjRmEXVgrxFpz9KELPYXvAg4nMhC6QX8GsDddwQmmdmq2Y1QWoOc4G53YkLgQqIu9k8phfc+otfAvsQq8JfZjDR7aWW87vE6ysx+nHt76s/wd+J9bfWUutmqzxWVotnCzGwDItf5eHcfnZMmVgycTdT/FBG59WcBP1bu/NLJeWzrmme8QMziHwYcBIwk2t//CngJaOful2Y1Xmk56cPtfuBrdz86vf5OJ9Ixn3b3R+tSL1SHmR/S7GtXoq72j8SWFhcSK3ZHEN0xf0Lag42Y7Llcz+2SyXlf3YpIe60iPs++MrM/A6VEPeMI4Ch3fzOzwRYoM9uWWLk71N2r0/vZ60SX0iPTKqoIZjYIOI/YuPzqdN1viaZhZ7r7d2bW0d1nZznOLFk04joEGOnu083sJqJj9v9sk2NmXQHcfXoLD3OJaQWv5VUQLVdHpxzoUy02Tn6IaKTyCrE301rAbgrulk7dbExaLa2rvTmBCO5eIlp3/4LYiPcsouB4PTNrr1StNmEG8Agw1Mz2SSs41xPNOHYzs+Xq8uoVAOQHD+XAJcA+RIBxT0oPPAJ4A/iru39CpGfepud2yVhsjOxmtiOxYvRHom7nXDNby933B/5FdCm9RMHdsmv4eZS+/opYiR6QTs4nAHcRaXYdW36U0lo0cv4yE/ge2DwFe6T3wzLg16ksoc1OCKTHaxWgL3CGmXUBSojFlv/h7tPzIbgDreC1uDRTcAsRyB0OvExsfdAZGAwc5u4TzKzE1bFviaUT8x/S5d7An4gTjf+Y2QHEid8L7n67mbUj9jbbhsit3rexGRvJfzmrDlsAKxOB3IfArsChRCDwaDq2nyZW8os16PqWVu2vAT4BLkg1eJjZQ8QKh9IGl4CZrQhMc/fZFh1HbwHeTu+jfYj91/oSDRs+zfk+rX4vgwY1VCcTnWCNmLQ8gtjH7C3mfY6d4O5fZTNayVqDv5dhxLY+E4g0zPPS139z99fSMSu6e5vdDqrB47Uv0WHZiYDvMSIToQLo5+4fZTXOpaUVvBaW/kh+CXwH3EgskV/j7pcRq0xrpkO1X80SSml2v7HoOopHZ8SJRNod7v4gURNyrpnt67HxcQdgI2BPBXeFKwV3w4iV8iHAb4jV3I+IrqpnmNne6VgFd3mmLrgzs13NbGNi0uwEIhNihJltmSZ4NiRmrmUxmdl6wBPAQSmQriYyHjYwsz4eewZeSewneFQKrgGtfi+rnJPP04k6qUeI7X0eJlLMbyHOG/oD5yi4a9ty/l5OIPab3Al4Btia+FspAg42s83T8W02uIP5Hq/DidfVG8CKxMTvDcRj9nfgD6mHQ14pyXoAbZG7P0/MDNQzs0OIWYPP0zH6YFwCaSamxsz2AVY1s5vc/TTicV7bzLZw9zFEW/SdiM5Ro939GzO7VaulhS3lzR9B1Ao9lVZyjiK2yHjAouX415kOUpZYgxnYw4lA4yVgKvEBfRJwE9Et8yViH9HJ2Yw2/5jZmkQ6+3Xu/n85N70GbABsa2bPEUHzW8S+UEeZWbVHAytZRmmFtD+xZ9lJRHrmRKIJ237u/oIyfqSOma1GZKXs5+4fmdkTxGTACKI7+2HE35BQv3XWvsAB7j7XzGYD5UQwfGmqw++Sj1kfWsFrRmbWzVInKzNb28w6NXLMWmZ2EtER6xB3/66lx1kIcgLitYh0hMPN7GLiDa0DcJaZ3U+kbJ5IzNSsnr5XH4wFxsx6mNnyFptc1xVETwQ2NbMyd/8PkYJxckrVvT9NAEieaBDc9SU2dB5MpCJ9DpxPpCSdTDz3I939/YyGm6/2JrqM/h/Uf44dTgTQHxMrA38hGtvcCJxGdNMcn8loC0DDGqq0QvozYADwE3ffl+j+ugbRDbEY0KbUbZSZ9TazFVMaNR6dML8ESlPg/yKRQr1/yk75f+lvqs2z6Lh8FPFaWidd/QLwT6IZ1+np9TgzkwEuI63gNZP0prsZUQS9FjEDt08jh9YSf0j7ufbaWio59VUDiQBuALAe0VWs1t3PTWlbA4n02FWBHdJlKTBmtj6xv+F0YjV3PPOC+vWArYg38c+ITZhLUrqu5IkGwd0ZwBbAlsCj7j7WzB5Lh15BNF3Z192rMhlsfpsA9LTo/nwi0XhgMyK1+X5io+QViTm2DwHM7BJ3V4nBUmjwd13XCAN3H2Vmc4C3Ug3kQKJu/AE91m2XxV6tpwOdgGlmNt3dDyaaqpwOnEkEJ2XMO9+vzGKsrUHDmmB3/9qiYyZEc7XZ7v6pmf2L6A78QT5n06nJSjMys+WJjV4HAKekGrD/+SNTesWyM7N1gTuA6939b+m65YH/AA+7+9npui2Be4GDVXNXeCyaGN0P3Az8lahlfYDomnk9sXH5hsSqbj/gCnf/SzajlWVlZnsQtXbnAFcRJzH7u/uc9J6wE/CQMiOWTnoMryCCuGnExMk/iG1mRhC1yxU5x6upyjLImaw8gUizu4BILd6fmLC8iwi6twd2ysfGD9I0LPZCrOsC/hHxmXYPMMfddzGz/yMCu9nEZ96ItnzOYzmNuMzsOGKi/wdib9TViZW8b4FHCuV1pQCviTUSvO1LNHWYCrzk7v9K15e5e5udSVlWqZHKxsQK3SNphvkuYKa7D8s5bgVi5ebH7v5Buq5Nd44qVOm5Hg1c7O73102cpBSLh4Aqdz8o1SisDfzg7m/rpDQ/pdf8r4lujuem6/5MnOgc4NHxsVQrd4uv7vFKrxlz91qLtuGd3P37nABkMFFWcIS7T8121Pkv1TpOdPdyM+tF1I2eRgR2ewN7uHtlqiXuC1S4u2qG2yiLbtCvAVu6+xsNgpcXgDHufraZDSX2Bn3f3T/PcMithpmdBexONKG5gAjqTiVeV2cSDbpuKYTPDdXgNaEG6RUHmdnBxMrBecTM8s5mNiDNOg9vmGsvi8fM1gYeJeo/zjOzo9z9PWIG5gczu6HusU0z96u7+wcptaXNd44qYJOI1JTNIGorU5DnqW5lIzPb2t2/dPdn3P3tdJyCuzzQyPvlJKJWYnMz2xPAYx+2UmJWlkL4kG4pKbD4hZltkF4Tnj7TZrj791DfjXYokS1xt4K7ZWexH+7JwEVm1t2jCdBE4FfAMKLurtLMzgUGuPsnCu7avPHEyu6BEF2EUy05RGrmuhaNQV5098fbcnBnZluZ2ZFmtm2aFOxJBHjrA7OI5mq3EZ3tRwK/L5TPDQV4TSgnuDuRmH2bATwJbE60ZZ9DzHreAXykE8sll+qr/gRcmNIubwPam9mGaVn9V0Q++u0531YFaqZSyFIgV0XsBbWxmd0L9UFe3eb1nwDqoJiHGkye7WlmBxFF8aOAPxP1E7sDpBX8M7Iaax5bkdhj7RiLTcu9QTZKO4utJi4HLnP3v2mScunlPHbTgKeJ2qgz0/XfEimwh6d04wOAg1HzmjbNYlPyuonrA4mtSu5K19XVkU8D2qEeG3V7Ad5FpOqPIDqI3kOUTe1FdKZ9lNgq60bgQ3efkMlgm4ECvCZkYXmigceuwErAs8DraQblKuBCYFCh5PhmoCewsbvXNVE4D9gDeMDM7ktpmDcA7VIwqBWaApdO/qvNbFPi72M4sIaZ3Q2QaoS2JDYJVlp0HsoJ7o4nJnH6E5NmexHvsW8DPzWz4el4nQgvIXcfS6Q4dwdONbP+DW6fS6yYHlUX3Om9dZkUp/+bu/+DSA3bHTjX3a8hTkwfT7VUZxHpsNqjs41Kr7e6NMxBxGTlMcCKdUFesh1Rd1cQq1BLy8x2ICb/dnb3Q4g9JPsDc4ksj3fTpPAqRAnHuXWPb6FQDd4yaqTmrj1RlN6OKNw8MM3AnQk85+5vZTLQAmJmuwC3Eq3QX3T3X1jsYzYWuMfdr7E83bdElkxOTdDuRMH5Me7+n5Su8jRRf/kgsaL7c3d/NMPhyhJKtUlTiU5wHYE/Eh/E76Q6lOuIzWj/Qaxw/N3VUGWpWHTkuxgYQ3Sb/QC41WMvrbqUd50wNAEz6008zgPd/QeLFvd/JiYqZgJT3f0qi6ZRHYn6vG+yG7G0FmZ2CnAssJvHPr4rEJkMHxBN5S4mJgPabEMVADMbAPwXOMzdf5+ue5qYLJlMbAD/FjCUCAILrou9Arxl0CBtaEMiJfMrIsA7w907p9sOIFaa9vXYo0SWkZn9mNi0vCxnVutooIe7X5fp4KTZWWpSlE48+xGdM0939zE2r1FEGfAc0YznAHd/QqsO+cPMdgUuJYLzpz2afNxBfDD/3WMD2r2I7nB7m7oRL7U0MXkPcIe7v5RWCHYjNi6/xd0/y3SABSjV4l9FdCS9kej2fKuZbUesTFcBv3T38swGKZkzs3Z16Zfpb+M6oi7zm5xjlif2o9wQ2Mq13ydQ34zmGSKo60UEcwekz47exOrdpEKtaW3zObrLIie4O4XIh34TWM/ddzazzc3s78RMwTrAkQrumo67P5saK3wMrJlm+s8lah+lgKVZ7SvM7Cp3/6+ZzQa+Ab60aKRTl2ZRA2wLbOTu/wWtQOSLVDtxI3Ak8GpO4PY18Zx+TKzYdwDmmFmxgrtlUkkEcz8muj2PtuhUfCFQZmbnufusTEdYYNz9MTOrAt4BLnL3W9NNLxEZQENI++BJ25SylbY3s9tTem4FkbX0jZl1ILqpOtFwah+gnbt/leGQW5U04bszkc0zzd37QUxoufsk4nErWKrBWwq5heUWHcX2BXYByoncXtx9F+BKYul8/1TfIE3I3Z8ATkkn+I8Sq6ZPZzwsaX4HAPsBl5vZj4gUvq5Eh7lqd68xs62IWq3SuuBODSHyyv7ABe7+MvMCdojn1IFzzOwRYmb2atdmz0uk7rVgZmuY2fopC+Iqop7nkHTYu0Qr9hsV3DUPd3+S6JQ5wsy6petq3P0p4FfuPjHTAUrWDiEmuQ622JNyGnCgmQ1x9zmpPOEo4CR3n6Dg7n+5++vEpGB3Mzs0XVex8O8qDErRXAYpx7eU2FNreSLI2z2lju0EPFtoRZutUUrX7Oruf816LNL8LNq5X0EEdgOI9OeViBbHDxEF5scStVqPLeh+pPVJgYcR3Yd/7e7/sLTHU069ZX+iU2534ItCTa9pbml14Foik+d3wGNEitfJzNtu5OTUAESaUXoubiDS66ZkPBxpJVJd7HnE+6ERHdi3JnoQ/D+iPvNQ4KdtveZuUWze3oFHu/tvsh5PS1CAt5TM7KdEp8y7ibb9X7v7Zum2I4j2q0e7+7TMBtnGqL6qcJlZH2I17tuUmnI1EciNIWY4TwW6AdsTG5Y+5e7P6W8iP5nZxUAP4BfuPt3mbVrfg0iH/4Nqk5aemW1ErNidkq4aCfybaGIzl5g4mexpr0hpfqme9GfAFkQ2ud632qBUT1fp7lNSycGfif4OXxOvzduJPdz2JIK+UR7dw2URLDptz/Y20sVeAd5SMLMhxEnlDamb277AzURDgBWBvYkuRkrLFFlGqUvYJ0SXsHOAcUQ69D3pXz8izekKdx+T1Til6aRV+QOIeqS/ufv0dP2hRGvwA5S+tnTMrDOxl91ewNA0abIe8AvgIyIlU49tBsyss7vPzHockg0z2xJ4gWgMcpu7P2VmmxFB/xfEosJk4F7XVjCyCArwFoOZdQGK3X2ama1CbKK7LXAf0ZZ/Tkqx2JZo7HB/IbZcFcmKmT1I1N39gmhAUEt80H1KpK+cCuxIpKuUqyYr/5nZCcCmQDWx190qwPFEcKd0pKVgZpsTzcDWAC4DJhCpsN9a7Bt6FXC2u3+a4TBF2qTULO4KYoVuCrGivjlRY34B0VTqdOAzoglVlVZ6ZUEU4C2CmRUDOxM1dmsTJ5c/I7o1Lk/U/PzH3bWBskgTS90Ra9Ll+4nUse2AS4ia1w+JhhzdgU4qMs8vqZ6yNG2BsCnwkbvPzrl9G2Ar4iRnInC7WoAvPTP7A7Ay0S58XeBoIoC+2d3Hm1knNVQRyU6aaNmPWLW7CtiJaCZ1nbtfaWYDidrjHzIcpuQBBXgLkdpEf0dsWH4fsBxRV/esxUbKlxKtpR8nNjFXm26RJpa7v5mZPUaspu+a6rH6u/sb2Y5QloaZFQEDgaOA6cAKRDe4ctVONo2cxjRFPm+/0N8Rn2W7EEHeKcAcYoPkKjUGE8lOajS1PnBcuuoMovlRhbt/ktW4JP9om4QFSN2L7gUGEasEz6Z/G5jZhu4+190vSYfvQNoeQUSWTcPtDFJzjZJ0eQ/Azew5d59aF9xpC4T8kwKJt4nAbgSpcUoK6Ov2GNXzugxScLclcFSqvcPdDyfSmx8iPttuJ0oN5iq4E2k5KUNsPum9732iY2Y74NfAxwruZEkpwGuEmQ0n8qAvc/fn3L3W3S8k2hivCexpZj3NbGOig+av3X1OdiMWKQxm1p5o/oCZDTCz/aA+yCtOl3cDqs3stXScVnvySG7Qlt43nyCCjCPMbFDOam2Jntcm0ZWoXTywLsgjUr+2BB5x93fVhU+kZaV9D4emy9ulZipAfZD3IXHO2YN4vWrCS5aIUjQbYWY3As+7+1/Ti3Blotj/BaAn0UFzNWAwMNjdv8xssCIFJK3UnQP8lGhYtF/uzGWDmrzNlZ6ZX3KD8dQWvj3wFjCJeM5/TDTMWQ1YFXhAQd7SSROQ5e7+hZltQpws3g/8FtgE2IPYTuTfWY1RpK0ys37APsBwoBfwI2+wAXcK6NYCprv79y0/SslnWsFrIL2gugMbmdlyxIfiNcCZwGjAiSYrNwLbKLgTaTpp9eZfxKzlnLrgzsxK0+01ZlaWLiu4yzM5wd0pwPlEffO/iOY5f0iXHyHSk0YruFs6ZrY9sTI60sx+TXTkO504oRxFPMbPK7gTyYa7jwM6AdsAL9YFd6k2ue4Yd/ePFdzJ0tAKXiNSq9rHiO5irwF/cvenzexsorPRoapVEGk6DVZ22hMrOKcQs5f7uftMM1vR3b/NcpyybNIE2upEytFhwOHAIcCOOc//JsAUdURdMjkNVboCJxHB8gRiY/g1iMe8nNhuokx7Roq0rIblBGbWkdheawix9c+1qQ55eQV1sqwU4DVQlwKW9r7r7e7j6jqQmdmJRDejUzSzLNI0ck5MdyHqgird/erUqfYmoD9wNRHwneru32Q4XFlCjZzUlBIdG9clVmp3Te+5xwNPuPvXGQ0175nZ7kTK15bACe7+37SJ+R7ABsTmyaOzHKNIW9RgEvNYoCPxWXe7mQ0mJromE+nqqxM9INTbQZaaUjQbSCcaRe4+Iy2hA5SY2cFEO+/bFNyJNJ0U3O0K/D9i0/LTUiv3Enc/HngXuJzo9KfgLo80OKnpb2ZruXsVcXKzCrEtQk16fz0FfSYtNTPbgqhffRqYBvwsNar5gNjK50NAe9yJZCDnffAMInvhXeBUM7vF3V8ltuLqBBwL/FbBnSyrNr2Ctzjd99Js8xnAQcAR7v5uS4xNpK0ws07Ab4BfAisS+0tWArOBfd19jpn1dPcp6piZn1J6+zBiO5kxwO+JGry5RKOVtYHD9P66dMxsJWAk8IO7n5aue5RoVHSQu1eaNjEXyZSZrQ5cSexxdzrRqK8D8JW7H5OO6eru0zMbpBSMNhvgNZhZHkHU1v0FeNvdpzQ4tjvQUfU/Is0jdavtS3T5G5JOSGcBfwSOq+ucKfmhwfvrcOAsd9/ZzEYCG7r7MDPrRazirQiMVWrm4kt1qlu6+0tmtg7R5bk/kYr5C3f/RzruGWCuu++e3WhFBOpft12ILraXu/uPUkOkR4leD8dqElOaSknWA8hKzsnH/sDRwIvEjMqTZvaYu49Ptxe7+zQi5UVEmkEqLO8JjAf6mlkPoqvifQru8kuD4G4V4HPgfjP7OVHDvEc6dA13f43YJkGWTFdgezO7AFieeEz/BcwE9jKzWnd/yt13MrPNsxyoiITUKbMibWf3Qrp6BWJV78/pGAV30iTabIAHYGZDgAuIFJZP0r5MuwFuZk+4+9c6uRRpPnUNjNKXFUQwcC0wCDja3V/WjGZ+yQnujgCOIBrlnAp8DwxPNZfHAweZ2U+IPZ70/C4Bd//BzL4nAubRddklZvYE0Y3vUDMrdffHXduJiLSolJHSzd2/MrO1gfEN0qNnAVuZ2d3AjsAOOT0fRJpEm0rRbKSb2xDgLuAldz8uXbcH0c3oGaLQVQGeSBPI6Za5PlFM/lHDWgMzW43Yh7K9uv3lr9QV7grgEHefaGZXEEH7H4mUzAOAg939vQyHmbfMbFvgMqJ2dSuiZvXs1O15c+KxfkGPr0jLMrNiYCixt+daROr0Pv6/m5gPIFbiv3P3z1p8oFLw2kyA17CbG/G7f2Zmg4g9g75098vS7bsAb7n7d9mNWKTwpG6Z1wF/JxoX7ebu72iVLr+llNoZ7l5tZhsTQcf5wE3u/ut0zAnECc1ywCh3/yizAecxM9uA2DbkXHf/MAV0JxEt1v8K/AS4WR1nRbJhZssD/0cEeae4+4PpegOlYUrLKPgAr5FVu3OJD8CuxCrdI0SnsROA79393AyGKVLwzGxV4F7gSGAdInVviLtPTrcXa8U8/5hZEZHaPhCYSjTLuQ3YiVhJ+qe7/ynneAXzSyk1/DqHSH39sbt/bGZlxJ6CpwHbAae7+98zG6RIG9TIuea+xAbmU4kssX+l68vcvTKjYUob0hYCvPoXU9on6EZgW6AzcB7gwDXETMsI4Hx3n5TNaEUKh8VG5ebuFenEtJJoD10G7Euk6H1uZnsTG1zPzW60sjTMrH96DnsA/wD6Adu5+wdmtjKx6fYWwCvufn/6HgV4S6CRE8f+wIXAHGCku3+Zc9sq6kYq0rIaZIgdBBixov48se1PKbE1zGrptsf0HijNrWA3lbWwDvBommGGKD6fC/RInTGvI/Zm2sPdXwJOVnAnsuxSHcIgotnDAcRG5asAWxMTKXunwGAgUau1blZjlaWTUtkfMbNtiO6N7xJB3klm1iOlCD4MjAUGmFkXUHrSksipW93VzK4zs/uIScl7ic7Op1jsrQWAgjuRlpcT3J1IrKTPAJ4ENifqZOcAFwF3ELXneg+UZlewAZ6Hj4BDgZ3NbGV3fxP4FNjGzJbz2O/uYVI30YZFsCKydFKq5USimcaNwDPp9XgNMclygpn9P+Ae4EJ3fzuzwcoSM7OdgKuIk5lX3L2KWJ09Jx0yMv1/FWAScKW7z2jxgea5FNz9iOgsW7cNwq+Jyco/EisDZ6T9tUQkA2lBYXlgB2BXYCXgWeB1d/+ceK+8EBik2mNpKQWZotmwkNXMbgX2J1YJtkyXS4BxRC3DcHf/OJvRihSmtIr3J+K19ipwb2rvvj7xOuwIvOuxWbPS9vJEyoj4DfCiu9+TVuZ6EfUm/ySaqBxFrNaWAHvlphHKkjGzc4C+dfXhZnYmMXG5NbARsc2EPr9EWlAjqdPtiWyUdsDqwIHuPie9Xp9z97cyGai0WQW5D15OYNfH3Se6+8lmNhEYA2wGfEA0AFgJBXciTSYnpWwldx8P7JdSpU8GTgcuJvZDeyt31U7BXf5Irfi/BGpSB8fjgZ5E58zngVuI+uafAG8ouFt8qW5xM6ADMMXdnyGyTtYws77uPsHdf21mWwOrufuYLMcr0hY1qLnbkEjJ/IrITjnR3Tun2w4gJmMezmqs0nYV1Apeah+9irs/aWanEp3dqoC73P0xM/s58WLb1t2/1aqBSNNLWyH8AniJeI85IwUCI4CVgQ2An7r7a9mNUpZFOnE5kKgxeRr4i7s/ZWa3AxXufmamA8xDZrYu8GfgP8RekEOJbqS/JdKcnwVGA9XAH4Dd3f2TTAYrIpjZKcT74JvAeu6+s5n9g0ihnkx0iz7G3cdmOExpowptBW9HYGDah2k7oibkQGComa3g7j83sz7AM2mTSU//RKQJmNkQ4P8RtXd7AmenlYeDzewbYG/gVgV3+cXMitLKXbG717j7g2b2PNA5NcspToe+BaxrZqWpLk8WQ0pbvgO43t1/k65bkwjqZhDb+FxCpGWuSOyBp+BOpAU1WLkbSnSD3oXIWCgFcPddzGwr4vz6S3f/KqvxSttWECt4KV3FgH8TH4TDgS/c/bR0+wHA0cAB7l6eGqz8kNmARQqUmW1PNFdZkahH+CmxAvG1ux+Yc5xWz/NEWlk6ELjW3WebWYm7Vzdy3AgiDfen7v5eCw8zb6V97D4Axrr7T9J17dx9rpmtRdSv7p3+b0Bvdx+v15BINtICQSmwNrA8EeTt7u6VqQHVs+5em+UYRQqli2Z/4H5gMDEL+hKwlZntDuDuDxIfjFuk4ydmMUiRQmVmm5nZQHd/DvgEOBj4ZVpleB7YwMw2qzteJ6Z5ZVVgBeBMM+vo7tU5W89gZr3N7GRicu0wBXdLxmOf1oOAH5nZCem6uRZ7uH4CPAgMcPdKd5+balv1GhLJgJn9FLgA6AbcRLzn7ZyCuyOI98GuWY5RBAokRdPd7zezGuBO4CR3v9bM5gKHWGwK+wmxovBhOl4fjCLLKKehysZEu/z+ZnaOu79mZrOB1c1sL6J77U/c/dNMByxL61kilX03IuV2ZFrJK3L3WnefZGZ1dXjfZzvU/OTur6fa1WfMDHe/A6hJN5cDs7MbnYhAfQnCDsDV7v5OmpC52cyOJs4x9waO8NhnWSRTebuCZ2Z9c792998Te2zdllI2bya6Zp5DNFbZt27mU0SWXQrudic2XX6f6CJ2mZltRKRlbky8/v5PwV1+qdtqBur3NHwW+CuxBcI5aSWvtq72zt0/UXC3bFJHzJ2Aq8zsJHevSZ9lewFaFRVpYWbWxcy6p8urEJ2BBxB9HTq4+1+I8p+1gPbAIWqoIq1FXtbgpZqQ94EbgA/cfVTObSOAs4lWtS+b2bHA39x9QhZjFSlkZnYDsYn5381sJWAfYqXnFHf/1Mw6u/tM1QvljwaNBA4lVpKmu/sTZrYNUY/3PXCDu8/KcKgFycy2AJ4gOmpuDPw/d38s21GJtC1p8mpnosZubWJ/u58R2SrLAw8B/0kp1iKtTr6u4M0iWklPIPbZ+p2Z7WFmXd39PuBq4I9mtpW7j1JwJ9K0zKyuxqAj0UmMtEI+mvggvMLM1nX3mek2BXd5Iie4O4OoJ+kMXJzSb18mWvSvSextKE0sreTtBhwOXJe2+LFFfJuINBEzW4P4HPsSOJGoKf+7u88AriPSpvcBtjWzgih1ksKTlwGeu38NvEZsCLsb8A9imfzvZjYQeCV9rcBOpInUnWSmmrsLzGw1Ykazk5ldmg6rJDZmngGskclAZamY2frpOa3rEjeE2G5mJaIGbKiZXeDu/ybqnX+X1VgLnbu/Dqzg7o9o9Vuk5ZjZbkTZwSCib8Oz6d8GZrZhanR0STp8B9L2CCKtTd6laOY0digjTjDOIJo43EtsuLs88B1wjtKHRJqWme0MnEp0rH2C6CJmRLr0dOK1uAux+jDV3a/LZqSyJMysCzFL/TCRIVFBBHYDgTOB7YHjie5xN7n7tRkNtc3I+axTgCfSAsxsOPAr4Ex3fyHn+o2AY4nU9DuAVYBOwKfacktaq7wL8KB+JaEMuJTYImEz4II027kWMMndp2Y5RpFC0KAeaz3gT0ShOcBFxJYjo4AvgPWAacRr8k6ic+bHLTtiWVpm1o5YdT2H6BL3cWr73c3dbzKzY4hOcfdp814RKTRmdiPwvLv/1cy6ASsDmwIvAD2BI4HViAnOwe7+ZWaDFVmEfE3RdHefS+x9tyPwgLs/km77RMGdyLIzs+WBv+TsedaRCOi+d/fPifTMnYFfAKun/c86A0cBBym4a/0a1HbVEim23wEnmVk/ojPqGenE50KiI6qCOxEpKOm9sDuwkZktR2SlXENkMIwmtor5GXAjsI2CO2nt8nIFL5eZ1c2oXOPu2itIpAmZ2frEif+37j7dzO4G/g684O5T0qrOAcBL7n5F+p6u7j49u1HLkjKzU4AN3f2EVGO5NzFjfRHRAnwt4G13/yjDYYqINBszWxN4DKgm+jz8yd2fNrOzgS2AQ929NssxiiyuvFzBa+A/wOZZD0KkkOR0BvsUOAz4yMzaA48DuwLnp8mVI4Bbge3SrCcK7vKLmR1PPI83A7j728AjwGSixnKauz+o4E5ECpWZFaf9WgcCe7r70cA/082zgSnEKp5IXsj79q7u/qGZHajVO5GmkeruqlNDlQvdfXsz60OkqWxJpO3tQnQQO53Y4LUUmJPVmGXxNair7EjUmZzs7u+lzXvnuPtbZlZF1FvqvVVECpq715hZUdoKYUa6usTM9iXKDkao2ZHkk7xP0RSRpmdmmwAXE5tZv5KuG0WkqQxJm5eXENuUXA4ckVZ+pBVLJzC16fIIouZuD2Cmux+bc9xewDNApbtXZzFWEZHmsDidac2slOjSfhDx+fZuS4xNpKkUQoqmiCwjM+tjZivnbGC+DbA7UXQOQAoAxgLvpHSWamAScLCCu/yQE9wNJva5ewQ4H6gys3PSbQcDVwB9FNyJSCFpkMEwwsxuMbPtzaxn7nHuXkV0iN5DwZ3kI63gibRxZrYu8BDwOtEmfw+iscppwFDgUnd/Lef4DfWBl59SR9R1gFeBR9z9CDPrTtSdnANUAX2JdCQ9xyJSkMxsf+Iz7kVgA+BJ4DF3H59uL3b3mgyHKLJMFOCJtGGpS+ZtwAPAb4nW0DcBn6SahNOB7YBr3f3f6Xu0AXMeaex5MrO9gZHAkQ029F0eqHD3aS07ShGRlmFmQ4jPuoPc/ZOUkr4b8AbwhLt/neX4RJqCUjRF2qhUY/A3ov5qFNEhbC+i9u5NMxvg7jcSqz2XpI1fqQsWFNzlh5x0pKPM7BozO5WYtb4IuCed7NQd+72COxEpJA32+6zTETgXwN0fJbZH2A7YycyKW250Is1DK3gibZiZbUnsa/cLYDAwjeiMeQFRYL4uUAN008au+cvMTiM6Yo4ELiPSM68ysyOAXwO7uft/MhyiiEiTa1Bz15847/3MzAYBJwFfuvtl6fZdgLfc/bvsRizSNBTgibRxZrYF0THxQ3ffKuf63wM368Q/v5lZGRHAXwycQNRY7gkUuXuFmR0EjEl7QImI5L2Gqelmdi4xydWV+Lx7hJi8PAH43t3PzWCYIs1GKZoibZy7jyFSU9Y1s2MBzOxHxJ53MzMcmiyFRtKRqoCewBhgmLsPd/dK4HAz293d/6jgTkQKTGndhTSJ+RNgW6J7cAUwDHgXuAvoaWa9MxijSLPJ+43ORWTZufvbZrYT8ISZbUp0FTvD3cdmPDRZQjnpSDsC1e7+vJndQ3RIfSLddgRwJrGaJyJSENIE19rADWa2W9oaphaYC/Rw94lmdh3wNPCBu/+fmb3u7hUZDlukySlFU0TqpZq8fwGHufsjGQ9HlkCDWpPjgZOJmeqngaeAXsRWCBOB1Yjn+L2Mhisi0mzSvnYDgXfd/Rszuwv4B/CKu/9gZhcB37r7fVmOU6S5KMATkfmYWWd3n6ltEPJHg+CuPXAp8CugDLgS+J7Y6/ALoAtQ4+6TsxmtiEjTq0tPz3kvvBXYn2gWtmW6XAKMA44Ahrv7x9mMVqR5KcATkflon7v80iC4O4fohroxcLS7v2hmqxPtwKuBO9z9g8wGKyLSzMysj7tPTJd/DhwObEY0WNkJWAn4o4I7KWSqwROR+Wifu/ySE9xtRzQRuBLYm6hBGeHu75jZSOAUYFJW4xQRaQ5mtgGwirs/mfb53M3MqoC73P3naWHvdWBbd79Hk5fSFijAExHJc2a2NXAeMNbdRwOjzWwScLeZneDub5rZee5ene1IRUSa3I7AQDPbmOgIfRxwIDDUzFZIQV4f4BkzGwB4+idSsLRNgohInjGzhu/d7wJvA/1Toxzc/TrgceDXZtaO6CQnIlIQzGxrM9sGuBl4Bdga+MTdv3L3a4lVu33NrJu7nwxs7+41qbOmSEFTgCcikmfqTlDM7AgzO5LY1uJi4DPg0Jwg7xfA3u4+Vyc1IlJg+gP3E3XHdwAvAVuZ2e4A7v4gYMAW6fiJWQxSJAtK0RQRyRMNGqrsQgR1DwK7ES3ALwYuB443s1p3f8Pdp2Q2YBGRZuLu95tZDXAncJK7X2tmc4FDzKw/8AmwIvBhOl5pmdJmKMATEckDDYK7tYhOcPunTeq3Bc4g6kp+RgR632Q1VhGR5mBmfd19Qt3X7v57MysGbjOzE4h0zRJiz88XgX3dfXw2oxXJjgI8EZFWrkFwdypwAJGeNNLMxhL1JwCXAdUpNVNEpGCY2brA+2Z2A/CBu4+C+pW8YiJN80R3v97MZgB/yw0GRdoSBXgiIq1cTnC3F1FvMgw4FNgXeNfdnzazV4gA78vMBioi0nxmAf8BJgD7mdkQ4M/AC+5+X9oa4Y9mtn9d8CfSVmmjcxGRPGBmywF3Acu7++B03QnAT4Bb3P3xDIcnItLszOzXRF3docD+xHYIvYCzgR+AdYhOmp9nNkiRVkBdNEVEWiFLu/PWcfcfiE3Mp5vZr9J1dwBPAUebWaeWH6WISPPLeT88n6g17g18BwwA3gMuSre9rOBORCt4IiKtWtoGYQ2gAvgtsDKxke94d78kHdPd3adlNkgRkWaWgrwy4FKiBnkz4AJ3fyQ1nprk7lOzHKNIa6EVPBGRVsrMDgfOYt4mviekm24FNjazS9PX5RkMT0SkxXiYS+x9tyPwgLs/km77RMGdyDxawRMRaSXMbHOgGPjK3b83szuBf7r7n82sG7EFQom7n2ZmmwHfu/u3WY5ZRKSlpcyG1YBr3H121uMRaW20gici0gqY2W7AvcC6QJd09cfAoLT3UzmxifkAM+vh7m8quBORNuo/wOZZD0KktdI2CSIiGUsbld8IHOruo3NuegtYC9jFzJ4HNiJW+KpbeowiIq2Fu39oZgdq9U6kcUrRFBHJmJmdBdS4+41mVuLu1Tm3HUDMVG9GTMqd4e5vZzRUERERaeW0gicikhEzs7SJeT/mNUqpSbcVuXst8A6RjlQJVLv75EwGKyIiInlBNXgiIhnxeSkUfwUGm9nm7u5mlvvevCvQ290nKLgTERGRRVGAJyKSvdHAy8CBKcirdfdaMzsQOBhQYCciIiKLRTV4IiKtgJmtBBwN/Bh4ndjYfD9gP3d/N8uxiYiISP5QgCci0kqYWQeiocqOwHfAc+7+cbajEhERkXyiAE9ERERERKRAqAZPRERERESkQCjAExERERERKRAK8ERERERERAqEAjwREREREZECoQBPRERERESkQCjAExGRgmdmM5vpfrub2Uk5X69oZg81x88SERFZHNomQURECp6ZzXT3zs1wv6sDj7v7hk193yIiIktDK3giItImmdkmZvaqmb1jZn81sx7p+jXN7J9m9raZvWlma5hZZzN7Nn091sz2SndzNbCGmb1lZtea2epm9m66n/Zm9pt0/H/NbPt0/Qgze9jMnjSzT8zsmmweARERKUQlWQ9AREQkI78DTnX3F8zsF8DPgDOAB4Cr3f2vZtaemAytBPZ29+lm1ht41cz+BlwAbOjum0D9il6dkwHcfSMzWxd42szWTrdtAmwKzAU+MrOb3f3rZv1tRUSkTdAKnoiItDlm1g3o7u4vpKt+Cww1sy7ASu7+VwB3r3D32YABvzKzd4B/AisBfRfxY7YB7k/38yHwJVAX4D3r7uXuXgG8D6zWdL+diIi0ZVrBExERmccWcP2hQB9gc3evMrMvgPZLeV8QK3d1atDnsYiINBGt4ImISJvj7uXAVDMbkq46DHjB3acD35jZTwDMrJ2ZdQS6AT+k4G575q24zQC6LODHvEgEhqTUzFWBj5rj9xEREamjGUMREWkLOprZNzlfXw8cAdyRArjPgSPTbYcBd6a6vCpgf6Iu7zEzGwO8BXwI4O6TzeyV1FjlH8CtOT/jtnT/Y4FqYIS7zzVb2MKeiIjIstE2CSIiIiIiIgVCKZoiIiIiIiIFQgGeiIiIiIhIgVCAJyIiIiIiUiAU4ImIiIiIiBQIBXgiIiIiIiIFQgGeiIiIiIhIgVCAJyIiIiIiUiAU4ImIiIiIiBSI/w+nga/WGppkYQAAAABJRU5ErkJggg=="/>
          <p:cNvSpPr>
            <a:spLocks noChangeAspect="1" noChangeArrowheads="1"/>
          </p:cNvSpPr>
          <p:nvPr/>
        </p:nvSpPr>
        <p:spPr bwMode="auto">
          <a:xfrm>
            <a:off x="322390" y="-25211"/>
            <a:ext cx="300313" cy="30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png;base64,iVBORw0KGgoAAAANSUhEUgAAA3gAAALDCAYAAABHFKJMAAAAOXRFWHRTb2Z0d2FyZQBNYXRwbG90bGliIHZlcnNpb24zLjUuMSwgaHR0cHM6Ly9tYXRwbG90bGliLm9yZy/YYfK9AAAACXBIWXMAAAsTAAALEwEAmpwYAAEAAElEQVR4nOzdd1yVZf/A8c8Nh3lYioyDqDhQEUXEARpZhuSotKQstaKyeto+0bL1a9iwpyytbA/JSlumDc1wZQ5UEBzgQBMFZIODve7fH7czAREO5zC+79erl4/3fd3X9bUeOee6r+v6fhVVVRFCCCGEEEII0fpZmDsAIYQQQgghhBDGIRM8IYQQQgghhGgjZIInhBBCCCGEEG2ETPCEEEIIIYQQoo2QCZ4QQgghhBBCtBEywRNCCCGEEEKINkImeEIIIdodRVGWKIpyQFEU21rurVQUZY+iKNbmiE0IIYRoCpngCSGEaI8eATyAp8+9qCjKjcDVwP2qqlaYIzAhhBCiKRQpdC6EEKI9UhTlMeBVoL+qqgcURdEDe4E1qqpGNtOYdqqqljZH30IIIQTICp4QQoj2ax6wD3jv1O9fAOyBxxVF6a8oyu+Kopw89c8PiqJ4nn5QURS9oijvK4qyT1GUEkVRDimKMl9RFKdzB1AURVUUJUpRlLmKouQCu0z1hxNCCNE+yQqeEEKIdktRlBHABrTJ3fPAg8BaIB6IQ5v8WQKzgGJgmKqqqqIobsDLwGogF+gCPAscUVV1zDn9q0AWsB74ErBQVXW5af50Qggh2iOZ4AkhhGjXFEX5FLgb2ASEAl8Bw4ABp8/hKYrii7Z9c4Kqqr/X0ocOCEabLHZTVfXIqesqkKiq6iBT/FmEEEII2aIphBCivXvz1K9zVO2t52jgZ6BGURTdqcnbISAVGHL6IUVRblMUJUFRlCKgEm1yB9D7X/1fMCEUQgghmkurnOApivKFoig5iqLsbkDbdxRFSTz1z35FUY6ZIEQhhBCtR8W/fu0EPIU2aTv3nx5oWzFRFOUGtJW+zcBNQAhww6nn/116Ibu5AhdCCCH+TWfuABppAfA+2odrvVRVffT0/1YU5WFAtskIIYSoTwHaCt5ntdzLO/XrTcAWVVUfOH1DUZQr6uhPzkIIIYQwmVY5wVNVdb2iKD7nXlMUpScwH3ADSoB7VFXd+69Hp6AdpBdCCCHqshroD8SrdR9UtwPK/3VtWrNGJYQQQjRAq5zg1eET4D5VVVMURQkGPgCuOn1TUZRuQHdgjZniE0II0Tq8CGwFflcU5Qu0VbvOQDiwQFXVdUAMMF9RlGeBLcB4IMws0QohhBDnaBMTPEVRHIARwA+Kopy+bPOvZrcAP6qqWm3K2IQQQrQuqqruVxQlBHgF7eWhHZCBtrJ34FSzj9HO5M1AO3MXA0wFYk0esBBCCHGOVlsm4dQWzd9UVe1/qrDsPlVVDfW0TwAeVFV1k6liFEIIIYQQQghTapVZNP9NVdUTwCFFUW4CUDQDT99XFKUP0AEt25kQQgghhBBCtEmtcoKnKMoitMlaH0VR0hVFmY52uH26oig7gCRg4jmPTAEW13NYXgghhBBCCCFavVa7RVMIIYQQQgghxPla5QqeEEIIIYQQQogLyQRPCCGEEEIIIdqIVlcmoVOnTqqPj4+5wxBCCCGEEEIIs4iPj89TVdWttnutboLn4+NDXFycucMQQgghhBBCCLNQFOVwXfdki6YQQgghhBBCtBEywRNCCCGEEEKINkImeEIIIYQQQgjRRrS6M3hCCCGEEEKI9qmyspL09HTKysrMHYpJ2Nra4u3tjZWVVYOfkQmeEEIIIYQQolVIT0/H0dERHx8fFEUxdzjNSlVV8vPzSU9Pp3v37g1+TrZoCiGEEEIIIVqFsrIyXF1d2/zkDkBRFFxdXS95tVImeEIIIYQQQohWoz1M7k5rzJ9VJnhCCCGEEEII0QBpaWmMGjUKPz8//P39mTdvHgAFBQWEh4fj6+tLeHg4hYWFZ555/fXX6dWrF3369GHlypVnri9atIgBAwYQEBDA2LFjycvLM0qMMsETQgghhBBCiAbQ6XTMmTOHPXv2EBsby/z580lOTmb27NmEhYWRkpJCWFgYs2fPBiA5OZnFixeTlJTEH3/8wQMPPEB1dTVVVVXMmDGDtWvXsnPnTgICAnj//feNEqNM8IQQQgghhBCiAQwGA0FBQQA4Ojri5+dHRkYGy5YtIzIyEoDIyEiWLl0KwLJly7jllluwsbGhe/fu9OrVi61bt6KqKqqqUlxcjKqqnDhxAi8vL6PEKFk0hRBCCCGEEK3OS78mkXz0hFH77OflxAvX+TeobWpqKgkJCQQHB5OdnY3BYAC0SWBOTg4AGRkZhISEnHnG29ubjIwMhg8fzocffsiAAQPQ6/X4+voyf/58o/wZZAVPCCGEEEIIIS5BUVERERERzJ07Fycnpzrbqap6wTVFUaisrOTDDz8kISGBo0ePEhAQwOuvv26U2GQFTwghhBBCCNHqNHSlzdgqKyuJiIhg2rRpTJo0CQAPDw8yMzMxGAxkZmbi7u4OaCt2aWlpZ55NT0/Hy8uLxMREAHr27AnA5MmTz5zbaypZwRNCCCGEEEKIBlBVlenTp+Pn50dUVNSZ6xMmTCA6OhqA6OhoJk6ceOb64sWLKS8v59ChQ6SkpDBs2DA6d+5McnIyubm5AMTExODn52eUGGUFTwghhBBCCCEaYOPGjSxcuJABAwYQGBgIwGuvvcbMmTOZPHkyn3/+OV27duWHH34AwN/fn8mTJ9OvXz90Oh3z58/H0tISLy8vXnjhBUaOHImVlRXdunVjwYIFRolRqW1faEs2ZMgQNS4uztxhCCGEEEIIIUxsz549Rlvpai1q+zMrihKvquqQ2trLFk0hhBBCCCGEaCNkgieEEEIIIYQQbYRM8IQQQgghhBCijZAJnhBCCCGEEEK0Ec02wVMU5QtFUXIURdl9kXZDFUWpVhTlxuaKRQghhBBCCCHag+ZcwVsAjK2vgaIolsAbwMpmjEMIIYSJ1ZRXU7q3wNxhCCGEEO1Os03wVFVdD1zs0/1h4Ccgp7niEEIIYXon16WRvyCJ8tTj5g5FCCGEMJq0tDRGjRqFn58f/v7+zJs3D4CCggLCw8Px9fUlPDycwsLCM8+8/vrr9OrViz59+rBy5dl1re+++46AgAD8/f158sknjRaj2c7gKYrSGbgB+KgBbe9VFCVOUZS409XehRBCtExqtUpxfDYAxbGZZo5GCCGEMB6dTsecOXPYs2cPsbGxzJ8/n+TkZGbPnk1YWBgpKSmEhYUxe/ZsAJKTk1m8eDFJSUn88ccfPPDAA1RXV5Ofn88TTzzB6tWrSUpKIjs7m9WrVxslRnMmWZkLPKWqavXFGqqq+omqqkNUVR3i5ubW/JEJIYRotLKUQmpOVKBzs6NkVx7VRRXmDkkIIYQwCoPBQFBQEACOjo74+fmRkZHBsmXLiIyMBCAyMpKlS5cCsGzZMm655RZsbGzo3r07vXr1YuvWrfzzzz/07t2b03Ob0aNH89NPPxklRp1RemmcIcBiRVEAOgHjFUWpUlV1qRljEkII0UQl27Kw0FvRcUpfct5NoCQ+G8crupg7LCGEEG3NipmQtcu4fXoOgHGzG9Q0NTWVhIQEgoODyc7OxmAwANokMCdHO4GWkZFBSEjImWe8vb3JyMggLCyMvXv3kpqaire3N0uXLqWiwjgvRM22gqeqandVVX1UVfUBfgQekMmdEEK0btVFFZTuKcB+kDvWXg5Yd3emaEsWao1q7tCEEEIIoykqKiIiIoK5c+fi5ORUZztVvfDzT1EUOnTowIcffsjNN9/M5Zdfjo+PDzqdcdbemm0FT1GURcCVQCdFUdKBFwArAFVVL3ruTgghROtTkpALNSr6IR4AOAw3UPDtXspSCrHr09HM0QkhhGhTGrjSZmyVlZVEREQwbdo0Jk2aBICHhweZmZkYDAYyMzNxd3cHtBW7tLS0M8+mp6fj5eUFwHXXXcd1110HwCeffIKlpaVR4mvOLJpTVFU1qKpqpaqqt6qqn6uq+lFtkztVVe9QVfXH5oqluWVm/sT2hNtqnaELIUR7oaoqxXFZWHVxxMpTD4BdP1csHKwo3izJVoQQQrR+qqoyffp0/Pz8iIqKOnN9woQJREdHAxAdHc3EiRPPXF+8eDHl5eUcOnSIlJQUhg0bBnBmG2dhYSEffPABd999t1FiNOcZvDZDRaWwcBPHT2zHxXmwucMRQgizqEwvoiq7BJcbep25pugs0A/z5OTaNKoKy9B1sDVjhEIIIUTTbNy4kYULFzJgwAACAwMBeO2115g5cyaTJ0/m888/p2vXrvzwww8A+Pv7M3nyZPr164dOp2P+/PlnVupmzJjBjh07APi///s/evfubZQYlda26jRkyBA1Li7O3GGcp6qqmA0bQ/DwuA6/vq+ZOxwhhDCLwp9TKNmeg+HZYCxsz74/rDpWTtYbW3G8sgvOY3zMF6AQQohWb8+ePfj5+Zk7DJOq7c+sKEq8qqpDamtvzjIJbYZOp8fdbSzZ2b9TXV1q7nCEEMLkaiqqKUnMxa5/p/MmdwA6Fxts/Vwp3paFWlVjpgiFEEKI9kEmeEZiMERQXV1Ebm6MuUMRQgiTK92dh1pejX6oR633HUIM1BRVUpqUZ+LIhBBCiPZFJnhG4uIyDFtbbzIzjVOgUAghWpPibdlYutpi3d251vs2vVywdLWlSJKtCCGEEM1KJnhGoigWGDwnUVC4kbKyo+YORwghTKYqr5SKQ8fRD/FAUZRa2ygWCg7BBipST1CZVWziCIUQQoj2QyZ4RmQw3ACoZGUtNXcoQghhMsXx2aCAfVDt2zNPsx/sATqFolhZxRNCCCGai0zwjMjOrisuLsEczfxJauIJIdoFtUalJD4b294d0Dnb1NvWUm+FfYAbJQk51JRXmyhCIYQQon2RCZ6RGQyTKC1N5fiJ7eYORQghml1ZSiHVJyqwH+LZoPb6EANqeTUliTnNHJkQQghhfGlpaYwaNQo/Pz/8/f2ZN28eAAUFBYSHh+Pr60t4eDiFhYUA5OfnM2rUKBwcHHjooYfO6ys+Pp4BAwbQq1cvHnnkEaMtEMkEz8jc3cZhaWkvyVaEEO1CybYsLPQ67Pw6Nqi9dRdHrAx6ijdnyk4HIYQQrY5Op2POnDns2bOH2NhY5s+fT3JyMrNnzyYsLIyUlBTCwsKYPXs2ALa2tsyaNYu33nrrgr7uv/9+PvnkE1JSUkhJSeGPP/4wSowywTMyqYnXShTlQmmhuaMQolWrLqqgdE8B9oM8UHQN+zhRFAX9cAOVWcVUHDnZzBEKIYQQxmUwGAgKCgLA0dERPz8/MjIyWLZsGZGRkQBERkaydOlSAPR6PaGhodja2p7XT2ZmJidOnGD48OEoisLtt99+5pmm0l28ibhUBkMEmVlLyM2NwdNzgrnDEf9WWQqfXgUdusEdv5k7GiFarZLEXKhW0Q+pP7nKv9kHunP890MUbz6KTTenZopOCCFEW/fG1jfYW7DXqH327diXp4Y91aC2qampJCQkEBwcTHZ2NgaDAdAmgTk59R9FyMjIwNvb+8zvvb29ycjIaHzg55AVvGYgNfFauNgP4fgRSP0bspPMHY0QrZKqqhRvy8LK2wErT/0lPWthbYl+sAclu/KoLqpopgiFEEKI5lNUVERERARz587FyenSX1bWdkyhrlJDl0pW8JrB6Zp4h1Lfo6zsKLa2XuYOSZxWnAcb3gGfyyFtK8R9AdfMMXdUQrQ6lelFVGWX4HJDr0Y9rw/2pGjTUYrjsnG6souRoxNCCNEeNHSlzdgqKyuJiIhg2rRpTJo0CQAPDw8yMzMxGAxkZmbi7u5ebx/e3t6kp6ef+X16ejpeXsaZM8gKXjORmngt1F9vQEUxOHiAWx/YsRjK5RyQEJeqOC4LxcoC+4FujXreykOPTQ9nirdmodZIshUhGiX2I8jcYe4ohGhXVFVl+vTp+Pn5ERUVdeb6hAkTiI6OBiA6OpqJEyfW24/BYMDR0ZHY2FhUVeWrr7666DMNJRO8ZiI18VqgvAPaip3ftbD7R8g/ABVFsPM7c0cmRKtSU1FNSWIudv07YWHb+I0g+hAD1QVllKVIwiMhLll2MvzxFCycBMfSzB2NEO3Gxo0bWbhwIWvWrCEwMJDAwECWL1/OzJkziYmJwdfXl5iYGGbOnHnmGR8fH6KioliwYAHe3t4kJycD8OGHH3L33XfTq1cvevbsybhx44wSo2zRbEYGwyT27HmK4ye24+I82NzhiFUvgM4WqitBsYTKEnDuAtu+gCHTwUj7noVo60qT8lHLq7G/xOQq/2bXzxULByuKN2di16dhZRaEEKckLQHFAqorYPFUuGslWNubOyoh2rzQ0NA6F29Wr15d6/XU1NRarw8ZMoTdu3cbK7QzZAWvGUlNvBbk8GbY+xsMuh32/wEjHoIOPmBlBzlJcCTW3BEK0WqUbMvCsqMtNt2dm9SPorNAP8yTsn0FVBWUGSk6IdoBVYWkn8EnFCI+h6xd8MtD2nUhRLsnE7xmJDXxWghVhT+fA0cDlB8DCysIeRAGToW8FLB2hG2fmTtKIVqFqvxSyv85jn6IB4pF01e99cO0lNLFW7Oa3JcQ7UbWLu2Ygf8k6H01jH4Bdv8EG+eaOzIhRAsgE7xmZjBEUF1dRG5ujLlDab+SfoaMOBj+EOz8AQbdCo4eMPAWQAX3vpC8DIrqr1cihIDiuGxQwH5w07ZnnqZzscHWz5XiuCzUqhqj9ClEm5f0s3bUwO9Urd3L/gv9I2DVS7D/T7OGJoQwP5ngNTOpiWdmVeWw6kXw6A8nMkCtgcse0e516KaVSzhxFGoqIWGhWUMVoqVTa1RK4rOx7d0BnbON0fp1CDFQU1RJaVKe0foUos1SVe38XY8rQO+qXVMUmPA+eA6An6Zru1OEEO2WTPCamaJYYDBEUFC4kbKyo+YOp/3Z9hkcOwwjn4D4aO0NZwefs/cDp2kTP8NAiPsSaqrNFqoQLV15SiHVJyqanFzl32x6uWDpakvR5kyj9itEm3Q0AQpTte2Z57K2h1u+BUtrWHQLlB4zR3RCiBZAJngmYPCUmnhmUVoIf/0PeoZB7l6oLIbQR89v028CWDuArTMcT4MU2doiRF2K47KxsNdh5+dq1H4VCwWHYAMVqSeozCo2at9CtDlJP4OFDvpec+E9ly5w80JtAvjT3fLSUoh2SiZ4JmBn10Vq4pnD+reg7DhcORO2fAS9x4FHv/PbWOvB/3rIiNeKn0uyFSFqVV1cSWlyPvaD3FF0xv/osB/sATqFolhZxROiTqoKSUuh51VgX0dpkW4jYPybcCAGVr9s0vCEaA/S0tIYNWoUfn5++Pv7M2/ePAAKCgoIDw/H19eX8PBwCgu1Gq/5+fmMGjUKBwcHHnroofP6evbZZ+nSpQsODg5GjVEmeCbiZYigtDSV4ye2mzuU9qEwFbZ+AoOmQfo2bTXv8qja2wZOg4pi6DwEDqyGgn9MGqoQrUFJQg5Uq+iHejZL/5Z6K+wD3ChJyKGmvKpZxhCi1UuPg+NHLtye+W9D7tL+2TgXdv1oktCEaC90Oh1z5sxhz549xMbGMn/+fJKTk5k9ezZhYWGkpKQQFhbG7NmzAbC1tWXWrFm89dZbF/R13XXXsXXrVqPHKBM8E3FzGys18Uxp9ctahrHLn4BN70O3UOgyrPa2XYdr5/JK8rSisXFfmjRUIVo6VVUpicvCytsBK099s42jDzGglldTkpDbbGMI0aol/aydses7/uJtx74B3S6DZQ9q5/aEEEZhMBgICgoCwNHRET8/PzIyMli2bBmRkZEAREZGsnTpUgD0ej2hoaHY2tpe0FdISAgGg8HoMeqM3qOolVYTbxzZ2b/T2/d5LC3tzB1S25Uer9UDGvkkpK6Hk0dh4nt1t1cUbRVv7avQczQkfA2jngWrC/8iCtEeVWYUUZlVgsv1vZp1HOsujlh56SmOzUQf7ImiNL3OnhBtRk2NNsHrNVo7N34xOmu4KRo+HQWLp8G968DBvdnDFMKUsl57jfI9e43ap41fXzyfeaZBbVNTU0lISCA4OJjs7OwzkzWDwUBOjvnKb8kKnglJTTwTOF3UXO8Gwx+EDXPBM0BLtFKfgVMABRzcoLQAkpeaIFghWofibVmgs8B+oFuDn6mpriY/Pe2SxlEUBX2IgcqsYiqOnLzUMIVo29K3ai8sL7Y981wObnDLN1BSAN/fDlUVzRefEO1MUVERERERzJ07FycnJ3OHcx5ZwTMhF5eh2Np2ITPzJzw9J5g7nLZp7+9wZBNc+w78sxYKDsJNC7RVuvq4dIHuI+HwJujYS0u2MvAWk4QsREtWU1FNSWIu9gM6YWHX8I+Mbb/8xIbvFjLtlTl49urd4OfsA905/vshijcfxaZby/rAFMKsdi8BnS30GXtpzxkGwvXz4ce7YMWTcN3cZglPCHNo6EqbsVVWVhIREcG0adOYNEl76eLh4UFmZiYGg4HMzEzc3c23Yi4reCak1cSbJDXxmkt1Jax6ATr1gcDb4O+3wbUX+DVwMh04TauZ1+sqLTHL0cRmDVeI1qAsKR+1vPqSat9VV1WSsPI3UFU2fv/1JY1nYW2JfrAHJbvyqC6S1QYhAK3cQfJS8A0HG8dLf75/BIRGQfyXki1aiCZSVZXp06fj5+dHVNTZBH4TJkwgOjoagOjoaCZOnGiuEGWCZ2pSE68ZxS+A/AMQ/jKk/gVZO+GyGWBh2bDn/a4Fa0coKQSdHcR93qzhCtEaFG/LwrKjLTbdG3Dm55T9mzdQXFiAT+BgUndsJ33P7ksaUx/sCdUqxXHZlxquEG3Tkc1QlA3+NzS+j6ueA98xsOIpSN1gvNiEaGc2btzIwoULWbNmDYGBgQQGBrJ8+XJmzpxJTEwMvr6+xMTEMHPmzDPP+Pj4EBUVxYIFC/D29iY5ORmAJ598Em9vb0pKSvD29ubFF180SoxKa6vLNmTIEDUuLs7cYTRJ/PaplJdnMzxklSQRMJay4/DuIHDvB5G/woJrtXIHM3ZoB80batlD2jYYv+tgzy8QtQfsXJotbCFasqr8UrLejMMpvBtOYV0b9IyqqnzzTBQVZaXc9vpcPp9xDx28OjP5/16/pJ93uZ/spOpYOZ6PD0GxkJ+Top37LQp2LIInDmj1Wxur7Dh8GqadNb93Hbg07O+1EC3Jnj178PPzM3cYJlXbn1lRlHhVVYfU1l5W8MxAauI1gw1zoSQfrp6lba88vAFGPHRpkzvQtmlWFkPH7lBZAjsWN0u4QrQGxfHZoJwqQt5AR/ftIfufFILGTcDK1pbgGyaTnrybI7t3XNLY+hAD1QVllKUUXmrYQrQt1VWQvAx6j2na5A607JtTFmt9Lp6q1YAVQrQ5MsEzA6mJZ2TH0yH2AxgwGbwGaWfv7DpAUOSl99U1BDr20LavdB6inVVoZavcQhiDWqNSEp+NjW8HdC42DX5u+/Jl2Oj1+I+8CoABYWNxdHVj43cLuZQdI3b9XLFwsKJ4c+Ylxy5Em3J4g1antSnbM8/VqRfc+AVkJ2k18uQzTog2RyZ4ZnBuTbzq6lJzh9P6rXlF+4AKex6yk2H/Cgi+D2wcLr0vRYHAqZD6N/S7HvJT4NB6o4csREtXfuAY1ccr0F9CcpUTuTmkbN1MQNhYrE4VdNVZWREScTOZKfs4lNDw7fWKzgL9ME/K9hVQVVB2yfEL0WbsXgLWDuB7tfH69B0No1/U6upteNt4/QohWgSZ4JmJ1MQzkswd2jbKkPu0swQb3gErPQy7t/F9BtwCKNpZBbsOkmxFtEvF27KwsNdh18+1wc8krPwNFAgcc8151/2vGI2zhycbv/sataamwf3ph2kFY4u3ZjX4GSHalOpK2PMr9BkHVnbG7XvEIzDgJlg9C/b9Ydy+hRBmJRM8Mzm3Jp5oJFWFP5/XJmGhUVCYCrt/giF3gn3Hxvfr0gV6XAG7vtPO5O35DU7INjHRflQXV1KanI/9IHcUXcM+JirKStm1ZiW+wZfh1On82j+WOh0jbpxKTupBUrZtbnAcOhcbbP1cKY7LQq1q+MRQiDbj0F9aQhRjbc88l6LAhPfAEAA/3Q25+4w/hhDCLGSCZyZSE88IDqzSPvyueErLdLnxXVAsYPiDTe87cBocO6IViFWrYXt00/sUopUoSciBahX7IZ4Nfib5rzWUFxczeHztdSf7hl5BRy9vNn3/DTU11Q3u1yHEQE1RJaW78xr8jBBtxu6fwcYJeoY1T/9WdnDLt2BlC4umQKkkNRKiLZAJnhlJTbwmqK7SVu869oAhd8HJbEj4GgKngJNX0/vve632oXpwrfbBGr9A2yojRBunqiolcVlYeTtgbWhYxj61pobtK37Bs1dvDL59a21jYWHJiMm3kp9+hH2b/m5wPDa9XLB0taUoVlbRRTtTVQF7f4U+47UJWHNx9obJC7WXmj9O14qqCyHqlJaWxqhRo/Dz88Pf35958+YBUFBQQHh4OL6+voSHh1NYqL0wyc/PZ9SoUTg4OPDQQw+d6aekpIRrrrmGvn374u/vf17dvKaSCZ4Z2dl1wcUlmKOZP11SdjkBJH4DuXu0Q+I6ay2LZk0lXPZf4/Rvba9tiUleBoG3wslM2LfCOH0L0YJVZhRRmVVySclVDu2IpzAzg6DxE+utddc7eARuXX3Y9MM31FQ37EukYqHgEGygIvUElVmS0l20I/+s1c6C95/U/GN1Gw7XvAUHV8OqF5t/PCFaMZ1Ox5w5c9izZw+xsbHMnz+f5ORkZs+eTVhYGCkpKYSFhTF79mwAbG1tmTVrFm+99dYFfT3++OPs3buXhIQENm7cyIoVxvmuKRM8M5OaeI1QXgRrX4UuweA3AUqPwbbPod9EcO1pvHFO18SrLAbnLlrJBCHauOK4bNBZYD/Q/eKNT9m+/BccOnSkd/Bl9bZTLCwYcfNtHMvKJGn96gb3bz/YA3SKrOKJ9mX3Eq1uXY9Rphlv8B0w9B7Y9C7s/N40YwrRChkMBoKCggBwdHTEz8+PjIwMli1bRmSkVqIrMjKSpUuXAqDX6wkNDcXW9vyVeHt7e0aN0v5+W1tbExQURHp6ulFi1BmlF9Fobm5jsdz/IpmZP+HiPNjc4bQOm9+Homy4+WvtkPi2z6DiJIQ+atxxugyDjj1hxyLtg2/NLMhLgU6+xh1HiBZCraymJDEH+/6uWNg17OMhL+0wh3cmEHrL7VjqLv5Mz8HD8Ozpy+YfF+EXOgqdldVFn7HUW2Ef4EZJQg7O43ywsJGPLtHGVZbBvuXaS0ydtenGHfs65OyBXx4G117QOch0YwvRCH9/v5+8tCKj9tmpiwOXT+7doLapqakkJCQQHBxMdnY2BoOW/dlgMJCTk9PgMY8dO8avv/7KjBkzGhXzv8kKnplJTbxLdDILNs7TatR1GQYVJRD7IfQarSVEMabTNfEOb9SyalpYQdwXxh1DiBakNCkftaz6kpKrbF/xCzorawJGj21Qe0VRuOzm2ziZl8vuNX82eBx9iAG1vJqShNwGPyNEq3VwNZSfgP7NkD2zPpZWMDka9O7w3a3a+XYhRK2KioqIiIhg7ty5ODk5NbqfqqoqpkyZwiOPPEKPHj2MEpu8Bm0BDIYIMrN+Ijc3Bk/P2jPQiVPWvqYlOxn9gvb7hK+hJE8rk9AcBt6iFVJPiYF+EyDhG7jqObBuWPIJIVqT4m1ZWHa0xaaHc4Pal5w4zp71a+k38irsHBv+4dYtYBCd+/oT+/N3+I8ajZW1zUWfse7iiJWXnuLYTPTBnvWe9ROi1Uv6Gew6QvcrTD+2vhPc8g18MQa+vw0ifwXdxf+OCmEODV1pM7bKykoiIiKYNm0akyZp52Q9PDzIzMzEYDCQmZmJu3vDjjrce++9+Pr68t///tdo8ckKXgsgNfEaKGcPJCyEYfdo2TOrK7WzAl2CoduI5hnT2Rt6XAmJi7RsneXHtVp7QrQxVQVllB88jn6wB4pFwyZPu1avpKqygqA6SiPURVEUQm++jeLCAnbGNOxAuaIo6EMMVGYVU3Hk5CWNJ0SrUlmqJfXyu05bUTMHQwBc/wGkbYHfH9PqzgohAC3b9PTp0/Hz8yMq6uwCw4QJE4iO1spqRUdHM3HixIv29dxzz3H8+HHmzp1r1BhlgtcCSE28Bor5P7B2hJFPaL/f9SMcT9NW75rzbf6gW+H4ES11tHs/7cyffNiJNqY4LgsUsB/csDeO1VWVJK78jW4Bg3D17nrJ43n360/XAYFsWfoDFWUN255uH+iOYmNJ8Wb5OSnasJQ/oaLINNkz6+N/A1z+uPZiVZKMCXHGxo0bWbhwIWvWrCEwMJDAwECWL1/OzJkziYmJwdfXl5iYmPPKHvj4+BAVFcWCBQvw9vYmOTmZ9PR0Xn31VZKTkwkKCiIwMJDPPjPO3zXZotlCGDxv4NCheWRlLcXH5wFzh9PyHFyrfeiFzwL7jlBTAxveAXd/6D2mecfue41WE2/HqVW85Y9DxnbwlqQ4om1Qa1RK4nOw8e2AzqVh9bb2x26kqLCAq//zSKPHvWzyrSx6/nESVvxK8A2TL9rewtoS/WAPirZk4nxtBZYOJkw+IYSpJP0M9p2gW6i5I4FRz0J2Eqx4Ctz6QvfLzR2REGYXGhpaZ3mz1atrzxCdmppa6/XmKpMmK3gthNTEq0dNDcQ8D85dYdi92rV9yyFvn5Y5s7nP4ljZaW9Sk5dBn2vA2kHeZoo2pfzAMaqPlze49p2qqsT/vowOXt74DGx8lj2v3n3pETSUbb/+RFlxw7Kg6YM9oVrVyjkI0dZUFMP+lVrZH8sW8A7ewgImfaJl1Pz+dig8bO6IhBANIBO8FkRq4tVh53eQtUtLrGJlq22P3PA2dPDRtpCYQuA0qCzRMpsF3KydwyspMM3YQjSz4rgsLOx12PVzbVD7o/v3kv1PCkHjJqBYNO1jZMTkWykvLib+92UNam/locemhzPFW7NQa+RlmGhj9v+hfdaYe3vmuWydYMoiUKth8VRtEiqEaNFkgteCuLmNxdLSXpKtnKuyVKs/5zUI/E994B1aDxnxMOIR073h9B4Krr6Q+C0MnQ7V5ZD4jWnGFqIZVRdXUpqUr51v0zXsI2H78mXY6PX4j7yqyeN7dO9J7+DL2L58KaUnTzToGX2IgeqCMsr2FzZ5fCFalKSfwcEDug43dyTnc+0JN34BOcmw9H45hy5ECycTvBZEauLVIvYDOJEBV7+ibRUBbfXOwUNbVTOV0zXxjmwCna324bvtc237qBCtWEliDlSr2Ddwe+aJ3BxStmwiIGwsVrYNO693MSMmT6OirIxtvy5pUHu7fq5YOFpRHJtplPGFaBHKT54qyXM9WFiaO5oL9RoN4S9rxxXWv2XuaIQQ9ZAJnpEY69ycwRBBdXURubkxRumvVSvKhb/fgT7jwefUYfOM7fDPOgh5QNuuaUoDbwHFAnYshqF3Q+Eh+GeNaWMQwohUVaVkWzZWnR2w9nJo0DMJK38DBQLHXGO0OFy9u+IXeiUJK36l+NjFV+UUnQX6oZ6U7SugqqDMaHEIYVb7/oCqMtMdPWiM4Q9pxxTWvgJ7fzd3NEKIOsgEzwi2bdvGp59+So0RVnOkJt45/npDO4sw+qWz1za8DbbOWjZLU3Pygh6jtGyafa8BvZu2iidEK1V5tJjKrOIGJ1epKCtl15qV+A4bgVOnhpVTaKjhN06huqqSrUt/aFB7/TADAMVbs4wahxBmk7QEHL202q4tlaLAdfO0YxNL7tXq0wohWhyZ4BmBnZ0dR48eZf/+/U3uS2rinZKXAnFfwOA7wK23di13P+z5DYbeox36NofAqVrtvbQtMOg27UD8sTTzxCJEExVvywKdgv1Atwa1T/5rDeXFxQSNv3jx1kvVwdML/ytGsyNmOSfyci/aXudig62fK8VxWahVslVatHKlx+DAKm31romJi5qdlR3c/A1Y2cOiKZJwTLQ7aWlpjBo1Cj8/P/z9/Zk3bx4ABQUFhIeH4+vrS3h4OIWF2o6U/Px8Ro0ahYODAw899NB5fY0dO5aBAwfi7+/PfffdR3V1tVFibOE/RVoHPz8/nJ2diY2NNUp/Bs8bAJWsrKVG6a9VWvWi9uFx5dNnr22cq51/C7nfXFGdqonnrCVbGXKndtA8foH54hGikdTKakoSc7Hr3wkLe6uLt6+pYfsfv+LZ0xev3n2bJabhEbegqrDl5+8a1N4hxEBNUSWlu/OaJR4hTGbfCqiuaNnbM8/l3Blu/lo7I//jXVBdZe6IhDAZnU7HnDlz2LNnD7GxscyfP5/k5GRmz55NWFgYKSkphIWFMXv2bABsbW2ZNWsWb7114dnV77//nh07drB7925yc3P54YeG7WK5GJngGYGlpSXDhg0jNTWVzMymH/pv9zXxDm+Cvb9B6AxwOLWycCxNK5cQdDvoO5kvtjM18X4BWxfoPRa2R0NVhfliEqIRSpPyUcuqGrw9M3XHdgqPphM0fiJKM9WedHJzJ2D0GHavjeFY9sW3Xtr0csHS1ZYiSbYiWrukJVqtV+8h5o6k4boGwzVvwz9rYdUL5o5GCJMxGAwEBWk1YB0dHfHz8yMjI4Nly5YRGRkJQGRkJEuXLgVAr9cTGhqKbS2JyZyctB1pVVVVVFRUGO3ztQVU0WwbgoKCWLduHbGxsdxwQ9PfwHkZIkje8yTHj8fj4tKKfuA3VU0NrHxWO4cQ8uDZ65vf134d8bB54jrXoFsh/ktIXqqVTNi/Avb8AgNuNHdkQjRYcVw2lh1ssOnh0qD28cuX4dChI71DLmvWuIKvn8zuNTHE/rSIsQ88Wm9bxULBIdjA8eWHqMwqxspT36yxCdEsSgrg4BoteVgzvTxpNkG3aXVqN78PngO0ZGRCmNDaBZ+Qc/gfo/bp3q0Ho+64t0FtU1NTSUhIIDg4mOzsbAwG7Xy4wWAgJyenQX2MGTOGrVu3Mm7cOG680TjfJWUFz0js7OwYNGgQu3fv5uTJk03ur93WxEtaAke3w1XPgbW9dq04D+KjYcBkcOli3vgAOg+GTr21bZo9w8Clm3ZeUIhWoqqgjPIDx9AP9kCxuPgXyry0wxzemUDgmGux1F18O2dTOHR0ZeCYa0hev5aCo+kXbW8/2AN0iqziidZr7+9QU9V6tmf+25hXwedy+OURSI83dzRCmExRURERERHMnTv3zEpcY6xcuZLMzEzKy8tZs8Y42dllBc+IgoOD2bp1K9u2beOqq5pWAPhMTbyc5fTu/X9YWtoZKcoWrKocVr8EHv96C7jlIy11dOh/zRbaeU7XxFv1olYqYeh0iPk/yE4Gj37mjk6IiyqOzwaFBte+S1jxKzorawaEjWnmyDTDJt7IzpgVbPrhW66d8WS9bS31VtgHuFGSkIPzOB8sbORjTbQySUugg4+WmbI1srSCm6Lh0yvhu2lw7zpw9DR3VKKdaOhKm7FVVlYSERHBtGnTmDRpEgAeHh5kZmZiMBjIzMzE3b3h2aZtbW2ZMGECy5YtIzw8vMnxyQqeEbm6utKnTx/i4uKorKxscn9na+L9aYToWoGtn8CxI3D1y2eLvJad0K73vQbc+pg3vnMF3KzVxEv8FgJvBUsbiJOSCaLlU2tUSuKysenlgs7l4rUkS0+eIHn9GvxGjsLeydkEEYK9kzNB4yewb9N6cg8fumh7fYgBtbyakoSLZ98UokUpzod//tJW71rb9sxz6V3hlkVQdhy+u1V7YStEG6WqKtOnT8fPz4+oqKgz1ydMmEB0dDQA0dHRTJxYf8bpoqKiM7k7qqqqWL58OX37GieJmUzwjCwkJISSkhJ27drV5L7aVU28kgJY/yb0Gg09z1n9jP9S+8C4PKruZ83ByUuLc8cisHPRPpx3fAflTd+eK0RzKj9wjOrj5eiHNOwN+85Vf1BVWUHQuAnNHNn5hlw7CRt7PZt++Oaiba27OGLlpac4NrN9JqYSrdeeX0CtBv9J5o6k6Tz7ww0fQfo2+C1KyzItRBu0ceNGFi5cyJo1awgMDCQwMJDly5czc+ZMYmJi8PX1JSYmhpkzZ555xsfHh6ioKBYsWIC3tzfJyckUFxczYcIEAgICGDhwIO7u7tx3331GiVH2shiZj48PHh4ebN68mUGDBjUpG87pmniHDr1LWdlRbG29jBhpC7P+LW1yFP7y2WuVZbB5PnS/Qjv31tIETtXSQx9aD0Pvhp2LYef32pZNIVqo4rgsLOx12Pm7XrRtdVUViSt/o1vAIDp16WaC6M6ydXBg8LXXs+n7b8g6mIJnT9862yqKgj7EwLElB6g4fAIbH9OsNArRZElLwLWXlqCkLeg3EUY+Cev/B4YACP6PuSMSwuhCQ0PrfJm4evXqWq+npqbWen3btm3GCus8zbaCpyjKF4qi5CiKsruO+9MURdl56p9NiqIMbK5YTElRFIYPH05ubi7//NP0rD6na+JlZv3c9OBaqoJD2jbMwGng4X/2+o5voSi75a3endbnGrA9VRPPewh4BsC2z+WtpWixakoqKU3Kxz7QHUV38R//+7dspKiwgKDxpl29Oy1o3ERsHZ3Y+P3XF21rH+iOYmNJsSRbEa1FUQ6kbmj92zP/7cqntc/HP57Wtp8KIUyuObdoLgDG1nP/EHCFqqoBwCzgk2aMxaT69++PXq83SuHz0zXxMttyTbzVL2mHtEc9e/ZadRVsnAdeQdoKXktkZQv9b4Q9v0L5CW0VLycJjhin4L0QxlaSkAPVaoOSq6iqyvbfl9LB0JnuA82zgm5jb8+wCRGkJsaTsTe53rYW1pboB3tQsiuP6iKpSylageRloNa0je2Z57KwgEkfa9mmf4iEwlRzRyREu9NsEzxVVdcDBfXc36SqauGp38YC3s0Vi6npdDqGDh1KSkoKublNP/TvZYigtPQwx4+3wfTDadsg6Wetvp2T4ez15KXah8LlUS37zWbgNKgq1f4MA24EG2dJtiJarOK4bKw6O2Dt5XDRtpkpe8k6mELQuAkoFuY7rh045hrsnV0atIqnD/aEapXiuGwTRCZEEyX9DG5922b2ZRtHmPKttqNl0VQoLzJ3REK0Ky0lycp0YEVdNxVFuVdRlDhFUeKMMWEyhSFDhmBpacmWLVua3FebrYmnqvDnc6B3hxGPnH99wzvQqY+2zaMl6xykxZn4LVjrIXAKJC2Fotbx/1PRflRkFFGZWYy+gaUR4pf/go1eT78rmlbypamsbGwJvmEyaUk7ObJ7R/1tPfTY9HCmeGsWak0b3fEg2oYTmXB4U+utfdcQHXvATV9C7h5Yeh/U1Jg7IiHaDbNP8BRFGYU2wXuqrjaqqn6iquoQVVWHuLm5mS64JnBwcCAgIIDExERKSkqa1Ne5NfGqq0uNFGELsPc3SIuFUc+AzTkrCil/QvZure6dGVcOGuR0Tby0LZB3AIZMh5pKSPjK3JEJcZ7iuCzQKdgPvPjP0BN5OaRs2ciAq8ZgbWv+GpwBYWNxcO3Ehu8WXnSruj7EQHVBGWX7C+ttJ4RZJS8D1CZP8PJK86isaXpZpmbT8yq4+hXtKMP6N80djRDthlm/PSuKEgB8BkxUVTXfnLE0h5CQEKqqqoiPb/rWyjZXE6+6EmJe0Fa/Bt12/r2/3wbnLjDgJvPEdqlO18Tb8S249QafyyFuAdRUmzsyIQBQK2soScjFzr8TFvZWF22fuPJ3AAaNvba5Q2sQnbU1wyfdQub+vRxKjKu3rV0/VywcrSTZimjZkn4Gd/8m1XdNyktizI9juHvl3ZyoOGHE4Iws5AEYOAXWvQZ7fjN3NEK0C2ab4CmK0hVYAtymqup+c8XRnDw8POjRowdbt26lurppX/bbXE28uC+h4CBcPQssz6nWcXiTtqo34mEt8Upr4GTQ6vftWKxN6obeDcePQEqMuSMTAoDSpDzUsqoGbc+sLCtj5+o/8B02AqdO7iaIrmH8rxyNs4cnG7/7ut5VPEVngX6oJ2X7CqgqKDNhhEI00PF07XOuf+NX746XHydqXRSO1o7szNvJnX/cSW5JCz0aoChw7VwtadrP/4Hs+hMmCdHSpaWlMWrUKPz8/PD392fevHkAFBQUEB4ejq+vL+Hh4RQWajtJ8vPzGTVqFA4ODjz00EO19jlhwgT69+9vtBibs0zCImAz0EdRlHRFUaYrinKfoiinK/j9H+AKfKAoSqKiKPW/lm2lQkJCOHnyJMnJTfuBdromXkHhJsrKjhopOjMpOw7rXtdWunyvPv/e32+DfacLV/VausCpcCIDDv0Ffa8BB0/Y9pm5oxIC0JKrWLrYYNPT5aJtk9avoby4mKDxE5s/sEtgqdMxPGIKOYcOcmDb5nrb6odpCZuKt2aZIjQhLk3SUu3XRmbPrFFreHbDs+SU5vDeVe8xP2w+aSfTuH3F7aSdSDNenMZkZQu3fAPWDrB4CpTUmYNPiBZPp9MxZ84c9uzZQ2xsLPPnzyc5OZnZs2cTFhZGSkoKYWFhzJ49GwBbW1tmzZrFW2+9VWt/S5YswcHh4snPLkVzZtGcoqqqQVVVK1VVvVVV/VxV1Y9UVf3o1P27VVXtoKpq4Kl/hjRXLObUq1cvXF1d2bx5c5PLHLSZmngb3oHSAm1f/rkZMjN3woEYCLkPrO3NF19j9B4Hti6Q8I228jj4DjiwSqvxJ4QZVRWUUX7wGPohHigW9WekVWtq2L7iFzx7+uLVu6+JImw4v8uvpIOXNxu/+5qaerZA61xssPVzpTguC7VKEjuIFibpZ61uqmvPRj3+xe4v+Cv9L54c+iQD3AYwwmsEn1/9OScrT3LbitvYV7DPyAEbiZMX3Pw1nDgKP96plUMSohUyGAwEBQUB4OjoiJ+fHxkZGSxbtozIyEgAIiMjWbp0KQB6vZ7Q0FBsbW0v6KuoqIi3336b5557zqgx6i7eRDSFhYUFISEh/P7776SlpdG1a9dG93VuTTyfbg+gtOTyAXU5lgabP9DOrXkFnn9vwztg7QhD7zFLaE1iZauVSUj4GkqPweBI7UB5/JcQ/rK5oxPtWHG8VjLAfvDFt2em7thO4dF0xj/0WIv8+WJhYcmIm6by+7z/sW/zBvwuq7tGpkOIgbzkfEp352Ef2HK2mop2rvAwZMTB6Bcb9fjWzK28l/Ae43zGcUufW85cH+A2gK/GfsW9Mfdy5x938l7Yewz2ME/9ynp1GQrXvgPLHoSY/4Oxr5k7ItHKHfv1IBVHi43ap7WXHpfrGvYCJjU1lYSEBIKDg8nOzsZg0HaQGAwGcnJyLvr8888/z2OPPYa9vXEXNlp4isK2YeDAgdja2rJ5c/3bihqi1dfEW/OK9utVz59/Pf+gVvtu6F1g52LqqIwjcCpUlWlvZ528oO942L4QKuUckDAPtUalJD4bm14u6Dpc+Obw3+KXL0PfoSO9h4eaILrG6RMSSqeuPmz+4Rtq6jnbbNPLBUtXW4ok2YpoSZKXar82IntmTkkOT6x/gm5O3XhxxIsXvITp4dKDheMW4mrnyn9i/sNfaX8ZIeBmMOhWCL4fYudrJYaEaKWKioqIiIhg7ty5ODk5XfLziYmJHDhwgBtuMH65FFnBMwFra2sGDx7Mpk2bKCwspEOHDo3uy81tLJb7XyQz8ydcXFrZrtajibBzMYQ+Ci5dzr+3cR5YWEHIg2YJzSi8gsDNT/vAGnKnlmxlz6/aB/rAWy76uBDGVn7wGNXHynEe53PRtvnpRzi8M4HLbr4NS13LTXCkWFhw2eRbWfbWKySvX0P/UeF1tFNwCDZwfPkhKrOKsfLUmzhSIWqxe4n2WdHB55Ieq6yp5Im/nqC0qpQvxnyBvVXtb/sNDgaix0XzwKoHmLF2Bi9f9jITek4wQuBGdvUrkJMEv86ATr3Bu5V9nxEtRkNX2oytsrKSiIgIpk2bxqRJ2nlaDw8PMjMzMRgMZGZm4u5e/+6RzZs3Ex8fj4+PD1VVVeTk5HDllVeybt26JscnK3gmMmzYMBRFYevWrU3qp9XWxDtd1NzeVZvgnetEJuxYBIOmgWPDijC3SKdr4qVvhbwU6H4FuPpKshVhNsVx2Sh2Ouz6dbpo2+0rfkFnZU3A6LEmiKxpeg4JxqOHL5t/WkR1Vd01wOwHe4BOkVU80TLkH4TMROh/6clV3t3+LttztvPC8Bfo6VL/F9qOth35fMznDPEcwrMbnuWrpBZYl9VSBzdFg6MBFk/TvgcI0Uqoqsr06dPx8/MjKirqzPUJEyYQHR0NQHR0NBMn1p+s7P777+fo0aOkpqayYcMGevfubZTJHcgEz2ScnZ3p168f27dvp7y8vEl9tcqaeCl/QurfcMVMsHU+/97m96GmCkY8Yp7YjClgMiiW2iqeosCQuyB9G2TuMHdkop2pKamkNCkP+0A3FKv6f9SXnjxB8vq1+F1+JfZOzvW2bQkURSH05ls5kZvDrjV1lyOx1FthH+BGSUIONeWS0EGY2entmf2uv6THVh9ezYKkBdzc52au6XFNg57RW+n5IOwDwruF82bcm8zbPq/Jid6Mzr4jTFkE5Sfhu1vlOINoNTZu3MjChQtZs2YNgYGBBAYGsnz5cmbOnElMTAy+vr7ExMQwc+bMM8/4+PgQFRXFggUL8Pb2bnJ2/YuRCZ4JhYSEUF5eTkJCQpP6aXU18aqrtMPUHXtqWxfPVVKg1cTrHwEdu5snPmNy9Dy/Jl7gFNDZwbbPzR2ZaGdKEnOhSkU/xPOibXeuXklVRTlB41rgVq46dBsYhFeffmxZspjKirpfmulDDKjl1ZQktNAaYaL92P0zeA+78IhCPdJOpPHcxufwd/XnyaFPXtJw1pbWvDnyTW7sfSOf7fqMlza/RHU92WfNwsMfJn2sJZ757VFtt48QLVxoaCiqqrJz504SExNJTExk/PjxuLq6snr1alJSUli9ejUdO3Y880xqaioFBQUUFRWRnp5Ov379zuvTx8eH3bt3Gy1GmeCZkLe3N126dGHLli3U1DQ+dXerq4mXsBBy90L4SxcWL9/6KVQWX7htszULnAonj8I/a8Gug5Zdc9cPWv0/IUykOC4LKy891p3rr61TXVVF4srf6DogkE5dfUwTnBGcXsUrKixgZ8wfdbaz7uKIlZee4tjMlreCIdqPvBTI3nVJ2zPLqsp4dN2jWCgWzLlyDtaW1pc8rKWFJf8X8n/cM+Aefkr5iSfWP0FFdcUl99Os/K6DK5+GHd/Clo/MHY0QbYJM8EwsJCSEwsJC9u1rWp2aVlMTr7wI1r4GXUKg77Xn36so1n6Y9x6nvcVrK/qM0yZ2p7ODDZ0OlSXaqp4QJlCRUUTl0eIGrd6lbNlIUUE+g1tYYfOG6OIfQNf+A9m67Acqymo/k6woCvoQA5VZxVQcPmHiCIU4JelnQIF+Df979vrW19lXuI/XL3+dzg6dGz20oig8EvQITw59kpjDMTyw6gGKK42bVr7JRj6pfUdY+SwcXGvuaIRo9WSCZ2J9+/bF2dmZ2NjYJvVzbk28Fv1WetO7UJwDY149v6g5QHy0VvD88qjan22tdDYw4CbY85tWE89rEHQerCVbacn/rUSbURyXBToF+0C3i7bdvvwXOhi86B7YAmtmNcBlN99KyfFjJPzxW51t7APdUWwsKZZkK8Jcdi+BrsO1EjoN8HPKzyxJWcI9A+5hpPdIo4RwW7/beC30NeKy45i+cjoFZQVG6dcoLCzgho/ArQ/8cAcU/GPuiIRo1WSCZ2KWlpYEBwdz+PBhMjOb9mWjxdfEO5EJm97T6v38OwVyVYWWXKVbKHQZZp74mlPgVKguh6Ql2u+H3g15+7VEM0I0I7WyhpLEXOz8O2FhX3+5g6P795J5YB+Dxk1AsWidHwdevf3oETSUuF9+oryk9lUJC2tL9IM9KNmVR3VRC9ueJtq+nD2Qu6fB2zP3Fezj1S2vEuwZzIOBxi0ddF3P65g3ah4Hjh0gckUkmUUt6KWHjSPccipB2aKpWvIVIUSjtM5P9FYuKCgIa2vrJhc+d3Mbi6WlfctNtrL2VaiuhLAXLry38zs4kQGXt6Gzd+cyBIJ7P0j4Rvu9/w3atk0pmSCaWWlyHmppFfohFy85sn35Mmzs9fhfEWaCyJrPiJumUVZcRPzvS+tsow/2hGqV4rhs0wUmBGjbMxUL8Lt4EqOTFSeJWheFs7Uzb4x8A0sLS6OHc0WXK/gk/BPyS/O5dcWtHDx20OhjNFrH7nDTAu2F6M/3QRPyFQjRnskEzwxsbW0ZNGgQu3fv5uTJxr+hatE18bKTIPEbGHbvhdkxa6ph41zwDICerfuLZZ1O18TLiIPcfWBlB4HTYO/vUu9HNKviuGwsXWyw6elSb7sTebns37KRAWFjsLa1M01wzcSjRy98h40g/vdllJ6s/ZydlYcemx7OFG/NQq2RrdLCRFRV257Z7bKL1nlVVZXnNz5PRlEGb135Fq52rs0WVpBHEF+O/ZIatYbIPyLZmbuz2ca6ZD2u1I517P0N/nrD3NEI0SrJBM9MgoODqampYdu2bU3qp8XWxIv5P227xcjHL7y351fIP6Cdvfv3uby2ZMA5NfFAq4lXUwXbW2DRWdEmVBWWUX7gGPaDPVAs6v+7lfjn76DCoDHX1tuutRhx01QqykqJ+3VJnW30IQaqC8oo219owshEu5adBPkp2i6Oi/gq+StWH1nNo4MfZZD7oGYPrU/HPnw19iscrRy5+8+72XR0U7OP2WDB92kvRf+aDcm/mDsaIc6TlpbGqFGj8PPzw9/fn3nz5gFQUFBAeHg4vr6+hIeHU1iofdbk5+czatQoHBwceOihh87r68orr6RPnz5n6unl5OQYJUaZ4JlJx44d6dOnD3FxcVRWVja6nxZZE+/gGjiwCkY+oRUyPZeqwoa3wbVXg7artGqOHuAbrm1HrakG157aimX8l9rWVSGMrCRe2354se2ZlWVl7Fr1B77DhuPk5m6K0Jpdp64+9B0xku1//ErxsdoncHb9XLFwtJJkK8J0kpZoL/oukj1ze/Z23ol/h9FdR3N7v9tNFBx0cerCV+O+ootjFx5c/SB/pNZdcsSkFAWueRs6D9G2amYnmTsiIc7Q6XTMmTOHPXv2EBsby/z580lOTmb27NmEhYWRkpJCWFgYs2fPBrSde7NmzeKtt96qtb9vvvnmTD09d3fjfCbLBM+Mhg8fTklJCTt3Nn5rRIuriVdTDX/+H7h01bZn/tvBNZC5Ay6bAc1wtqDFCZwGJzPPpn0eerf2+30rzBuXaHPUGu18mU1PF3QdbOttm/z3GsqKiwhqhaUR6jP8xqlUV1ayddmPtd5XdBboh3pStq+AqoIyE0cn2p3T2zO7jwR9pzqb5ZXm8fhfj9PZoTMvX/Yyiol3trjZu/Hl2C8J6BTAk389yXd7vzPp+HWysoVbvgFbJ1g0BUpaUNZP0a4ZDAaCgoIAcHR0xM/Pj4yMDJYtW0ZkZCQAkZGRLF26FAC9Xk9oaCi2tvV/NhuTzmQjiQt069YNT09PYmNjCQoKavQPdYPnDRw6NI/MrJ/p7mPcjFuXbOd3WjHXiM+1cgH/tuEdcPSCgFtMH5s59B4Ldh2184i+o6H3GHDyhrjPoV8bX8EUJlV+8BjVx8pxHutTbzu1pobty3/Bo4cvXn38TBOciXT06oz/FWHsiFnOkGtvwNH1wi/V+mEGTq5No3hr1kX/XQnRJJk7oPAQhNadTKy6ppqZ62dyouIEH47+EEdrRxMGeJaTtRMfhX/EE389wStbXqGwvJD/BPzH5JPNCzh6ws3fwJfj4IdIuHUJWNafHVi0LytWrCArK8uofXp6ejJu3LgGtU1NTSUhIYHg4GCys7MxGAyANgls6HbLO++8E0tLSyIiInjuueeM8vdOVvDMSFEUQkJCyM3N5eDBxmexajE18SpKYPUsreZb/4gL76dt08oEjHgIdNamj88cdNZaTby9v0NpobZqOeQO+Gcd5KWYOzrRhhTHZaPY6rDzr3ulACB1ZwIFR9MZPH6C+b+8NYOQSbeg1qhs+bn2VQidiw22fq4Ux2WhVkmGPtGMkpaAhQ78rquzyfzE+WzJ2sJzIc/Rp2MfEwZ3ITudHe+MeocJPScwP3E+b2x7gxq1Bfwd8R4M182DQ+vhz+fMHY0QZxQVFREREcHcuXNxcnJqVB/ffPMNu3bt4u+//+bvv/9m4cKFRolNVvDMrH///qxatYrY2Fh69erV6H68DBEk73mS48fjcXEZcvEHmkPsB3DyKNz4ee3JUza8rZUKCIo0fWzmFDgVtn4Mu3/StmgOuh3WvQFxX8DY180dnWgDakoqKU3KQz/UE8Wq/vd225cvQ9+hI72Hh5ooOtNydvdgwFVXs2vNnwydEIGzu+cFbRxCDOQl51O6Ow/7wLZxBlG0MKqqlUfoMerCs+inrE9fz6e7PmWS7ySu73W9aeOrg5WFFbMum4WzjTMLkxdyrPwYsy6bhZWFmVfNAqdA1i6InQ8e/SHoNvPGI1qMhq60GVtlZSURERFMmzaNSZO0GpceHh5kZmZiMBjIzMxs0Hm6zp07A9pWz6lTp7J161Zuv73p53BlBc/MdDodQ4cO5cCBA+Tm5ja6H7PXxCvKhQ1zoe+10G3Ehfezk2Hfci0zlo2DycMzK8NAcPc/m03T0UN7o5v4jbbqKUQTlezIhSoV/ZALJzPnyk8/QuqO7QRefQ2Wura7zSl40mQUC4XNPy2u9b5NLxcsXW0pkmQrorlkbIdjR+rMnplRlMHTfz9N3459eXrY0yYOrn4WigVPDHmCGUEz+P2f33lkzSOUVrWAUkzhL2slFH6PgrSt5o5GtGOqqjJ9+nT8/PyIioo6c33ChAlER0cDEB0dzcSJ9Z9zr6qqIi8vD9AmjL/99hv9+/c3SowywWsBhgwZgqWlJbGxsY3uw+w18f6aDZUlMPrF2u9vnAtW+toTr7R1Z2rixUPOXu3a0Luh7Li2qidEExXHZWNl0GPduf6XJ9tX/ILOypqA0WNNFJl5OHbsRODV40n+aw0FRzMuuK9YKDgEG6hIPUFlVrEZIhRtXtISsLCCvtdccKuiuoLH1j2Gqqq8fcXb2OpMl3ihoRRF4e4Bd/PC8BfYdHQT9/55L8fLj5s3KEsd3PglOHnBd7fCiRaQWE60Sxs3bmThwoWsWbPmTHmD5cuXM3PmTGJiYvD19SUmJoaZM2eeecbHx4eoqCgWLFiAt7c3ycnJlJeXM2bMGAICAggMDKRz587cc889RolRJngtgF6vZ+DAgezYsYOSksav6JitJl7ufoj7Uqvz1sn3wvuFqbDrRxhyZ51bVdq8gJu1sxg7Tq3idRsBbn6w7VNtK48QjVRxtIjKjKKLlkYoPXmC5PVr6Rt6JfZOziaKznyGTbwJS2srNv/4ba337Qd7gE6RVTxhfDU1kLQUeoWBncsFt/+37X8k5ScxK3QWXZy6mDy8S3Fj7xt564q3SMpP4o4/7iCnxDg1uhrNviNMWQwVxbB4GlRKNlxheqGhoaiqys6dO8+UNxg/fjyurq6sXr2alJQUVq9eTceOZ7/zpqamUlBQQFFREenp6fTr1w+9Xk98fDw7d+4kKSmJefPmYWlpnAzzMsFrIUJCQqiqqiI+Pr7RfZitJt6qF8HKHq6cWfv9Te+BYgHDzZzh05wc3MD3atjxHVRXaat6Q6drWdYytps7OtGKlcRlg6WC/aD69/rvXL2Sqopygsa3j+yt9s4uBI2bwN5N68k9knrBfUu9FfYBbpRsz6GmvMr0AYq2K30bnEgH/0kX3Prtn9/4bt933Ol/J2Fdw8wQ3KUL7xbOh6M/5GjRUW5fcTtHThwxb0DufjDpEzi6HX6dIS9JhaiFTPBaCHd3d3r06MHWrVupqmrclw2z1MRL3Qj7fofLH629zk9RDiR8rR2QdvIyTUwtVeBUKMrSagGCtqpnpddKJgjRCGplDcUJOdj5u2JhX/eZuuqqKhL//J2u/Qfi1tXHdAGa2ZDrJmFta8em77+p9b4+xIBaUU1JQuPPPwtxgaQlYGkDfc5P/nCg8AAvb36ZIPcgHgl6xEzBNU6wIZgvxnxBSWUJt624jT35e8wbUN9rYNSzsHMxbJ5v3liEaIFkgteCDB8+nJMnT5KcnNzoPgyeNwAqmVk/Gy+wutTUaCmLnTpDyAO1t4n9AKor4LL/Nn88LZ3vmLM18UAr3jrwZu0cnhRwFY1QmpyPWlqFfmj9yVVStm6iKD+vzRU2vxg7B0cGX3M9B7ZtJvufAxfct+7iiJWXnuLYTPOWmBFtx+ntmb7h2s/4U4ori3l03aPY6+x564q30Fm0viTm/p38WTBuAdaW1ty18i62ZW0zb0CXPw5+EyDmeTiw2ryxCNHCyASvBenZsyedOnVi8+bNjf6yYdKaeElLtC0SVz0PVnYX3i87Dts+h34TwbVn88bSGuisIWCylk309IRuyHSoKjs76RPiEhTHZWHpYoNNT5d6221fvgwXTwM9BpmphIoZDb5mIrYOjmz8/usL7imKgj7EQGVWMRWHT5ghOtHmHNms7dQ4J3umqqq8tOkljpw8wv9G/g83ezczBtg0PZx7sHDcQtzt3bkv5j7WHFljvmAsLOD6D7Xz7D/eCfmNrycsRFsjE7wWxMLCguDgYDIzMzlypPF73L0MEZSWHub48caf57uoyjJY9RJ4DtC2GtZm22dQfgJCH22+OFqbwGnaiubp7Jme/aHrcG0iXNMCCsqKVqOqsIzyA8ewH+yBYlF3wfKj+/eSmbKPoHETUCza3498G3s9QydEcCghjox9F24rsw90R7GxpFiSrQhjSPoZdHbQ+2ym2kV7F7EidQUPD3qYYYZhRh3uREwMFekXZoptTp56T6LHRtOnYx8eXfcoP6eYYMdQXWwcYMq32jn/RVOgTF7UCAEywWtxBg4ciJ2dXZNKJpikJt7WT+D4Ebj6Fe0t2r9VlkLsh9BrtFYHTmgMAeAx4GxNPNBW8QoPwT9rzReXaHVK4rNBBf3g+rNnbl/xCzb2evyvHG2iyFqeQWOuxd7ZhU3fL7zgnoW1JfrBHpTsyqO6qMIM0Yk2o6YakpdB76vP1HvdmbuTN+Pe5ArvK7ir/11GHa7gq4VkPPwIqZMnU7o7yah9X4yLrQufXf0ZwZ7B/N+m/2PB7gUmHf88HXzgpmjIPwA//0delgqBTPBaHGtrawYPHszevXspLCxsVB/NXhOvpADWvwW9wrWio7VJ+BqKcyE0qvb77VngVG1ra86p1YR+E8C+k7aKJ0QDqDUqxfHZ2PRyQdex7hpaJ/Pz2B+7gf5XXY21bS3bqNsJK1tbgq+/iSO7d3Jk944L7utDDFCtUhyXbYboRJuRugGKc85kzywsK+Sxvx7Dw96DV0NfxUIx3leuk2vWkP366+hDQ7Gws+PI7bdTtHGj0fpvCHsre94Pe58xPmOYEz+Ht+PfNt9Z1h5XwNjXtSMQ6143Twyi3UhLS2PUqFH4+fnh7+/PvHnzACgoKCA8PBxfX1/Cw8PPfI/Pz89n1KhRODg48NBDD53XV0VFBffeey+9e/emb9++/PSTcRZnZILXAg0bNgxFUdiyZUuj+2jWmnjr34SKkxD+cu33qyth47vQJVir9ybON+AmrSbe6XN3OhsIuh32r4BjaeaNTbQK5f8co7qw/KK17xJX/gaqtoLV3gWMHodDR1c2fvf1BV9CrdztsenhTPGWTNQaSbYiGinpZy0zsu/V1Kg1PP330+SX5jPnyjk42xiv9mTp7iQyHnsc2/798X7vXbot+harLl1Iu+9+jv/2u9HGaQhrS2veuPwNJveezJe7v+TFzS9SVWOmsiPD7oVBt8L6/2mJboRoJjqdjjlz5rBnzx5iY2OZP38+ycnJzJ49m7CwMFJSUggLC2P27NkA2NraMmvWLN56660L+nr11Vdxd3dn//79JCcnc8UVVxglRpngtUBOTk74+/uzfft2ysoaV8Sz2WriFfwDWz/Vfoh69Ku9ze6ftO2boVFavTdxPgc3LaPm6Zp4AIPv0Gr5bI82a2iidSiOy0ax1WHn71pnm8ryMnau+oNew0Jwdq9/Itge6KytCZl0M0f37yE18cLzyfoQA9WF5ZTtb9zOCdHOVVfBnl+gz1iwtufjnR+z8ehGZg6bib+rv9GGqTx6lLT770PXoQNdPpiPhZ0dVu7udPt6IfaDBnH08ccpiDbt54ilhSXPhTzHfQPvY0nKEh5b9xjl1eUmjQHQvm9c8zZ4D4Ol90PWLtPHINoFg8FAUFAQAI6Ojvj5+ZGRkcGyZcuIjIwEIDIykqVLlwKg1+sJDQ3F1vbCHTdffPEFTz/9NKDl4ujUqZaSY43Q+vL0thMhISHs2rWLhIQEhg8ffsnPn66Jd+jQu5SVHcXW1kg16Fa9BJZWWv2Z2tTUwIZ3wN0feo8xzphtUeBUrX7gwdXav6cO3bRf46Nh5JNaxk0halFTUknp7jz0QzxRrCzrbJe8fi1lxUXtrjRCffqPCmfrsp/Y+P3X+AQORjnnBZRdP1csHK0ojs3Erm9HM0YpWqVDf0FJPvhPYtPRTXyY+CHX9biOm3rfZLQhqk+eJO0/96GWldPliy/QuZ3Nxmnp6EiXTz/h6JNPkf36bKry8nCLijrv/+PNSVEUHgx8EBcbF2Zvnc39q+7n3VHv4mDtYJLxz9DZwM0L4ZNRsGgq3LsO9HW/CBOt3/79szhZZNy6jI4OfvTu/XyD2qamppKQkEBwcDDZ2dkYDAZAmwTm5OTU++yxY8cAeP7551m3bh09e/bk/fffx8Oj6S9lZQWvhercuTNdu3Zly5Yt1DTywLDRa+KlbYXkpTDiEXCso+7W/hWQu1fLnCmrd3XrPUY7d3dueYShd2vnN/b+ar64RItXsiMXqtR6a9+pNTVsX74Mjx696NynjpX2dshSZ8XwG6eQ/c8BDsSdn8hK0VmgH+pJ2b4Cqgoat3NCtGNJP4O1I1leA5i5fiY9XXryXMhzRptgqZWVZMz4L+WHDuH97jxsfH0vaGNhY0Pnt+fQYeoU8j/9jMyZT6NWVhpl/Iaa5jeN1y9/nYTsBO5aeRf5pfkmHR/Qvp/c8jUUZcMPkdqxESGaQVFREREREcydOxcnJ6eLP/AvVVVVpKenc9lll7F9+3aGDx/O448/bpTYZAWvBQsJCeH7779n3759+Pn5XfLz59bE8+n2QNM+aFRVK2ru4AEjHq67zd9vaxmtzqkBJGphaaXVxNv2mZa0xr4j9AwDl25aspX+EeaOULRQxXHZWBn0WHnp62xzeGcCBUfTGffQYyZ7g99a9Lt8FFuX/sCm776m1+Dg80pH6IcZOLk2jeKtWTiP9TFfkKJ1qaqAPb9S2Wcsj298lvLqct6+8m3sreyN0r2qqmS9/DLFmzZhePUV9PXs6lEsLfF4/nksO3Ui7933qCoswHvuXCzsjRNLQ1zb41qcrJ14bN1jRP4RycfhH9PZobPJxgeg82CY8K6WVXPlMzD+TdOOL0ymoSttxlZZWUlERATTpk1j0iQtsZKHhweZmZkYDAYyMzNxd3evtw9XV1fs7e254QbtO/NNN93E558bJ+GerOC1YH379sXFxYXNmzc3ug+j1cTb8wukbYFRz5xJ/3yB1L8hI05b4bOUdwcXFThVq4m360ft9xYWMOQuOLzxbIZNIc5RcbSIyowi7Id41Dtxi1/xC3qXDvQZHmrC6FoHC0tLRtw0lby0w+zb/Pd593QuNtj6uVK8LQu1SlKtiwY69BeUHeNtByt25O7gpcteortzd6N1n//ZZxz74Udc//MfXCIu/vJPURTcHngAz5dfonjDRg7feSdVjczK3VgjvUfyydWfUFBWwO3Lb+dA4QGTjg/AwFtg+ENaWad4Od8ujEdVVaZPn46fnx9RUWezxU+YMIHoU2dgo6OjmTix/iMSiqJw3XXXsW7dOgBWr15Nv37G2XUjE7wW7HTh8yNHjnD06NFG9WGUmnhVFbDqRXDzg8Bb627399vaCl/gtMaP1Z54DtD+OXeb5qDbwNJGSiaIWpXEZYOlgn1g3W8F89PTSE2MJ/Dqa7DUWZkwutajz/DL6dSlG5t++Jaa6urz7jmEGKgp1s45CtEgu5ew0tmVr7M2MM1vGmN9xl78mQY6sWIFuXPexmn8eNxmPHJJz3aYPBnv996lfO8+Dk+dRmWGaQuiD3IfxIKxC1BRifwjksScRJOOD8Dol6DnVfD7Y3Ck8ZnJhTjXxo0bWbhwIWvWrCEwMJDAwECWL1/OzJkziYmJwdfXl5iYGGbOnHnmGR8fH6KioliwYAHe3t4kJycD8MYbb/Diiy8SEBDAwoULmTNnjlFilAleCzdo0CCsra0bXfjcKDXx4r7QsmeGv1z3ytzRBK1Qd8gDYFV3XS7xL4HTIDMRsk8VqdW7attbdyyG8pNmDU20LGpVDSWJOdj5u2Kpr3vilvDHL1haWREQPs6E0bUuioUFIyZPozAzg+S/1553z6aXC5authTFZpopOtGqVJVzKGUF/9fRiQC3AB4b/JjRui7ZnsDRp2ZiFxSE4fXXzttO3FCOYWF0/eJzqvLzSZ0ylbJ9+40WX0P07tCbr8Z9hYuNC/fG3MuGjA0mHR9LHdz4Bbh0ge9uheOmneSKtik0NBRVVdm5cyeJiYkkJiYyfvx4XF1dWb16NSkpKaxevZqOHc8m7EpNTaWgoICioiLS09PPrNR169aN9evXs3PnTlavXk3Xrl2NEqNM8Fo4W1tbBg0axO7duzlx4kSj+mhSTbzSY/DXG9D9CvANr7vd32+DrbO2xbAVOF5+nJLKEnOHcU5NvG/PXht6t1ZncOf35otLtDilyfnUlFShH1J3cpXSopMk/bUGv9BR2DsZr+5WW9Rr6HDcu/ck9qdFVFedTcKgWCg4BBuoSD1BZVaxGSMUrUHJ/j+I6mCDjc6WOVfMwcrSOKvmFUeOkP7gg+gMnnjPfx8LG5tG92U/eDDdvl4IisLhW2+lZNs2o8TYUN6O3kSPi6abUzceXv0wy/9ZbtLxsesAtyyCylJYPFX7VYg2TiZ4rUBwcDA1NTVsa+QP5SbVxNvwNpQWwtWz6s6Kmbsf9vwKQ+8B20vPImRqyfnJXPPzNdz9593UqGY+Z6PvBL3HapO505m+vIdoWzfjvtAS1wiBllzF0tkGm14udbbZtXolVRXlBI2fYLrAWilFUQi9+TaO52Sze+2q8+7ZD/YAnSKreKJeqqrySsJcDlpZMXvk//DU1/3y5VJUHztG2r3/gZoaun78MboOHZrcp23v3vgs+hadmxtHpt/NiZgYI0TacJ3sOvHFmC8Y6D6QmX/PZNHeRSYdH/e+EPEpZO6AXx6Rz1bR5skErxXo2LEjffv2JS4ujoqKikt+/nRNvILCTZSVXcJZvmNHIPYj7aCyYWDd7TbOA50thNx/ybGZWmJOInevvJuqmip25e3i14MtoCRB4DStPMKB1drvFUVbxcverSW2Ee1e1bEyylMKsR/sjmJR+4uW6qoqElb+Rtf+A3Hr6mPaAFspn8DBePX2I3bJYqrO+dlqqbfCPsCNku051JRXmTFC0ZL9tHcxv1blcb9dd0Z0GWmUPmsqKkh/6GEqMzLw/mA+1j4+RukXwMrLi27ffI2tnx8ZM/5L4eLvjNZ3QzhaO/LR6I+4ossVvLblNT5I/ADVlBOtPuPgqmdh1/ew6T3TjSuEGcgEr5UICQmhtLSUnTt3Nur5RtXEW31q1e6q5+puczwddi6GoNu11agWbFvWNu6NuRcXWxd+mvATAzoNYN72eebfqukbfqom3tdnrw24CWyctDIKot0ric8BlXq3Z6Zs3URRfp6s3l0CRVG47ObbKCrIZ+eqFefd04cYUCuqKUnINVN0oiVLzk/m9W3/Y0RJKfcOnmGUPlVVJfO55yiJi8Pw+uvYDx5slH7PpevQga4LvsTh8svJevFFct+fb9JJlq3OlneufIeJPSfy4Y4PeW3La6bdSXP549Dvelj1AqSsumhzIVormeC1Et26dcNgMBAbG9uoH8bn1sRr0PNHE7S3XCEPgLN33e02va/9WldtvBZiY8ZG7l91Pwa9gQVjF9DZoTNPDXuK3NJcPttl5kmUpRUE3Az7/oDiU0VhrfUwcAokL4Mi+YLZnqk1KsXx2dj0dEbXse4ERtuXL8PFw0CPQUNNGF3r17V/AF37B7Bl6Q9Ulp0tcG7dxRErLz3FsUdNu8ogWrzj5ceJWhdFBxRmF9Vg2f1Ko/Sb9977nPjlV9z+OwPna68xSp+1sbCzw/v993C+4Qby3n+frBdfQv1XNtnmpLPQMeuyWdzhfweL9y1m5vqZVJqqGLmiwPUfgHs/+PEuyDND+QYhTEAmeK2EoiiEhISQl5fHwYMHG9VHg2viqSr8+TzYu0Lof+tuV5wP26NhwGQtQ1ULtfbIWh5e8zA+Tj58MeYL3O21FPMD3QYyvvt4opOiySgyc2atwKlQUwm7fzx7beh0rU5ewkLzxSXMrvyf41QXlKEfWvfqXWbKPjJT9jFo3IRGZdpr70ZMvo2S48dIWPnbmWuKoqAPMVCZVULF4cYluBJtT41aw3MbniO7JJs52bl06DvBKHVfjy1dSt4HH+A8aRKu//mPESKtn2JlheG1V3G9916OffcdGf99lJry8mYf98z4isJjQx7j0cGPsiJ1BQ+vedh0u2ms9XDLt2BhCYunQJn8/RZtj3wTaEX8/f1xcHBodOHzBtfE279SK1p+5dNaZsy6bPlIy0ZV3yTQzP5I/YOodVH06dCHz8d8jqud63n3Hx38KBaKBe/Ev2OmCE/x7A+eAefXxHPrAz6XQ9yXUGO6t6uiZSmJy0KxtcTO37XONttX/IK1nT39rwwzYWRtR+c+fnQPHMy2X36ivOTsl0z7QHcUG0uKJdmKOOXL3V+yLn0dj3e+moHFJ6D/pCb3WbxlK5nP/x/2ISEYXnwBpa6EZkamKAruUY/i8cwznFy1irTpd1PdyGzdjXVX/7t4acRLbM7czD0x93C8/LhpBu7QDSZ/BfkHYck9UGPmhGuiVUlLS2PUqFH4+fnh7+/PvHnzACgoKCA8PBxfX1/Cw8MpLCwEID8/n1GjRuHg4MBDDz10pp+TJ0+eqaMXGBhIp06d+O9//2uUGGWC14rodDqGDRvGwYMHycnJacTzDaiJV10FMc+Day8YfEfdnZWfhK0fQ99rtIlIC/TLwV94av1TBLgF8OnVn+Jsc+Fk1VPvyZ3972Rl6krisy+ystncBt2qZfjK2n322tC74fgRSDFtxjPRMtSUVlGyO1+baFhZ1trmZH4e+2M3MOCqq7G2szdxhG3HZTffRlnRSbYvX3bmmoW1JfrBHpTsyqO66NITXIm2ZVvWNt5NeJcxPmOYmpMBenfodlmT+iw/eJD0hx/GultXvN+dh2JtbaRoG67j7bfRec5blOzYweFbb6My+9K/XzTFJN9JvH3F2+zN30vkikiyi7NNM3D3y2HcG7D/D1j7imnGFG2CTqdjzpw57Nmzh9jYWObPn09ycjKzZ88mLCyMlJQUwsLCmD17NqCVPJs1axZvvfXWef04OjqeqaOXmJhIt27dmDSp6S+NQCZ4rc7gwYPR6XRs2dK47IoXrYmX8BXk7YfRL2lnw+oS9yWUHYfLoxoVR3P7ft/3PLvhWYZ6DOXD0R/iYO1QZ9s7+9+Jh70Hb2x9w7xlE/rfCBZWsOOc9NF9rwEHT4j73HxxCbMp2ZEDVTXoh3jU2Sbxz99Ra1QGjb3WhJG1PR49etFr6HDifvuZ0qKTZ67rQwxQrVIcZ6IvnaJFyi3J5Ym/nqCrY1deGvwEyoEY6DdR2+bXSFX5+aT95z4Ua2u6fPQxlk7mKzPkNH48XT/+iMr0dA5PmUL5P4dMOn5YtzA+HP0hWSVZ3LbiNlKPp5pm4KF3Q1Ak/D0HdjeilJRolwwGA0FBQYA2SfPz8yMjI4Nly5YRGRkJQGRkJEuXLgVAr9cTGhqKrW3d5+hTUlLIycnh8ssvN0qMTd84LkxKr9cTEBDAjh07uOqqq9Dr9Zf0/Lk18Tw9J55/s/wkrH0Nug7XJhZ1qSqHzfO14uedjZ/lq6kWJi/kf9v+x+WdL+ftK9/GVlf3XygAO50d/x38X57++2mWHVjGDb43mCjSf9G7Qp+xsPM7GP2iNsG2tILBkfDX/6DgEHTsbp7YhFkUx2Vj5anHqnPtLygqy8vYueoPeg0NwdndODW42rMRk6dxIC6WuF+XcPkU7UPayt0emx7OFG/JxHGkd51lKkTbVVVTxRPrn6CkqoTPrv4M/aG/oaqsSdsza8rKSHvgAary8uj2VTTW3p2NGHHj6EeMoOvCr0i79z8cnjqVLh9/hN3AekokGdkwwzC+GPMF96+6n8g/Ivlg9Af4u/o376CKAuPfgtx9sPRBcPUFQ0DzjimM6vmUdHYXGbd4fX8HO2b51pNg8BypqakkJCQQHBxMdnY2BoMB0CaBl7LbbtGiRdx8881G26ItK3itUEhICFVVVcTHX/qWwnpr4m18F4pz4epX6i5qDpD4LRRltcjVu892fcb/tv2P0V1HM2/UvItO7k67pvs1BLgF8G7CuxRXFjdzlPUInKb9Nzh3S2ZQJCgWEP+l+eISJleRWUxlehH2Qz3q/IG/5+91lBWdlNIIRuLW1Ye+I0ayfcUvlBw/dua6PsRAdWE5ZfsLzRecMJt3E94lPjue50Oep1eHXrB7CTgaoEtIo/pTa2o4+uRTlO3chdeb/8MuoOVMKOz8/fFZ9C0WTk4cvuNOitavN+n4/Vz7ET02GltLW6avnM7WzK3NP6jOGm5eCPYdYfFUKM5r/jFFm1BUVERERARz587FqYkr8IsXL2bKlClGikxW8Fold3d3evbsydatWxkxYgQ63aX9ZzR43sChQ/PIzPqZ7j4PahdPHNUKf/pPAu8hdT9cXaUVNvcK0lbwWghVVXk/8X0+2fkJ47uP59XQV9FZNPzfi6IoPDX0KaYtn8Znuz5jRpBx6hpdsl6jQe+mJVvpO1675txZK9C6fSFc+QxYNWzSKlq3krgssFSwD3Sv9b6qqsQvX4Z795507tvMb7nbkeE3TmHfpr/ZuuwHrrz9HgDs+rli4WhFcWwmdn07mjlCYUprjqzhy91fMrn3ZK7reZ2WcfFADAyZDo3MWJszZw4n//wT96eewik83MgRN5111674fPsNaff+h7QHHsTwyixcrr/eZOP7OPvw1biv+E/Mf7hv1X28OfJNwro1cwIpB3e4+Wv4chx8fzvcvqz+YyqixWjoSpuxVVZWEhERwbRp086cm/Pw8CAzMxODwUBmZibu7rV/fv/bjh07qKqqYrARa1/KCl4rFRISQlFREUlJSZf8bK018da+Cmo1jH6h/oeTl0LhIW31zkSZvi5GVVXmxM3hk52fcEOvG3gt9LVLmtydFuAWwLU9ruWrpK9IP5neDJE2wOmaePv/OP8t4tC7obRAq4sn2jy1qoaShBzs+rliqa/9S8bhnQkUZKQxePxEk2Xdaw86ennTb+RVJP65nJMF2t9BRWeBfqgnZfsKqCoou0gPoq1IO5HGcxueo59rP54c9qR2cd9yrXxNI7dnFi7+joLPv6DD1Cl0vCPSiNEal65TJ7p+9RX2Q4eQOfNp8j//3KT1ID30HkSPi8bP1Y+ov6JYkrKk+QftHAQT3oPDG+GPmc0/nmi1VFVl+vTp+Pn5ERV1djfbhAkTiI6OBiA6OpqJEyfW1cV5Fi1aZNTVO5AJXqvVq1cvOnXq1OjC5+fVxMvaDQnfwLB7oYNP3Q+pKmx4Bzr1gT7NV4T1UtSoNby65VWik6O5pc8tvDjiRSybcOh9RtAMLC0seTv+bSNGeYkCp0JNFew6pyZe9yu0zKbbzFyUXZhEaXI+NSVV9da+2758GXqXDvQebpwD2eKs4TfeglpTw5affzhzTT9MO1dRvDXLXGEJEyqrKiPqrygUReHtK9/GxtJGu5H0Mzh5Q+d6drrUoejvv8maNQv9FSPxeOaZFv9ixtJBT5ePP8Zp/Dhy3nyLnNlvoJqwnICzjTOfhn/KcK/hvLDpBT7fZYJJZsBkGPGI9lkbJ8ciRO02btzIwoULWbNmzZkSB8uXL2fmzJnExMTg6+tLTEwMM2eefVHg4+NDVFQUCxYswNvbm+Tk5DP3vv/+e6NP8GSLZit1uvD5b7/9xuHDh/Hx8bmk593cxmK5/0UyM3/CJW6fVu/u8sfqfyjlT8jeDdd/2OitKcZUXVPNi5tfZOmBpdzhfwdRg6Oa/IF5umzCB4kfsC1rG0M9hxop2kvg4Q+GQEj8GkLu065ZWGhbglY+DZk75RB4G1ccl42lsw02vVxqvZ+fkcahxHhGTJ6Gzkq2ERmbs7snA666ml2rVzL0ukk4u3ugc7HB1s+V4m1ZOI3uiqIz/89A0Xxmb53N3oK9vH/V+3R2OJUApbQQDqyG4P9c8mdg2b59ZPz3UWx696bznLdRLvFohblYWFvj9dZbWHbqREF0NFX5+Xi99qrJyjnYW9nz3qj3eHbDs8zdPpfCskIeG/JY806OR78IOcmw/Alw6wvdhjffWKJVCg0NrfNlw+rVq2u9npqaWmd///zzjzHCOo98QrViAwcOxM7OjtjY2Et+9kxNvKxfqD60GkY+oR0wrs/fb4NzFxhwUyMjNp7Kmkqe/vtplh5Yyv0D7zfK5O60O/zvwFPvyZvb3qTaXAXGA6dB1i5tMnfm2hTQ2UnJhDau6lg55SmF2A92rzNjY8KKX7G0smLg6HEmjq79CL7hZhQLhdgli89ccwgxUFNcSeluScLQli07sIyfUn7i7gF3c0WXc86a7/0daioveXtmZXYOaf+5DwsHB7p89CGWDpeW/drcFAsLPJ5+GrfHojjx22+k3f8A1UWmS0ZmZWnF7JGzuaXPLUQnR/P8xuepqqlqvgEtLCHic3DpCt/fBsfSmm8sIZqJTPBaMSsrK4YMGcLevXspKCi45OcNnjdQrZaR27UzDLun/saHN0FaLIx42OwHjyuqK3jirydYkbqC/wb9lwcCHzDq2zw7nR1Rg6PYU7CHZQfNdOZtQC018ew6wIAI2Pm9VoNQtEkl8dmggn5w7bXvSotOkrR+NX6hV2Lv7GLa4NoRR9dODAwfT9Jfqyk4mgGATS8XLF1tKYrNNHN0ornsK9jHK7GvMMxzGA8GPnj+zaSfwaWblmSsgWqKi0m7/z5qTpygy8cfYeVRd03LlkxRFDrdcw+G116jODaWI5GRVOXnm2x8C8WCZ4Kf4YGBD7Ds4DIeXfcoZVXNeB7WzgWmLNbKQn03DSpKmm8sIZqBTPBauaFDh2JhYdGowucuqSnYllaT2bMr6Gzqb/z322DfCQbd1shIjaOsqowZa2ew+shqZg6byfQB05tlnLE+Ywl0C2Te9nkUVRQ1yxj1su+oZc7c+R1UVZy9PvRuqCyBHYvrfla0WmqNSnF8NjY9nNG52tXaZtfqlVSVlxM0TkojNLdhE2/E0sqKzT9+C4BioeAQbKAi9QSVWWYspyKaxcmKkzz212M4Wjvyxsg3zk/WVVIA/6wD/xsanGBMra4mI+oxyvftp/Pcd7Dt27d5Ajchl0k34D3/fcoPHiR16lQq0ky3uqUoCvcH3s8zwc/wV9pf3LfqPk5WnGy+Ad16w6RPtZ00vzys5SEQopWQCV4r5+TkRP/+/UlISKCs7BLeZlWUoKx9DUOpKwWVBy6siXeuzJ1aWuiQ+8DavulBN1JJZQkPrn6QjRkbeWH4C0zzm9ZsYymKwlPDnqKgrIBPd33abOPUa9CtUJKv/bs/zWuQVlx+2+fyYdMGlR86TnVBWZ3JVaqrqkhY+Rtd+wfg1k2K3jc3vUsHBo29jr2b1pN3JBUA+8EeoFNkFa+NUVWVFza9QPrJdN684k062XU6v8GeX7TkVw3cnqmqKtmvvU7RX3/h+dyzOIwc2QxRm4fjlVfS9csvqDl2nNQpUynbs8ek40/pO4U3Rr7Bjpwd3LXyLvJKm3HLdJ+xEPY87P5RKxElRCshE7w2ICQkhIqKChISEhr+0Ob5cDITQ+D/ASqZWT/X3XbDO2DtCEMvso2zGZ2sOMl9q+4jLjuOV0Nf5cbeNzb7mP079WdCzwksTF5I2gkz7MHvGQZ6d62w/LmGTIe8fZC6wfQxiWZVEpeNYmuJXX/XWu8f2LaZovw8gsY3LPWyaLqh103C2taWTadW8Sz1VtgHuFGyPYea8mY8ByRMamHyQmIOx/DfoP8y2KOWWlRJP0PHHuDZsARXhV99ReE339DxzjvpYOTseC2B/aBBdPv2GxQrKw7fehvFjcgF0BTjuo/jvbD3OHziMLevuL15SxuFRmk1gle9CPv/bL5xhDAimeC1AV5eXnTt2pUtW7ZQ05AUxkU5sHEu9L0Wu14TL6yJd678g1rtu6F3aXvSzeB4+XHu+fMeduXu4s2Rb2rFZk1kRtAMdBY685RNsNTBwFM18Ypyz17vPwlsXaRkQhtTU1pFya487Ae6oVjVXuojfvkyXDwM9BhkhuyujdEGVpntHJ0YfM31pGzZRPY/BwDQhxhQK6opSci9yNOiNUjISeCd+He4qstVRPrXUpuuKBcOrde+5Ddge+bJVavInv0GjuHhuD/xeDNE3DLY9OyJz6JvsfIykHbPvZxYscKk44d2DuWT8E84Xn6c21fczv7C/c0zkKLAxPfBsz/8dDfkpTTPOEIYkUzw2ojhw4dz7Ngx9u7de/HG616HqjIY/RLwr5p4/7ZxnpbsI+TBC++ZQH5pPnetvIv9hfuZO2ouV/tcbdLx3e3dmd5/OquOrGJb1jaTjg3AwNM18c7W48LKTtu+ufc3OCHbxNqKkh25UFVT5/bMzJR9ZO7fy6BxE1BaQJmSi4pfAPMGwvFmfLNuIoOvuR5bvQObfvgGAOsujlh56SmOPWrS4s/C+PJL83n8r8cxOBiYFTqr9oRde34BtUY7f3cRpbt2k/H4E9gOGIDX/95oHX9Xm8DK05NuX3+NbUAAGVGPUfD1NyYdP9A9kOix0Sgo3PHHHSTkXMJOpkthrYdbvtVevC6aIonO2rm0tDRGjRqFn58f/v7+zJunbd8tKCggPDwcX19fwsPDKSwsBCA/P59Ro0bh4ODAQw89dF5fixYtYsCAAQQEBDB27Fjy8oyz5bht/+RpR/r06YOLi8vFSybk7oP4aBhyF3TqBZyqiWdpT2bmT+e3PZGpZXEcNA0cTZ/5K6ckhztX3smRE0d4P+z989NVm1CkfyReei/e2PqG6csmePTTzt1dsE3zLm3it/0r08Yjmk1xXBZWnvZYdXao9f72Fb9gbWdP/yvDTBxZIxxN1GpIHTsMf/3P3NE0mY29niETIvhn+zaO7t+DoijoQwxUZpVQcfiEucMTjVRdU81Tfz/F8fLjvH3l2zhZO9XeMOln6NRbq1Faj8qMDNLuvx+dqytdPpiPhV3tiZLaGktnZ7p+/hkOV11F9iuvkDN3rklffPTq0Iuvxn9FR9uO3PvnvaxPX988A7l0hckLofCQtpJnrjJKwux0Oh1z5sxhz549xMbGMn/+fJKTk5k9ezZhYWGkpKQQFhbG7NmzAbC1tWXWrFm89dZb5/VTVVXFjBkzWLt2LTt37iQgIID333/fKDHKBK+NsLCwIDg4mCNHjpCRkVF3w5gXtDdRVzx15tKZmng5y6muLj3bdvP72iRixCPNGHntjhYd5Y4/7iC7OJsPR3/ICK8RJo/hNFudLY8OeZR9hfv4+UA9ZxWbS+A0yP5XTTzXntDzKm2VpFrOAbV2lVnFVKYXYT/Es9YVhJP5eeyP3cCAq8KxtjNfoqMGKTsBP9yhZd0NuBkSvta2erdyg8Zei52TMxu/+xoA+0B3FBtLiiXZSqv14Y4P2ZK5hWeDn6VvxzoyXJ7M0s47X2R7ZvXJk6Tddx9qeTldPv4IXadOdbZtiyxsbfGeNxeXm24i/6OPyXzuOdQq0302dXboTPTYaLo7d2fGmhn89s9vzTOQz2Uw7n+Q8iesmdU8Y4gWz2AwEBSklUtxdHTEz8+PjIwMli1bRmSkts07MjKSpUuXAqDX6wkNDcXW1va8flRVRVVViouLUVWVEydO4OXlZZQYdRdvIlqLQYMGsXbtWmJjY4mIiLiwwaG/Yf8KCHsB9Od/+BgMEWRm/URu7p94ek7UUkLHfQn9I6CjabP1HTlxhLv/vJuiyiI+vfpTAtwadqi9OY3pNoZF7ot4L+E9xviMwdHa0XSD94+Alc9oq3iGc/5dDL0bFk/V/pv6me5cojC+4m1ZYKlgP8i91vuJf/6OWqMyaGwL/++sqvDrDDh2BO74XUtKsedXWPsa3Pi5uaNrEmtbO4Kvv4l1X31GWtJOuvgHoB/sQdGWTJyvrcDSwdrcIYpL8Hf633y882Ou73U9N/jWs/Uy+RdArXd7plpZScaMGZQfSqXrZ59i06uX8QNuBRSdDs+XX0Ln5kbeBx9QXVBI57fnmGwl09XOlS/GfMEjax/h6b+f5nj58ebJtj10OmTt0hLQefTX6tYKs3np1ySSjxp3J0U/LydeuK7+FfvTUlNTSUhIIDg4mOzsbAwGA6BNAnNycup91srKig8//JABAwag1+vx9fVl/vz5TY4fZAWvTbG1tSUoKIikpCROnPjX/9lrauDP58DJG0Luv+BZF5eh2Np2ObtNc+unUFkMoY+aIPKz/jn2D3f8cQelVaV8fvXnLWJyB1rZhCeHPUlhWSGf7jRx2QT7jtBnPOz6/vyaeL5jtP+ekmylVVOraihJyMGunyuWeqsL7leWl7Fz9Up6DgnG2b3283ktRvwCSFoCo56BbsO1rd3B92kpxrN2mTu6JgsIH4dDh45s/P5rVFVFH2KAapXiuGxzhyYuwdGiozy94Wl6d+jNs8HP1t84aQm49wP32lf4VFUl86WXKN60GcOsWehDQpoh4tZDURTcHnkYzxf+j6J16zhy13Sqjx0z2fgO1g58OPpDwrqGMXvrbN5PeL95touO+x90HQ7LHtK2pIt2qaioiIiICObOnYuTUx1bvOtRWVnJhx9+SEJCAkePHiUgIIDXX3/dKLE12wqeoihfANcCOaqq9q/lvgLMA8YDJcAdqqpub6542ovg4GC2bNnC1q1bGT169Nkbu3+CzES44WMtSce/KIoFBsMkDh16l7ITB7Dd8hH0HnvRMwfGtK9gH/fG3IuCwpdjvqRXh5b1FtTf1V8rm7BnITf2vpGuTl1NN3jgNC2bacrKs6t1ljoYfAesfQXyDpw5Uylal9I9+dSUVKEfUvs51z0b1lF28gSDW3pphKzd8MdMbetwaNTZ65c9otVtXPMqTF1svviMwMrahuBJt7D68w84vGM7PoGDsenhTPGWTBxHeqNYNKwAtjCfiuoKHlv3GNU11bx95dvY6mzrbnw8A45shlHP1dkk/5NPOf7jT3R64H5cbrje+AG3Uh2mTMGyQ0eOPvEEqbfeStdPP8Xq1MpGc7OxtOGtK95iVuwsPt75MYVlhTwT/AyWFrVnJ24UnTVM/go+GQWLp8G968DBrUGPqqpaezIf0SgNXWkztsrKSiIiIpg2bRqTJmn1MT08PMjMzMRgMJCZmYm7e+27ck5LTEwEoGfPngBMnjz5zLm9pmrOFbwFwNh67o8DfE/9cy/wYTPG0m506NCBvn37Eh8fT0XFqdWeyjJY/ZJWv2fA5DqfNXjeAKgU//1/UFpw/pe0ZrY7bzd3rbwLKwsrFoxd0OImd6fNCJqBtYU1c+LmmHbgnleBg8eFyVaCbgcLHcR9Ydp4hNGUxGVj6WyNjW+HC+6pqsr25b/g7tOTzn7m+RBrkPIi7dydrTPc8AmcmznQroM2ydu/AtK2mi1EYxlwVThObu5s+O7sKl51YTll+wvNHZpogDe3vcnu/N3MumwW3Zy61d84eZn2ax3bM4///ju577yD07XX0unhh40cacNUV9ZQU9MyM7k6jR1Dl88+oyorm9QpUylPMV15AZ2FjheHv8hd/e/i+/3f8+T6J6morrj4g5fCwR1u+QZK8uD728/fYVMLtUblxKrDZM6KpVySM7Vqqqoyffp0/Pz8iIo6+115woQJREdHAxAdHc3EifW/mO3cuTPJycnk5mold2JiYvDz8zNKjM02wVNVdT1QUE+TicBXqiYWcFEUxTSvd9q4kJAQSktL2bnzVFKOrR/D8TS4+pXzv3j9i51dFzo4DcVh15+o3UZA12CTxLs9ezt3/3k3jtaOLBi7AB9nH5OM2xhu9m7cE3APa9LWsCVzi+kGttRpCSv2r9TqGJ7m6AF+EyDxa6goMV08wiiqjmsTA/vBHrWu/hzelUh++hGCxk9ouW98VRV+fwwKDkLEZ2feYh/dGctfj0zlxNHD2jZNvRusfrnV18az1FkxPGIK2f+kcDBuC3b+rlg4WkmylVZg+T/LWbxvMZH9IhndbfTFH0haAp4Dat0dUbJ9O5lPP4PdkMEYXnvV5H8/a6pr2L7yMJ9GreerZzax8ccUco+cbHFlO/TBw+j29ULU6ipSb72Nku3NVMagFoqi8OjgR3l8yOP8efhPHlz9ICWVRv6c9AqEifPhyCb446k6m9WUVJIfncSJVUdQK2so+G4fNeWSIK212rhxIwsXLmTNmjUEBgYSGBjI8uXLmTlzJjExMfj6+hITE8PMmTPPPOPj40NUVBQLFizA29ub5ORkvLy8eOGFFxg5ciQBAQEkJibyzDPPGCVGc57B6wyknfP79FPXLqAoyr2KosQpihJ3epYr6ta1a1cMBgOxsbHUFOfD+jnaea0eFy8z0OOkJzZllRQPMk0yhy2ZW7hv1X242bmxYOwCvB29TTJuU9zW7zY6O3TmjW1vUFVjwh/QgdNArT6/Jh5oyVbKjmvbcEWrUhKfDSroB9e+PXP78mXYO7vQZ8RIE0d2CRK/gZ2Ltcy83bU4q8vLSJnxIO5/JpA88Rq2bVgGlz8OqX/DP+vMG68R9Bt5FR0MXmz8/mtQQD/Uk7J9BVQVlJk7NFGHg8cO8uLmFwlyD2LG4BkXf+DYEUjfVuvqXcXhw6Q/8CBWBgPe772HhbVpE+zkHjnJD7Pj2PzzQbr07YBbV0d2rknn+9e2seilLcQtP8Tx3Jbzws+2b198Fi1C5+LCkTvv5OSatSYdP9I/klmXzWJb1jbu/vNuCsuMvNo+4Ea47L/aTpptFyaTqsgoIvu9BMoOHMNlYk86Te9PdWEZx375x7hxCJMJDQ1FVVV27txJYmIiiYmJjB8/HldXV1avXk1KSgqrV6+mY8eOZ55JTU2loKCAoqIi0tPT6devHwD33Xcfe/bsYefOnfz666+4uroaJUZzTvBqe91V66snVVU/UVV1iKqqQ9zcGrbHuT1TFIXhw4eTl5fHwV/mQMVJCH/54g/WVOO86y9OOliRZn2k2eNcn76eB1Y9QGeHznw59ks89S08gcQpNpY2RA2OIqUwhSUpS0w3sHtf6DwYEr45fxWk2whw84O41p2lsL1Ra7TkHDY9nNG5XngutuBoOocS4gi8+hp0VhcmX2kRcvbC74+Dz+Uw8okzl9e98V/cM0vYe8swqnQKNo+8wtfrNlPi5N0mVvEsLC0ZfuNU8o6ksi92A/ph2uaT4q1ZZo5M1KaksoSodVHY6ex484o3sbJowN+npKXar/6TzrtcVVhI2r3/AaDLJx+j63Dh1urmUllRzcafDvDD69soOV7B2Hv7M/6BAK55IIA7/xfKFVP7YOtgxZZfDvH187H8+EYcO9emU3LCyFsTG8Ha25tui77Fpndv0h9+mGM//mjS8a/vdT3vXPkO+wr2EflHJFnFRv67GvZ/4Hs1rHgSUjeeuVwcl0XOh4lQo+L2nwAchnth4+OM45VdKInPpnS3cYpaC/Fv5pzgpQNdzvm9N3DUTLG0Of369cNRb0fsvkztnFYdGcDOs+dXlIJ/OD7gCrJzV5xfE8/IVh1exYy1M+jp0pMvxnxBJ7vWVTMovFs4Qe5BvJ/wPicqTLiXPnAq5CRB1jk18RRFS9t8NAEy4k0Xi2iS8kPHqS4ow35o7S82tq/4FUudjoHh40wcWQNVlGjn7mwctK2ZpxIYpO7YgNt3f7E/yI3rX1jAoN9WcczPi8ELtvLNdiu25SbB3t/NG7sR9BlxOa7eXdn0w7dYOOqw9XOleFsWalWNuUMT51BVlRc3v0jqiVT+N/J/uNvXn/TgjKQl4DXovDJBNRUVpD/8MJWZmXh/MB/rbhc5w2dEackFLH55C4kxR/C7zIspLwTTM8j9zNZQWwcr+o/szKTHB3Pbq8MZfkNPqiqq+fu7/SyYuZFf30tkX2wmFWXm2xao69iRbgu+RD98OJnPPU/eRx+ZdEvpqK6j+Cj8I3JLcrltxW38c9yIK2gWltrPwQ7d4fvbUfMOU7gkhcIfU7Dp5oT7w4Ow6Xo2y6LT6K5YeTtQuCSF6hPlxotDiFPMOcH7Bbhd0YQAx1VVlUMMRqLT6Rhqn8FBupHT/76LP6CqsOFt6NgT/ZDHqK4uIjf3z2aJ7fd/fufxvx6nn2s/PhvzGR1sTfcG1FgUReGpYU9xrPwYn+z4xHQD948AS2ttFe9cATeDlb7W7SGiZSqJy0axscTO/8LtGGVFRST9tYq+oVdi7+xi+uAaYsUTkLsXJn0Cjtoktbq6iv0zH6XCSmHo7I9QFAW9qweXL15J5S3XEBpXTtpaV95Z+Rwl5UVm/gM0jYWFJZdNvpXCo+ns2bAOhxADNcWV8ka+hflu33esOLSChwIfItjQwHPlBYe0F2bnbM9UVZXMZ56lNC4er9mvY3+qyHFzKyuqZPWCZH55NxHFQuH6Rwcx6ta+2NZSUuU0J1c7gsZ045bng7nl+WEMCu9KQWYxqxbs4csnNrDys90c2plHtRleRljo9XT58AOcJlxH7tx5ZL/yKmp1tcnGH+o5lC/GfEFFdQWRKyLZnbfbeJ3bOsOURVT9P3vnGVXF1YXh5xZ679IEaQqIooJgjSUaS+yxt1iSWKLGEjVdo4ndqFETTbEl9q5RY+8NEJEmgoj03vst8/24iQmCCgiWfDxrZWWtO+ecOSP3zsw+Z+/3lemTuuYqBTeT0etgg+lYj3I+mSKJGOPBDVX1eHvuIbyiQjl1vL7UWoAnEol2ANeAhiKRKF4kEo0TiUQTRCLR39HGMSAaiAJ+AibV1lz+L4m9gVfaLqRiuB5cCeWq+2chKQjaTMPQ2LesJ14NciDyAJ9c+oRm5s3Y2GUj+upV9w15VXAzcaOvU19+v/s7D3MfvpiTahlBo55/eeL9a9VPUx+aDFLV4RU+TduojlcBZbGcopB0tD3NEKuXl+4OPvsn8pISmnfv/RJmVwmCdkHgb9Bupkrh9S9OrZqJ7YN88ia+g1V9t0efi6RSmsxbjumSb3BOEeP9ewnTv+/CrZTX2xnHqWUrzO0dubZ3O1J7XSQmmuTXia28MgSnBbPEbwntrNsxzmNc5TuGHlD9/18BXtqaNeQePYrZ9Ono9+hRwzMtjyAI3PNLZvv869y7mUKLbnYM+bwl1g2rtiBqYq1Lq36OjFrYmn6zmtOwlSVx4ZkcW3+HTXMuc/73uyRGZr/QAEOkpobV4sUYjx1L1u+/kzBzFsrSF5dG6mriyrbu29BR02Hcn+O4lnitxsYuzjQltXQ18lIjTBxPY/CWPSJJxQI8ambaGPR0oCQym4JrdQlsddQstamiOVQQBEtBENQEQbARBOEXQRB+FAThx7+OC4IgTBYEwVEQBA9BEPxray7/dwgCnPwcbV1DmjZtSlBQEAUFBU/vc/k70LOEpkMeeeJlZl2luLjmbjo77u7gy6tf0sqqFevfXI+Omk6Njf2ymNp8qspzx3/5izup53AoylIpav4b73EgLy5vpVDHK0dhUBqCTImOV/n0TKVCQeCJo9i6N8Hc3uElzO4ZpEfC0elQvzV0+OTRx9ERNzHfcpJYV2PeeG9ehV3N+vTHeedujEQiJm/KZtPSUSz1W0qx/PUUJxGJRLQZMoKc1BTCLp5B18eS0phcZMnPuN/WUetkF2cz88JMzLXMWdRuEWJRFV53QveDjTcYqrxOs/cfIOOHHzF4ZwAm779XSzP+h7zMYv5Yd4dTv4ShZ6zJwE+98e3riLSCxaDKIhKLsHIypMOwhoxZ0paek5pQ382EiOvJHFhxi62fX+XagSgyEl7MzrpILMZi9seYz55N3okTxL33Poq8vBdyboD6+vXZ2n0rVrpWTD4zmZMxz5exJCgFcs/Ekr4pBImRDuYdotFKWKV6t3oKOj710GxkTPbxGGQpdfeNOmqOl5miWUdtEXYI4m9Cp8/wbd0WhUKBv/9T4uc4P5W6XasPQaoB/OOJl5R8oEamtDlkM9/e+JYOth34vtP3aEnLi0q8jphqmfKex3ucjztfo6uAT8WxkyoYfzyQq+cBtr4qsRVlXR3Qq0yBXzJSC23UbHTLHYu8eY28jDSav4rG5rIiVd2dVENVbyKRAiBXyAmdOxWxAE2WrUf8FDsWTXd3Gq5fiJ5pCZP+UCBdtZnBB9/hdurtF3MNNUwDTy8snRtybf9ONJoYgVRUt4v3klEKSj65/AnpRems7LASAw2DyndOj4Lk4Ee7dwXXr5P05ZfotG6F5Vdf1aodglIpEHQ2ju3zb5BwL4u2A50ZMMcL0wruE8+DRCrGvokpXce5M2ZZW94c44axpS6Bp+LYueAmO76+QcCJGHIzaq8O/29Mxo7BaukSCgMCeDhqNPIXqJRurm3O5m6bcTdxZ9aFWey5t+fZnSpAWSgjY2sYuaceou1pjtkkT9TemqgqqTjzdfnF2H8hEokwGuCMWENC5s6IuhreOmqMugDvv4a8FE7PA3M38ByOmZkZTk5O+Pn5IZc/obj68kpV6l+Ldx99pKVli6GhD0lJ+56rCFoQBH4I+oEVASvoateVlR1Woi55sZLStc0ItxFY61qz1G/pi7FNEEtUNXeRJ8t64oHKMiEzGqJfrAx1bVNamsHtoPEkJx9+2VN5bmTJBcji89Hxrlfhy+KtY4cwtLDEobnXS5jdM/jzU0gJgX4bwOAfV5sTP32KU3gOue/2wtKp6TOHkbboh/0IJ4wbC3QPEBj3czxT9o1ipf9KShSvl+CASCSizeCR5GekE3LtDNpNzCi8lVrncfUS+enOT1xOuMwc7zm4m7pXrfPf6ZlufSmJiiJ+ylQ0GthjvXo1olpUs81IyGf/sgAu747EysmAoV/60LSzLeIK/DFrEnVNKQ196tFrSlPeXdyG9kNcUNeUcP1gNNs+u8b+5QGEXEygOF9Wa3Mw6N0b2x9+oPThQ2KGDqM0JqbWzlXu3BoGbOy6kTbWbfj62tf8dOenKr3zlCbmk7L2NsWRWRj2ccRokIsq7V4kgt5rVQuv+8ZDWsQTx5DoqWM0wBlZUgG5p15QuUcdz0VcXBwdO3bE1dUVd3d3Vq9eDUBmZiZdunTB2dmZLl26kJWlsuTIyMigY8eO6Orq8uGHH5YZa9euXTRp0gR3d3dmz55dY3OsC/D+a/j/AlkPoMuCR6p2vr6+5OfnExJSQTFxShhEHIOWH6jU8P6FleUAiooekpNTPWVGQRBYfWs162+vp7djb5a0X1I5eerXDA2JBrO8ZhGVHcW+ey/Ii85zmMoT786usp+79QZtU5Ufz38EQVASFjaLjIxzhIZNJ+r+cgTh9V3lLPBPAYkI7Wbl1fySoiJIvBdOs+69EIurn45VK4TsV32vWk8Fl66PPr7/MBCzjUdItten7bRvKzeWSISoy1dYNE7CanxnXJLgu21qnD/9K4OODCI4LbiWLqJ2qN+4KbZuHtw4sBvNFiYIpQoKA+s8W18G1xKvse72Ono69GRQw0FVHyD0ANj6IpdpEPfBBESaGtj++CMSPb2anywglym4cTia3d/4kZNWRJexbrz9YVP0TV98lou2vjoeHWwYMNuLEQta4dPbgeJ8GRe2R7Bp9mX+WBdEpF8KspKaF0XRbdcWuy2bURYUEDNsOEXBNSh+8gy0pFqs6bSGng49WRO4hmX+y1BW4hlT4J9C6vogkCsfWSCUWbRT14Yh21UZDzuGQlH2k+fgZoJOy3rkXYynJPrJ7ep4NZBKpaxYsYLw8HCuX7/OunXrCAsLY/HixXTu3JnIyEg6d+7M4sWLAdDU1GTBggUsX162nCcjI4OPP/6YM2fOEBoaSkpKCmfOnKmROdYFeP8lirLhwhJw6ABOnR997OjoiJmZGdevXy+/MnVllUp90eeDcsOZmXVDItGultiKIAgs8VvCLyG/MNBlIAvaLEAqllZ5nNeFzvU742Xhxdrba8kpyan9E5o1BGsvVZrmv/+mUg1oPlIVtOfE1/48XgAPY38iI/MiLs5fYGU5iIcPf+BO8ETk8tdPhVGQKykMTEHLzQRJBSp4t44dRl1Lm8Yd3nwJs3sKmdFweKqqLqnzl48+VigVBHwyGe1icF32PWJpFX7j9m3AsTMGiqPYbdqAgYYBi7eLcfVLY8TxEay+tZpSxcv376oMIpGI1oNHUJiTTWjIBdSsdCi4nvhCJeDrgJSCFOZemouDgQNf+n5Z9XTKtAhIDUXp3Iu4SZORZ2Ziu/4H1Kytn923GiRGZrFroR/+x2Jw9rZg2DwfXFpWvLP/ojEw08Krhz1Dv/Jh0GfeNOlsS1pcPid/CeXX2Zc5tSmUhyEZKBU1t9im5eGB3fbfEWtp8XD0aPIvX3l2pxpCTazGt22/ZbjrcLaFbePzy58jU1a8aynIlX9ZINxDo74e5lPLWiCUwdAWBm2D7FjYNw6UTw6ODXo6IDXWJHP3PZQv0c6ijmdjaWlJ87+UdPX09HB1dSUhIYFDhw4xevRoAEaPHs3BgwcB0NHRoW3btmhqapYZJzo6GhcXF/72+H7zzTfZt69mNgr+u2/c/49cWqEK8rosUKUH/IVIJMLX15cjR47w8OFD7O3tVQeyYiB4L/hMAG3jcsNJpTqYm3UnJfUYLi5fIpFUbkVRKSj5+trX7IvcxwjXEcz2nv1KPLBqk79tEwYdGcSGOxuY7V1z2+xPxHMY/DEDkm6r/Jr+psUYuLwKAjZDp89rfx61SHZOANHRKzA374GNjeqmqavbkHuR3xAQMIgmTTaipWXzkmdZeYrCM1EWyNH2sih3LC8znXvXL9Os29uoa2m/hNk9AXmJqu5OLIF3fgXJP4Hp4d/m4XEri6xhXfDwaFn1sTt/ARs7oJVzlgZ795Dw0XRG7/PDp4sz8xQ/cT7uPAvbLsTdpIppdi8Bm0bu2Hu24OaRfTi/u5j8ow8pfZiLhn0V6r/qqDYypYxZF2ZRJC9iU7dNaKtV4zcUsh9BEJG44w7FwcHYrP0eLY/GNT7XkiI51/ZHEXopET0TTXpNbUp9t/J2Ka8CIpEIM1s9zGz1aNXPkaTIbO7dTOZ+YBr3bqSgpaeGUwsLXFpaYNFA/7mf9RoNGmC3Yztx739A3IQJWC1ahEGvt2voap6OWCRmjvccjDSMVIu1pTksf2N5Gc0AeXYxGb+FI4vPR+8NG/S7Plkl8xF2raDHMjj6EZyZD12+rvj8GhKMBjck7ccgsg/dx3hwwxq8uv8wx+eq6mZrknoe0H1xpZrGxMQQGBiIj48PKSkpWFpaAqogMDU19al9nZycuHv3LjExMdjY2HDw4EFKa0hRtm4H779C1kO4sQGaDgXLJuUON2nSBG1tba5d+5cQyNXvQSSGVpOfOKyl5YAqeeLJlXI+v/w5+yL3Md5j/P9FcPc3jYwb0d+5PzvCd/Ag50Htn7Bxf5BolBdbMbIDl7cgYIuqJvM1RSbLIiRkGpoa1rg2+haRSIRIJMLW9l08PTdRXJKEn38/srJuvuypVppC/2Qk+upoOpeXOg86eQxBKdCsW6+XMLOncPILlYVK3/WPVAUBohKCMV27j6x6OvjMWVa9sa2agWtvuLYWqSbU//UXjEaMoNGpSLaedEaRmcXwP4azNnAtMkXt1QDVFG0GjaA4L5e7iVcRaUrqxFZeIKsCVnE77TbzW8/HwaAa6rOCAKEHSI1uRN65S1jMnYNe587P7ldFogPT2D7vOmGXE2n6pi1Dv/R5ZYO7xxGLRVg3NKLjSFfGLGlL9wkeWDkbEnY5kX1LA/jti2tcP3SfzKTnU4NUMzfHbttWtJs3J/Hjj8nYvLlmLqASiEQiPmj6AZ/7fM6l+EtMODWB3NJcAIrvZZG6JhB5WhEmI10x6N7g2cHd33iNAa9xcGU13HmymItGfX30O9WnMDCVwqCnBwd1vHzy8/MZMGAAq1atQl+/6rZfRkZG/PDDDwwePJh27dphb2+PtCqZME+hbgfvv8LZv3btnrBjo6amhpeXFxcvXiQzMxNjdbnKx6rpkDJiCY9jaOj9yBOvXr2nq/rJFDLmXJrDqYen+NDzQz5oWj7t87/Oh80+5ETMCZb7L2dd53W1ezItI3B9G4L3QNeFjxRQAdWD5N4JuHtUFQi+ZgiCQFj4HEpL0/FqsQeptGz9i4lxW7y99hN05z0Cb4+iYcP5WFsNfkmzrRzynBKK72Wh18EW0WPCCbKSYoJOn8DRywcD8/LWCS+N8CNwcwP4TlL5L/6FXCnnypeT8MoVMF6zHImGRrmusWEZ3DzygMbtrXHxqfdksYiOn6m+p5dXInrrG+p9/hmabm4kz5vH8hRjDo9vw4Y7GzgXd45v2n5DI+NGtXW1z009R2ccvXzxO7Yfp17zKbqVjuLt0nImx3XULKcenmJr2FaGNhpK9wbdqzdIahhZ1+LIDDDEaPhwjEaNqtE5FmSXcHHXPaID0zCx0aXnpCaY272+PrASNTEOnmY4eJpRWiTnfmAakX7J3DrxkIDjDzG11cXFux7O3hboGpW/PzxzfD09bH/aSOLsOaQuXoIiPR2zmTNf2ILx4EaDMdA04JNLnzD2+Bi+11iI4kI6UnNtTEa4omZWjR3ibosh7S4c/hBMncHKs8Jmeh3rU3wvi6wD91G3M0BqWPV/v/8rKrnTVtPIZDIGDBjA8OHD6d9f9Z5lYWFBUlISlpaWJCUlYW5evtb+cXr16kWvXqqF3Y0bNyKR1Ez9fd0O3n+BhFuql/xWk58arHl7eyMWi7lx4wZcX69KvWrz0VOHrqwnXomihBnnZ3Dq4Slmec36vwzuQGWb8EGTD7gYf5ErCS+gfsBz2F+eeCfKfu7UGQztwO+X2p9DLRAXt4n09DM4O81FX9+jwjba2g3warEfIyNf7t79lHv3FqB8ESqm1aTwVgoIoNOifHpm+OXzFOfl0uJVskbIegiHJqt22d6cX+bQvv3f4HUlnfze7bD07VCua1F+Kac3h5MWl8eZLeHs/PoGkf4pFZspmzeCJkPg5k+QkwCAYf9+2P22DZFC4O2lV/mJUWQWZzL06FB+CPrhibUxrwJtBg2ntKiQ+3m3QSGoRHXqqDUe5j7kiytf0MS0CR97fVztcfJ3fk/yLQN027XG4tNPaiyQEJQCoZcS2D7/Bg9DMvDt68DAT7xe6+DucdS1pLi2tqT3tGaMXtyGtgOdEYtFXN0fxZZPr3Bw5S3CLidSXFC1361YQwPrlSswGjaUjJ9/IWnuJwiyF/fb72bfjfVt1jI8pAuK8+kIbjqYT/asXnAHIFWHgVtA2wR2j4TCzAqbiSQiVXqmUknW7ogXakJfR+UQBIFx48bh6urKjBkzHn3eu3dvtmzZAsCWLVvo0+fZz/S/0zizsrJYv34948ePr5E51gV4rzuCoEqh0jZ9ZrCmp6dH48aNCbt1HcHvZ3DrA6ZOzzzFszzxiuRFTDkzhfPx5/nM5zNGu4+uxoX8dxjuOhxbPVuW+S2rfdsEh44qT7zA38t+LpaA11h4eBlSw2t3DjVMTm4QUfeXYmbW9VHdHYCigoecmpo+TZv8jK3tGOLiNxMUNA6Z7AWI3FQRQal60VdvYID0MXU8QRC4dewwZvYOWLu+IrVm8lLYO0Z1f3lnk+rF5C/upYRhsmoXBcaaeH25ssLuF3fco6RAxsC5XnT7oDGIRJz8OZRd3/rx4E56efGRDnNAUMLFf1I9tZo0ocHePWi6u2Ow6Fe2RHemm11X1t9ez/A/hnMv616tXPrzYmbXgIat2nHj7D6k9XUouJFU94JWSxTJi5h+fjpqYjWWv7EcNUn1VJqLw8NJ+PkCGuaaWK9ag6iGVtCzkgs4+F0g53+PwMxWlyGft6RFN3skkv/uq5eOgQZNO9sy8BNvhs/3xbtnA/KzSzj32102zbnMsR/uEBWQiry0ckqcIokEiy++wHTqFHIOHSJu8mSUhYW1fBUqShPzsd+rjleBO5usDzNSbQaR+VHPN6iuGQzaCrlJsP/9J3rWSk20MOzlSEl0DvlXEp7vnHXUOFeuXGHbtm2cPXsWT09PPD09OXbsGHPnzuXUqVM4Oztz6tQp5s6d+6iPvb09M2bMYPPmzdjY2BAWFgbAtGnTcHNzo02bNsydOxcXF5cameN/9y7z/0LEcdVLfIe5oPnsFUFfX1+ayvwQleRBuxnPbA9P98QrkBUw8fREridd5+vWXzOk0ZBqXcZ/CXWJOjO9ZnI/5361jVMrjViiSrONOg15yWWPNRsBEvXXahdPJsslJGQqGhrmuDZa/GgVPSo1H59vT3MwsPyDTiyW4uL8Oa6NFpGVfQP/gAEUFr6AGsgqUBqTgyKjGB3v8rt3scFBZMTH0qJHn1enXvXMfEgIgN7fg3GDRx/LlDLOLJyIdbqAzdcLkehWYNTun0JUQCotezXA1EYPx2bmDPmiJW+OcUNWouDY+jvsWxpAXHjmP/cTI3uVD2fgNsi4/2gsqZkZdpt+xXDoEAo2/87ELemsbv4NKYUpDD46mI13Nr4Y78kq0mrgMOSlpcQpI1FkqVJz66hZBEFg4fWFRGVFsajdIix1Las1jiw5mbj3xiOWKrD9YhxiHZ3nnptCrsT/WAy7FvqRkZBPx5GN6DO9GYYWr5B40gvA0EKblm83YPh8X96Z64VHextSHuTy508hbJp9mTNbwogLz0T5jAUQkUiE2aRJ1Pt6PgWXr/Dw3THIs2r3N1UQoLJAEORKzD9oyvCRE5FKpIw5MYaAlOpZRz3CxkuVVhh1Ci4ufWIzbS8LNN1MyDkRQ+lz1jXWUbO0bdsWQRC4c+cOt2/f5vbt2/To0QMTExPOnDlDZGQkZ86cwdj4HwHDmJgYMjMzyc/PJz4+Hjc3NwB27NhBWFgYYWFhDBlSc+/QdQHe64xCBqe+BBPnMiblT8PKzIg24iBipI4ozCuvDlaRJ15uaS7vn3yf26m3WdxuMf2c+1X1Cv6zdLLtRMt6LVl3e13t2yY0/dsTb3fZz3VMwb0fBO2EklffUkAQBMLvzqWkJJnG7mtQUzN49PnnB4NJzy9l6Ym7lMgrXvm1shpEs2bbkMly8PPvT0bGpRc5/adS4J+CSEOCVmPTcsduHT+EtoEhDVu3fwkzq4CIE3BtLXiPB/e+ZQ7tOraMtmdSKejkhdWbPct1Lcgp4cKOCCwa6NOsyz+CLGKxiIY+9Rg2z4eOIxpRkF3C4dW3ObgykKSobFWj9rNArAbny9ZTiNTVsfzqK+ot+JpCPz/qz1jLHrcVdKnfhe8Dv2fEsRFEZT3nqnoNY2Jti1v7jly7vgeRjpSCOrGVGmd/5H4O3z/MB00/oK1122qNocgvIG7CRJT5udi+kY1aq2HPPa/kBzns/taPG4ejsW9iytCvfHBrY/XqLN68BEQiERb2+rQd5MzoxW3oPc0Th2Zm3A9M4/Dq22yZe4XLuyNJicl9qrWI0aBB2Hy/hpKICB4OG44soeZ3tgS5kqwDkWTtUVkgWExphoadPg6GDmzrvg0TLRM+OPUBF+IuPN+JvMapRPHOL4bIUxU2EYlEGPV3QqwlJXPnXQTZ6+v/WseLpy7Ae525tQUyIqHL/DLS5U8l8De0lPmckzfn7t27lT7V4554WcVZjP9zPGGZYax4YwU9HHpU5wr+s4hEImZ7zyavNI8fg36s3ZOZuaj8yR73xAPVS3ppHgTvrrjvK0R8wjbS0v7E0fFjDAw8H32+/1YC16Mz6eNpRWJOMbv94p44hpGhN95eB9DUsOR20Fhi4za9dC8yZbGcouB0tD3NEKuXTf3KTEwg+pYfTbv0QKpWvfSyGiUnHg5OUElEd/2mzKG7aWHor/wNmbY6nt+sKddVEATO/XYXRamSN991Q1xBGppEIsatrRUjvm5Fu8HOZKUUsn/5LY58f5vUTG2VH2fwHkgJLdfXaOBA7LZtRSguJnPU+3xe1IkVb6wgMT+RQUcH8UvwL6/Ubp7vgKEolDLSNBIpjshEnln8sqf0nyE8I5xvb3xLK8tWTGgyoVpjCHI5CTNnUBIZiXVnAc0WbUGn+mqWpcVyLu2+x76lAZQUyukx0YNu7zdGx6BOIOPfiMUibF2N6TzajbFL2/LWe42xaKBP8MV49i725/evrnPzSDTZKRWnYep17kz9X39BnpFBzJChFEdE1Njc5NnFpG64Q8GNZHTfsMF0nAcSvX/S0y11LdnSfQtOhk5MOzeNw/cPV/9kIhH0XAkW7rBvvMq2qgIkuuoYDXRBnlJIzp8Vt6mjjoqoC/BeV4pzVSs/dm2gYSWDK4UMrqxBsPEm17Ax169fr/Tp/u2Jl5ofz9g/xxKdE82ajmvobFfzUtL/BRoaN2SA8wB23t1JdE507Z7MczikhUNiYNnPbbxVL+t+v5QP/l4hcvNCiIxchKlJJ+rbjnv0eVZBKd8cC6eFnRHfDfLE296IteeiKJY9uX5DS8uGFi32YGraicjIhdy9+ylK5cuziygMSkOQKdHxKq+OGXjiMBKplKZdqqn8V5MoZLB3nOr/A7eA2j+GrDKljGPLPsQ5UaDeZ58iNSpv8xB+NYmHwRn49nN8ZiqaRE1Mk462jFzYilb9HEmJyWXPIn+O3+tNhqgRnP2mwn5anp7Y79uLZsOGJHw0Hc/9oex/ey8dbDuw6tYqRh8fXfu/tUpiaFGPxh26cD34IAAFN+t28WqC3NJcZpyfgaGmIYvbL0Yirnq9nCAIpHz7LQUXLlJv6mh09eKeS234YUgGO76+wZ2z8TRub82wr3xo0NSs2uP9vyBVl+DUwpweE5swZklbOo5ohK6RBn7HYvj9q+vsWeRH0Jk4CnJKyvTTbtECu9+2gVjMwxEjKbj5/FY5xZF/WSCkFmIywhXDJ1ggGGsa88tbv+BVz4vPLn/G1tCt1T+pujYM3qZ6Nu8eBbKiCptpNTRGp5Ul+ZcTKI6qS/euo3LUBXivK1dWQ0EadC1rav5UQvZBTiyidjPx8fUlLi6O+Pj4Sp/yb0+8peeHkpCfwLrO62hn066aF/D/wWTPyWhKNVnmV02fsMri3g+kmuU98UQiVSpISgjEvZp+cXJ5HiEhU1BXN8bNbWmZVKYlJ+6SUyRjSo+GdA24RwcfG1JyS9hxM/apY0qlOjTx+AF7u4kkJu0mMHAUpaUZtX0pFVLgn4LUQhs1m7L1asX5+YScP02jNh3QMSwfML1wzn0Dcdeh12owcSxz6LczK+h4PInilu5Y9h1UrmtuRhGX90Ri7WJIkw6VN55XU5fQ/C07Ri1sTcteDYiPzGdn0jecvOFM9p0bFfcxN6f+1i0YDhxIxsaNFM74nKWeX7K0/VIe5j1k4OGBbAndgkJZORGH2sSn/2CKlXnkamZT4JeCIK9LsXoeBEHg88ufk1yQzIo3VmCsafzsThWQuXkLWdt3YDJ+HEYNclSpwY3Kpxw/i8LcUk7+EsrRtUGoqUvoP6s5bwxtiLpWnQNVVdHUUcOtrRV9pzdn9Letad3fCaVS4PKeSLbMvcKhVYGEX02itEi1S6/p4oL9ju1IzcyIG/8euScr59X7OIJSIPdcLOm/hiDWU8f8Q88KU+n/jY6aDus7r6eLXReW+S9j9a3V1c8UMXaA/htVXqPHZj2xmUH3BkjNtMjafQ9l4aurIlzHq0NdgPc6kpMA19ZB43fAukXl+iiVcPk7MHcD57do1qwZGhoaVdrFy5dYkq2Q4ixJY0OXDfhY+lTzAv5/MNEyYULTCVxOuMyl+FqsCdMyhEZ/eeLJHksF8xgIGvrg93Ptnb+aqOruPqO4OIHG7qtRU/sn0PGLyWSnXxzj2jZgbWYWIflF7JEV4utgzPrz95+6iwcqiw9Hx1m4u31Hbt4d/Pz7kZ9fc+k8lUGWXIAsLg8dr3rlanCCz51EXlJC8x69X+icKiTqtOr+0Hw0eLxT5lB4RjjaK7chlkhpvOT7ctchKAXObr0LAnQa5VrO468yqGtJ8e7ZgJELW9P8TUselPiyfX0eZ7eFk5tRflVbrK6O5YKvqTdvHgXXrhMzeDCd5E4c7HOQNtZtWO6/nHdPvEtMTkyV51KT6Jua0aRLdwJjTqEskFEUkv5S5/O6szl0M+fizjHTayae5p7VGiP31ClSly5F7623MJs+HUIPgmMnla9oJREEgbvXk9g+/zr3b6Xi3dOewZ+1xNLJsFpzqqMsukaaNOtan8GftWToVz4072ZHbnoRZ7eG8+vHlzmxMZjo22mIzeph9/tvaLq6kvDRdLJ27qzSeZRFcjK2hZH750O0mphVyQJBXaLOsvbLeMflHX4O/pn51+ZXf1GpYTdo/7HKmzhgS4VNxOoSjIc0QpEvI+tg1EsvPajj1acuwHsdOfeNSlSj85eV73PvuMpgs+10EIvR0NCgefPmhIWFkZPzbBGQmJwY3v1zDLeKNHHSkOOqX14NsI6KGdZoGPX16rPMf1nt+nd5DoPibNXf+t9o6KqKucMOQn5a7Z2/GiQk7iA19Q8cGszA0NDr0eelciWfHQjG2lALY1cjLmfn08VEn7sFxfh6W5GWV8Jv1x9W6hz16vWmRfOdKJUy/AMGkpZWcUF7bVDgnwISEdrNyqZrKRUKAk8cwdbNA3N7hxc2nwrJTYL9H6gWf7qVFTiRKWTsWz2FJg+UmE7/CDXL8kqFwRcSSIjIou1AZ/Qfs4CoKpq6arR6x40RA2Px0P6DiOtJ/P7ldS7uiCiXpgVgNGQwdls2oywoJGbwENQv3WJ1x9UsareI6JxoBh4ZyG9hv6EUXt7OmU/fQaTLEyiRFJNfJ7ZSbfyT/Vl9azVd7boy3HV4tcYounOHxI9no9WkCVZLFiNKvAU5VUvPzEkr4sia25zZHI6RhTaDPvOmZS8HJGp1r1O1gbGlDr59HBmxoBUDZrfAra0ViZHZHP8xmE1zLnPpaDKSz1eh064dyfPmk/b92koFP6WJ+aSsDaQ4IgvDXg4YD2lYrkb6WUjEEr70/ZL3PN5jX+Q+Pr74MaWKapYDdPhEtdBwbJbK27gC1K110e9iR9GddApvv1rP8jpePeruSK8bycGqNDyfD8DIrnJ9BAEurVQZX7v/8yBr2bIlgiDg5+f31O6RWZG8e+Jd5Eo5w7zX8DRPvDrKoyZRY5bXLB7kPGB3RC2KnTh0AD2r8mmaAN7jQFGqkqF/RcjLv0tk5AKMjdthZ/d+mWM/X47mXko+k7u5sCQ2lY7Gemxq3ABHLQ2Oyotp42TCjxfuU1haOVENff0mtPQ+iI62I3eCJxIT80Otr4AKciWFgSlouRoj0VUvcyzK7xp56Wk0f9nG5gq5qsBfVggDN6tqQv7FpkureOtwAqWNHbEaOaZc9+yUQq7tj6K+uwmubaonU18ROu1G087mT0a4raFRK0tCLyWy7fNrXNkXRVF+2Rco7ebNabBvL+pOTiRMnUbamjX0tO/BgT4H8LH0YYnfEsacGENc7pPFeWoTHUMjmnV7m/C0a5TG5CJLrpM7ryrpRel8fPFjbPVsmd96frUUKUvjE4ibOAmpqSk269ch1tSE0P0qK5mGz66BVSqUBJ6KZefXN0iOzqX9EBf6z2qBiVV5q5A6ah6RSEQ9BwPaD3Fh9OI2vD2lKXYeJtzzT+XwujDOGo0g9q2PebDlEElfzkNQPHk3rSAghbQfghBkSsw+aIJuG+tqq5yKRCKmNp/Kx14fc+rhKSadnkSBrBq/cbEE+v8MuhaqeryCiksK9N6wQd1en+yDUXXCTS+RuLg4OnbsiKurK+7u7qxevRqAzMxMunTpgrOzM126dCHrLzuPU6dO0aJFCzw8PGjRogVnz559NFZAQAAeHh44OTkxderUGns3qQvwXjdOfgGaBtBuZuX7xFyCBH9oMxUk/9QGGBkZ0ahRI/z9/SktrXjVKSwjjLF/jkUsErPprU24W77xRE+8Op5MB9sO+Fj6sP72erKLs2vnJE/zxDNrCPbtIGATvAK1SXJ5ASEhU5BKDXF3W45I9M+tKC6zkDVnIunqbsEuZRFqYljR0BapWMRUOwtC8oto621Nen4p265VbhcPQEPDgubNd2Bh8Tb3o5cTGjYDhaL2HpDFdzNRFsjRrkBcJeDYYQws6uHQwrvWzl8pLi5V+Wj2XKn6jvyLsIwwpKs3oyUX02jpGkTiso8LpVLgzJYwJGpiOo1sVLMy8Gqa8MYc9NLO0dErmmHzfXBqbs7t07Fs++waNw5HU1L0T3CvZmGB3batGAzoT8YPPxI/aTImCi2+7/Q9C9ssJDIrkgFHBrDj7o6Xspvn3XsACbJIlCjrdvGqiFwp5+MLH5Nfms+KDivQVa96QKXIzSXugw8QZDJsN25AamKiKlsIPQhOXVTP1KeQFpvH3iUBXN0XhY2rMUO/8sGjg0210pHreH4kEjF27iZ0GePO2KVt6TrOHTNbPaJlDfDz+oQ/Y1w4O2U92Qlls5MEuZKsg1Fk7bmHms0/Fgg1wSj3UXzT9hv8U/wZ9+c4MoszK2xXUlhAXOidit+fdExg0BbIT4H94yt8VovEIowHqe7VmbsjEJ7hIVhH7SCVSlmxYgXh4eFcv36ddevWERYWxuLFi+ncuTORkZF07tyZxYtVWTGmpqYcOXKE4OBgtmzZwsiRIx+NNXHiRDZu3EhkZCSRkZGcOHGiRuZYF+C9TkSdhuhz8MacKtULcGkl6JiD54hyh1q1akVxcTFBQUHljgWlBTH+z/FoSbXY3G0zDoaqVLKKPPHqeDp/2ybky/JZH7S+9k7kORwEJdzZVf6Y9zjIjlV9j14igiAQEfElhYUxNHZfhbq6aZljXx4KQSIS4dSiHjdyCljobIOVpmoHrL+FEXaa6hyUFdLe2ZQfL9wnv6Ty0vgSiSbubt/h6DCLlJTD3Lo1lJKSlBq/RoACv2TE+upoOpf9rSZH3SMxIozm3XohroYCYI0RfR4uLFX5KHoOLXNIppDx28ZptApXYjjhPTQcyqeR3j4V+2gnQ8ewFqTgPYeBsSOcXYCBiSZvjnFj6Bc+1Hc3xv9YDNs+u0rAiRhkJaqXILGGBpYLF2LxxefkX75MzKDBlD54QB+nPuzvs5/mFs359sa3jD85nvi8yotL1QRaevo07v4WD/NCKQhIRlmF7+z/O2sD1+Kf4s8Xrb7Axcilyv2F0lLip06jNDYWm++//+e7HHcD8hJVAlVPQF6q4NqBKPYs9ic/q5i33mtMj4ke6BlrPrFPHS8WNQ0Jzt4W9JzclHeXtuGNYQ3RqWfMXaU7vy8IYO+iG9w5F09efJ7KAuF6ErrtbTAbX9YCoSbo7dib1R1XE5Udxejjo0nKVy3mCIJA4r27nPhhFT9OGMXurz/l1rEnWCxYt4Aey+D+2XKeoH8jNdbEsLcjpTG55F18sfeyOlRYWlrSvHlzAPT09HB1dSUhIYFDhw4xevRoAEaPHs3BgwcBaNasGVZWVgC4u7tTXFxMSUkJSUlJ5Obm0qpVK0QiEaNGjXrU53mpk3p6XVAqVLt3RvYqb7PKkhioCgrfnFdG9vxvbG1tsbKy4vr167Ro0QLxX6v0fsl+fHjmQ0y0TPi5689Y6Vo96mNm1g3JvXkkJe0rUzdVx9NxMXJhoMtAdkfsZnDDwTgaOj67U1UxdQJbHwj8HVpPLauw2uhtVfqH38/g8lbNn7uSJCXtJTnlIA4NPsLIqKxQz/GQZM5FpDGxqzPr0jJ4y1SfgRb/BEhqYhHT7CyYERHHgpbWXPw9nS1XY5jc0anS5xeJRNjbT0RHx5HQsJn4+fWjSZMf0ddvUmPXqMgpofheFnodbMtJbd86fhh1LS3cO3SpsfNVmfxU2PcemDpDz+XlDv90fTU998Ujc7DG+oPJ5Y5nJORz40g0js3McPaupXpciRp0/BT2jVMpADcZiLGVDt3e9yAtNo8bR6K5fjCaoDNxtOhmj3t7K6RqEoyHD0fTxYX4aR8RM3AQVsuWUq9TJ37o/AMHog6w1G8p/Q/3Z5bXLAa6DHxhBtQtevZl3+lPaSDzoDAwDV3fmktp/a9yPu48v4T8wjsu79DbsepiRIIgkDRvPoXXr2O5eBE6Pi3/ORi6X6U83LBbhX3j72Zy7vcIctOKcG1tSesBTmjqvAJelXU8ES1ddRq3t6Zxe2sS9x4j6OdTpMpacTehEB1tCVKJCFnLeph3Kn9frinesH2DDV02MOXMFN49NIJZ2iNIvBpAemwMahqauLbtQF56Gpe2b8LGrTEWDSp4D2g+GuL8VBkW1i0q/I5qNzen+G4muaceoulshLr1/2+q8JKbS7ibWXlf58rQyLgRc1rOqVTbmJgYAgMD8fHxISUlBcu/atUtLS1JTU0t137fvn2PhA4TEhKwsflHedrGxoaEhIQauYa6HbzXhdvbITVMFahJq7DqdGklaBiopPIrQCQS4evrS0ZGBlFRUQBcTbjKpNOTsNCxYHO3zWWCOyjriadQVOzbUkfFTPKchLZUm2V+y2ovxdVzGKRHlC/UlqipHhyRp55oqlrb5OffI+LePIyMWmFvP6nMsbxiGfOPhOJmpc85XQEdiZhlLrblXsDfqWeEtYYaB0sL6dTQjI0Xo8krrrp4jZlZV1q02INILCXg1hCSU44817X9m4JbqSCATouywU9+ZgYR1y7RuGNXNLQrp9ZW4ygVsP89KMn9q+5Op8zh0PRQFGs3YVgAzktWIXrMgF0hV3J6cxgaWlLeGNawdgMk9/5g0VglLKX4529sVl+Ptyc3ZcDsFphY63J5TyS/fXGdkIsJKORKtL29VXV59vbET5pM2tp1IAj0d+7Pgd4H8DTzZMH1Bbx/6n0S8xNrb/7/QlNHF6dubckqSSb7woO6FPdnEJcXx6eXP8XV2JW5LedWa4yMDRvI2b8f08mTMezb958DSgWEHQLnrqChV6ZPcYGMs1vDObTqNgB9PvKk0yjXuuDuNcPqnR60++Id2mUH0EpHjEhTzE1E/Hkyjk0fX+bkzyHE3ElHoajZlG1BEKiXrc20lK50/kOTOzv3UYqMLu9/yIQNW+n6/hR6TJmFlr4Bf6xeSmlxBe9QIpFq4a1eEzjwPmSW9/YUiUQY9XNCrKNG5s67KEtffunF/yP5+fkMGDCAVatWoa//7HTf0NBQ5syZw4YNGwAqfA7U1DO1bgfvdaC0AM4uVJlWu/WtfL+0exB+BNrNAM0nf/Hc3d05deoU169fJ1ErkRnnZ9DAoAEbu2zERMukwj6WlgNISt5HWtpJ6tV7yUIR1UBRIEMkFSHWeLE/AWNNYyY0ncAy/2VcSrhEe5v2NX8S935wfA7c/h1sHrPRaPEuXFoB/pugy/yaP/dTUCgKCQmdilSqi7vbd4hEZdMTV5y8R2peCZ3ebMCmgjw2uNthrlH+pUpdLGaqnQVz7sWzxMeGsxFpbLoSw9TOzlWek55uI7y9DhAcPJnQ0I8oyL+Hg8P0MjWBVUUQBAr9k1FvYID0MVXJ2yePoVQqadatV7XHf24urVSlZ/ZaAxbuZQ6VKkr5ZdsM3gtUojtqGFoejct19z8eQ3pcPt0neKBVwylO5RCLodMXsGOwSkLcq6zQSz0HA/p81Iz4iCxuHLrPhe0RBJ58iPfbDXBpqZJQT/5qHulr11IcHo7VksVY6lqyocsG9kbuZbnfcvof7s/HXh/T37l/re/mNevRi5NnlmOUVY/Sh7lo2D+99uv/lRJFCTPPq+rMV3ZYiYak6inAOUf/IG3VavR798L0w8d2oR9eVdU5/Ss9UxAEogJSubTrHsUFcpq/ZYd3T3ukVVRWrOPVQFkkpzjKEHXnt5GnBiGP2EPPdavJ1rHnnl8KUQEpRPqnoqmjhmMLc1xaWmDpYFDtusri/HzCLp3lzukTZMTHoq6lhUvb9mxXP0+MViDurqNBUkT0g1/IyrxCpw+Gc3jxRs5t3shbE6aVH1BNS2WCvuEN2DUKxp0sJ4Il1lbDeKAL6b+EkHP8AUZ9Kp/J8l+isjttNY1MJmPAgAEMHz6c/v1VAoYWFhYkJSVhaWlJUlIS5ubmj9rHx8fTr18/tm7diqOjaufWxsamjB91fHz8o1TO56VuB+914No6yE+Grgsrb2oOKjN0qQb4THxqM4lEQsuWLYmOjubLP7/ExciFX9/69YnBHYChoTeamrYkJe2r/HxeEeTpRaSsDCBldSDyCqTXa5uhjYZir2/PMr9ask3QNADXXhCyt7wnnoG1SjEucFv5Y7VMxL35FBRE4e62Eg2NsrYBwfE5bL0Ww9strPmtMJ/e5ob0MX9ynekQS2MsNdTYX1xAFzcLfroUTU5R9f4t1dVNaNZsK1aWg4h5uJ7g4EnI5dVXOix9kIs8oxgdr7K7d7LSEoJOH8fJywdDi/LCKy+EmCtw/luVN2LzUeUOb/D7np67Y1FYmmI9vbzpburDXAKOP6Shbz0cPM3KHa8VXN4Cm5aqekFZxRkDNg2N6P9xC3pOboK6lpQzm8PZ+fUN7ofkUO/bb7H49BPyz58nZvAQSh48QCQSMdBlIPv77MfdxJ151+Yx8fREkguSKxy/plDX1MKya2NKFcWk/hleq+d6nVl8czHhmeF82/ZbbPRsnt3hMQr9/Un65BO0vbywXLiwfOAeuh/UtB+lqudlFnPsh2BO/hyKrpEmAz/xolU/x7rg7jWlNKmA1L8sEAx6OWD5VS/EOprEjhmLfmIQHYY1ZMyStvSY1ARbVyMiriVxYPkttn1+jWsH7pORkF+p8wiCQPzdUI6vXcGGCaM4t3kjapqadP1gKh/8uJW+k+awbthWmhiYcj5gLBevtObBg1Xk5YeRnL8Q7wGdCTl3irtXL1Z8AiN7GPAzpITAHzNUiuiPoelshG4bKwquJVEcUbGwSx01jyAIjBs3DldXV2bMmPHo8969e7Nli8rLcMuWLfTpo9oAyc7OpmfPnixatIg2bdo8am9paYmenh7Xr19HEAS2bt36qM/zUhfgverkpcDlVaoX9vq+le+XEw93dqpe4nSf/SKWbpKOXCTHq8SLn7r+hIHG01eWRSIxlpb9ycy6SnHxi0lxqgkUeaWk/ngLRV4+iqx80n8KRpFbTd+aavK3bUJMbgy77lYghlITeA6H4hyIOFb+mPd4KMxQpSi9IJKSDpCUtBd7+0kYG7cpc0yhFPj0QDAmuhqEWKljIJWwyPnpL3UaYjEf1jfnRk4BHVpak1cs55fLD6o9P7FYnUaNvsXF+QvS0s8QcGsQRUXVK14v8E9GpCFBy8O0zOfhl85TnJf78qwRCtJV9WxGDeDt78otFgWnBZO/4VessqDBt0sRa5XdfZTLFJzeFIa2vjrtBlV9t7TaiEQqz8+8RPD75SnNRNh7mDLoU2+6fdAYRCJO/hzK7kX+5Hr2wPbnn1FkZhIzaDB5588DYK1rzU9df+Izn8+4lXqL/of6cyDyQK2mTzbp3oMEeRTCg2LkeS9+gelV5/D9w+y9t5dxjcfRwbZDlfuXPHhA/OQPUbOxwWbt94jVH9tlVsgh7DC4dEOQahN8Pp4d828QH55Jm3eceGdOC8xs9SoevI5XnoLAVNLW30ZZqsTsfQ/02lijYWeH/fbf0WjQgLhJk8k+cBCJVEyDJqZ0Hd+YMcva8uYYN4wstVVWGAtusnPBDW79+ZC8CqwIivJyCfjjEJtnTmLXV3OI8r+Be8cujFyyhuHfrMSjU1fUNDTJyLhA/L2PGaodQQttBdfyIMvsI7y99iMISsRWe7H2sOXUxrXkpD5B7Mu5i0pYL2gH+P9aYRODbg2QWmiTufceioJa9Nqt4xFXrlxh27ZtnD17Fk9PTzw9PTl27Bhz587l1KlTODs7c+rUKebOVaWXr127lqioKBYsWPCo/d/1eT/88APjx4/HyckJR0dHund/tm1LZRC9bnUAXl5egr+//8uexovjyEeq3ZbJN8GkCqIcx+eC308wNRAM6z+16Z57e1hwbQFdC7tikG7A9OnT0dV9dsFuUVEcV691wMFhBg3sywsxvGoU339I+oYgBKUORTfXIMjl6HSYjdRUB7P3m5TzKqtNBEFgwukJBKcH80e/PzDSrIIqamVQKmBVEzB3hRF7HzumhLVeoGOqSvuoZQoK7uPn3xc9vcY089yGWFw2LXbzlQfMOxJGl872HJHK2Ny4Ad3Mnp26VqRQ4nM9DBdtTcxCc7gUmc7lOR0x1H6+v2NGxiVCQqcgEqnRxOOHKgkJKYvlJH1zA+1m5hj1/ycIEgSBLbMmI5ZKGbl49QsT9vhnYkrYPhAeXILxp8GyrKBMiaKEj37szeR1sej16YXdoqXlhriyL4rbp2LpNbUp9d2evLtfa2ztC0lBMC3oqSnnf6NUCkT6pXDz6ANy04qwaKCPVxt9FCvnUhp+F7NpUzH54INHf4u43Di+uPoFASkBtLNux7zW8zDXNn/GWarHnf3HML6ph6KpGnZDq7Bw9x/nXtY9hv8xnMamjfmp609IxVVLoZdnZREzZAjK3Dzsd+1EvX4Fz77752BbXzI6/875a/VIjs7F1tWIN4Y1wsBMq3z7Ol4LBLmS7KPRFFxPQr2BASbDGpVTyVTkFxA/5UMKr13HfNZMjMeNK3cvLswtJSoglXs3k0l5kAuApZMBzt4W6Oimc/fqae7duIJCJsPSuSFNOnejYat2qGmqROwUimKSkw8QG7eZwsIo1NXNsbEZgYlFPz69+i0X4i8w2XMywxq0I/D2CCRiPYJ/N8bA1Ikh85YgllSwa6xUwvZBqtT6sSfApvwzqTQxn9R1t9FsaIzJSNcX/4x5wYSHh+Pq6vqyp/FCqeiaRSJRgCAIFb6k1O3gvcqk3oVbW1QCKVUJ7goyVP08Bj4zuPst7De+vvY1ba3bMr3/dBQKBZUNoLW0bF8LTzx5ZiZJCxeR/O0JBPRRM43F8chWtBpZUHhlNfKMItJ/Dn6hK18ikYiPvT6mUFbIutvrav4Ef3vi3T8DuY/tsIrFKsuEuBuQdKfmz/0vFIpiQkKmIBZr4u7+XbngLjmnmOUn79HMwZhj0lLesTCqVHAHoCURM7m+OZez8+nkY0NBqZyfLpUvRq8qJibt8GqxH6lUn1uBI0hMrLw5feGdNASZEu3H0jNjg4PIiI+lRY8+L+fBe3WNyh6j27flgjuA9QHf8/aeWESGBtjM/azc8cSobG6fjsW9vfXLCe4AOn8BRZlw/YdKNReLRTT0qceweT50GN6QguwS/vgtnjutP0XWbThpq1aTMO0jlAWqdFxbfVt+fetX5raci1+yH30P9eXI/SO1cm9z69WFDHkSpUHZKGtY5OF1Jb80nxnnZ6CrrsuyN5ZVObhTlpQQP/lD5EnJ2KxfV3FwByjuHORm4Uh279QhK6WQN991pddUz7rg7jVGnlNC2iMLBOsnWiBIdHWw3bAB/R7dSV2+gtTFixGUZX9/2vrqNOlowztzvBixoBXNu5qR/vASp378hANLPyfi2nXqN27HsG9WM2zhChp37IKapiYlJancv7+CK1fbcjficyRiDdxcl9Om9QUa2E9GX8uK7zp+R2/H3qy7vY7TKRF4Nv0VuSIbt0EZpMaGcG3v9oovUCyG/htB3/IvE/T0ck3UrXQxeMue4rAMCv1rx/qnjteLugDvVeb0V6Cuq9qerwo3fgRZIbT56KnNfg7+mSV+S3iz/pus7rgaawtrnJ2d8fPzQy6vnE/Tq+yJpywsJP3HH7nf5S2K76ohNXPD4C0r6s0dg8TAAKsVKxBJsikJ3YwsvYj0X4JRFr64IM/JyImBLgPZc28PkVmRNX8Cz2FP9sTzHAZSLfB/cspbTRAZuZD8ggjc3ZajqVG+7uzro6HIFEpSnHQxU1dnobN1lcYfaWWKqZqUfQX59PSwZPOVGDILnj/lVkfHAW+v/RgZ+hB+9xPuRS5EqXz2b6LQLwWphTbqj6V43Tp+CG0DQxq2rgVRnWcRewPOfA1ufSpU0w1KCyJj02YcksH2q6+RGJQNsEuL5ZzZHIa+iSat+9eCtUdlsW6hsvq4+j0UVr7WRCIR497OmuFf+9JusDNZqcVcKmpFeJ/lJFyPIGbIEEofPgRALBIz3HU4e3vvxcnQiU8vf8rUc1NJLyr/QvU8SNXU0GhujBY6xBy7UaNjv44IgsBXV78iPi+eZe2XYapl+uxO/+6vVJL0yacU3bqF1dIlaDdrVmG7pHvp7DrrjV9uf5xamDN8ni8NfS3/87sd/2WKo7JJXROILKUQ4+GNMOzh8FQLBLG6OlbLl2M0aiSZW7aS+PFshNKyzwxBEIgLvcPlHWu5se8L8lJPY2prhqP3UAytJ5MU48mR7+M5vSmMe7evERo6iytX2xPz8AcMDFrQvNl2vL0PYWnZD7H4n0BTTazGgjYL8LH0YfHNxWRgQNMmG1GKMmg8OBu/P3YQF/qERVdtYxi0TRXc7R1boQm6bltrNBwMyD4SjTyjTuH8/526AO9V5cFFuHdCpYCpU4UV85I8uLlB9SJk3qjCJoIgsDZwLatvraZHgx4se2MZahKVWqGvry8FBQWEhIRU6nRmZt2QSLRfKbEVQS4na9du7r/VjbRVq9F+4z3UbHzQ72KHfud/jHKlRkbYrF6N7L4fyvQ/kaUUkvZrCMriF2dCPMlzEjpqOrVjm2DiCLa+KouNx8fWMgKPAXBnt6pWrxZISTlKQuIO7Op/gInJG+WOn7ubyrHgZBp7WhAtUrCykS2GalVbtdeWiJlga8b5rDy6+thQKFOw8eLz7+IBqKkZ0LTpL9javEtc3CaC7oxHJst9YntZSgGlcXnoeFmUeWHMTEwg+pYfTbv0QKr2gqXWCzNVLwOGttD7+3J1d8XyYlYdnM3AS0q0OndA/62u5Ya4duA+uRnFdB7tirrmSxZe7vQ5lObD5e+q3FWqJqFJR1tGLmhFq36OZMr18G8+mwCdLgSPnEL+pcuP2trp27HprU3M8prFtcRr9D3Ul2PRx2r0N+o0oD0lQiG5l2PL7SL8v/F7+O+cfHiSqc2n4lWv6t6qaavXkHvsGGYzZ6DfrbxnWGmRnAvbI9i/8g4yhZS3+5TSZax77avA1lFrCIJA7vk40n8JRqwjxfxDT7Q9Kif8JBKLsfjkE8xmziD3jz+ImzABRX4Bhbk5+B3Zz6bpH7D76095cNufJl26M3rZWkYtXUnfWcMZvaQDvT9qimPbBxTrfExc5ggSE44hKuiGk/UBmnj8iJGRT4WLBnK5nNCQUN4qfAs9QY/ZF2ajrd8MD4/1iLWycO6dzPEfllKU94TnjJUn9FwBDy6olNXLXZcIo0ENQQyZuyIQFK9uZlUdtU9dgPcqolTCyc/BwBZ8JlStr/8m1Qt72xkVHhYEgZUBK9lwZwP9nPrxbdtvy6TCODg4YG5uzrVr1yr1MvMqeeIJgkDe6dNE9+5D8ldfoWZjg8W8zYjUXdHxqYdeJ9tyfbQ8PLD48gsKzu9FqheJLLGA9E2hKEteTJBnpGnEpKaTuJZ0jYvxT1DSeh48h0H6PUioYIfVa5xqpzeo5oVeCgtjCL/7GQYGzXFwmF7ueFGpgi8OhWBjos01IxEjLE3oZPLsuqqKGGNtirGahN0F+fRpasWWqzGk59eMeIVYLMXF5QsaNfqWrKzr+AcMoLCwYjGXAv8UEIvQbla2bivwxGEkUilNu9RM4XSlEQQ4OEklB//OJpW66mOsvfU9PfbEoaahifWX5W0z4sIyCbmQQNPOtlg513CdaHUwd4Umg+HmRshNqtYQahoSmr9lx8iFrfF+uwFZ5k247jqNE99d4cH3mx/d9yRiCaPdR7O7127s9OyYc2kOM87PIKMoo0YuRaqhDs6amGBJ5LkrNTLm68jt1Nus8F9BR9uOjHEf8+wOj5G9bx8ZGzZgOHAgJuPHlzv+ICiN7fNvEHIpgaZ2kQy1/hy7Lh1rYup1vCSUxXIytoWTeyIGLQ9TzCc3Q828ar6iIpEI0/feo9433/Aw5A57xwxlw4RRXPztV7QNDOk+eQYf/LiVTu9+gGl9ewDk8gISErcRlzUQTBZgaJ2DkdaHKGJ/IeJEX45+l8ZvX1zjxuFospL/UWLOysri9OnTfPfdd+zbt4/Q26F0z+xOdHo0qwJWYWrSgcbua9A0zsPC9w4nN6588vtX85Eq8bzLK+HuH+UOSw01MOrnRGlsHnnn46r0b1LHf4u6AO9VJHiPSkyg0xcqL5TKIi9RWSo0aF/e/wxQCkq+ufENm0M3M6ThEOa1nodEXLag92/j85SUFGJiYip1WkvLASgU+aSl1b5gx5MovBXIw2HDif9wCggCNmu/x2zuKgqDStF0M8Gwj9MT03CMBg7E4J0BZG1einbjUkrjcknfHPbCjEMHNxqssk3wX4ZMUcMpou79VKmYt38vf8y6OVg1B7+fK5Rfri5KZQkhIVMRiSQ0dl+NWFx+12rN2Ujis4oodjXASludeU7V933RkUr4wMac0xm5dPW1pUSuYMOF+89zCeWwthpMM8+tyGTZ+Pn3JyPzcpnjglxJ4a1UtFyNy4j1FBfkE3r+DI3avIGO4QsOkK6vh3vHoesC1d/6MW6n3iZ+xxYaxwpYzv0ENYuygWlJoYyz28IxqqeNbx+HFzXrZ9NhLijlcHHZcw2joSWl5dsNGPVtG5p1tibdvDnHQ6w5+uFmchKyHrVzMHBga/etTG8xnYvxF+l3qB9/xvz5vFcBQP3+3oBAyvFQlBWkXP3XySzOZNaFWVjoWLCwbQV2Bs+g4OpVkr6ah06bNtT78osy/QtySjixMZhjPwSjqSNlwMymtOUb1N3eVNkH1fFaIksuIPX7QIrvZmLwtgPGQxsh1qi6nUVhTjY3D+1l/8Xj3GxQjxRBjn1BKcNnfcmQ+Utxa98JNXXV96S4OJHIqMVcudqWe/fmo6ZmRGP31bRudY7mrabTbXwrxixrS6dRruibahFwPIbf513nl4VHWb/6Z1avXs2VK1ewtbVlxIgRjBgxgqKcIvrm9mVH6A4uxF3A3Pwt3NyWoWtZiML4ALdPHXny5LsvA0tPODABMso/67SbmqPlaUbumYeUxuVV+d+mjv8GdQHeq4asCM4uAMumKpGUqnB7u8ovr4LdO4VSwbyr89gVsYt33d/lU59PET/BzNnDwwNtbW2uX79eqdP+7YmXmLT32Y1rmJLoaOI+/JCHw4ZRGh9HvfnzcThyGLUGXmTtvod6fX1MhjZ8pnlpvS++QNPdnbSVc9DraExpTA4ZW8MQZLX/0qUmVuNj7495mPuQHXd31Ozgmvrg1huC91Xse+c9HtIjIOZy+WPVJDJqEXn5obi5LUNTs3zgdi8lj58uRuPobES8jphVjeqjK30+v6mxNqYYSCXszsulbzNrtl57SGpuzfr8GRm1xNtrPxoa9QgKGktc3JZHq6zFdzNRFsjQ9i5bZxhy9iSykmKade9do3N5JvEBcOoraNizwiyAInkRS4/PZdQ5JRotvTB8551ybS7vjqQgp5TO77ohVXuF/MCMG0CLd1VCUpnVt8b4G01dNVoPasTIxe1wssgjTmbF71/7c+7nAAr+8smUiCWMbTyW3b12Y61rzawLs5h1YRZZxVnPGP3pqBlro7AUYymy5+6FC899La8TCqWCuRfnklWcxXcdvkNfvWo7+CWRkcRPnYaGgwPWq1ch+iv9WRAEwq4ksmP+DWLuZODTx4GBn3pTT+EHJTng3r82LqeOF0BhYCqp626jLFWoLBDaWldpUUBQKnl45zZHvlvMhonvcmn7ZnSNTOjx4UzenTMP9+QscqfPpDgsDICc3CBCQqZx9VoHYmN/wdi4LV4t9uDttQ8Li7fLLF5qaElxbW1Jp3FOOPcVKLC7RZzcn/T0VLTz6+Oq+yZNbNtja2WHk5MTAwYMQMgReDPzTb669BWphalY1utLw4bzMbDL50HcPNIePmGhUk1TZYIulsCukVBa3rfVqI8TEj0NMndFvLDF6jpeLeoCvFeNGz9CTpzK1FxchT+PQq4yNrdqBg4dyhySKWV8cvkTDkQdYELTCcxoMeOpN0U1NTW8vLyIiIggI+PZ6Uh/e+JlZV2jqCih8nN+DmSpqSR9+RXRvXpTeO06ZtOm4vTnnxgNHoQstZiMrWFITbQwHe2GqBIvp2INDWzWrEYklZKxZi6Gve0puZ9N+rZwBHnt18e0t2lPG+s2/Bj0I5nFNWxW6jlM9WJz92j5Y437g6ahahevBkhNPUF8/Dbq247DzLRzueNKpcBnB4LR1JAQaqPBWGtT2ho9v+eUnlTCezZmnEjPpbuvLXKlwA81vIsHKuVYrxZ7MDHpyL3Ir7kb8RlKZSkF/imI9dTR/Fcao1KhIPDPo9i4NcaiwQsUJynKhr3vgl496LO2XN0dwJqA1by1LxZNpRSbBeV3TqJvp3H3ejItutlhYV+91Nlapf3HIFaD84trbEgdQ026ft2fAf21scoIINwvk22fXuHqviiK81U7646GjmzrsY1pzadxJvYMfQ/15czDM891XovubmhKdHhw+BqKSopb/RfYcGcD15Ku8anPp7iaVE3uXJ6WRuwHHyDS0sT2xx+Q/GXrk51SyKHvAjm37S4m1roM/twbr+72SCRiCD2gutc99nys49VHkCvJOhRF5q4I1Kx1sZjSHA37yqktAxRkZ3Hj4B5++eh99n7zObEhQTTr9jbvrvyBwfMW49quI/reLbHb/juoSwlfOoQb57vh79+f9Izz2Nq8S+tW5/Bo/D0GBuWzIZRKJffv32fXrl189913XLl2CSubegwePJjJE6fQ4Y0OlGaLObftLr/OvsyJjSE41HemT58+6Obp0iihEZ9e+hSloMTGZjh21h9h0CCHa+ffpbTkCaUvhvVVJuipYXB0erksHLGWFKNBLsgzisj5o2bq0uv4h7i4ODp27Iirqyvu7u6sXr0agMzMTLp06YKzszNdunQhK0u1CHjq1ClatGiBh4cHLVq04OzZs4/G+uyzz7C1ta2UPVlVqAvwXiUKMuDSSnDppkqzrAphByHrgWr37l8vazKFjI8vfMzxB8eZ1nwakz0nV2rFy9vbG7FYzI0blVN4s6zXDxBITj5QtXlXEUV+PqmrVnH/rW5kHziA0bBhOJ46ienEiYi1tZFnFZO+KRSxhgTTsY0Ra1de1ELN2hqrFcspibpPzp5VGPZzouReFhm/v5gg72OvjymUF7IusIZtE+zbg76Naof3cdS0oNkIVfCXl/xcpykqiiP87lz09Zvi6DirwjZ7AuLwi8lC1NCQBgZafOZo+Vzn/DfjbUzRk4jZlZvLgObW/H4jluScmt3FA5BKdWni8QN2dhNJTNzFLf+R5Ec/RKeFRRn1tij/6+Smpb5YY3NBgMMfqqwx3tmkUl57jICUAKIO/kbLewIW06ahbmdX5nhRfinnf7+Lqa0uXj3sX9DEq4hePfB5X6UQmxJWo0NbdGtHjxVDaZeyBdPEmwSeesjWz69y40g0JUVypGIp4z3Gs+vtXVhoW/DR+Y+Yc3EO2cXZ1TqfprMxgg5YCQ0IvXC6Rq/lVeVywmV+DPqR3o696e9ctR01ZVERcRMnocjKxvaHH1GzskKhUBJwIoadC26SFpdPh+EN6Tu9GUb1dFSdZMWqeiXXt0FaJ6zyOiHPKSFt4x0KriWh29Yas/c8kOg/+28oKJXEBN3i8Mpv2TjpXS7v2IK+iRk9pn7MBz9socOo8ZhY/1OXL5fnkaJ2ntT5pWSOKqAoNQpb+QDatrmCs/OnaGnZlDtHYWEhV69eZe3atWzbto2YmBh8fX2ZMmUKI0eOxNXVFRMrPVr2cmD41768M9eLxu2tibmTzrEf7tDY3YPu3btTr6AeimAFvwarjMydGk7BSGsQOraJXDw2/Mn1eE5vQsdPVffBChZpNR0N0W1vQ8GNZIrCaqZ2uA4VUqmUFStWEB4ezvXr11m3bh1hYWEsXryYzp07ExkZSefOnVm8WLUIaWpqypEjRwgODmbLli2MHDny0Vi9evXi5s2bNT7HugDvVeLCEpVC3JvlxQ6eiiDA5VVg6qJSz/yLYnkx086pVprntpzLeI/yBehPQk9PDw8PDwIDAykqerZ4yiNPvOTa8cQTSkvJ3LqN+126kvHjBvQ6dsTxj6PU++xTpMaql1hFgYz0X0MQZApMxzZGalj1OgvdNm0wmzaN3GPHKL17CsM+jhSHZ5K5826tK1I5GjoyuOFg9kbu5V7WvZobWCwGz6EQfa68Jx6A11hVTdOtrdU+hVJZSkjIVIC/6u7KP4Az8ktYdPwuZhY6pJurs7pRfXQqMnWtJoZqUsbbmHE0LYfuPrYolQLrz0fV2Pj/RiQS4+Q4C3e378jNDyLWZz6Ce1k10lvHDmFgboFji5a1MocK8fsZwo9A56/A1rvc4UJZId+e+pTxpwTU3VwxHj26zHFBELiwPYKSQjlvvuuGRPocj4iUMPhjZsUCPzVBm49AQw/OfVPjQ6vb2eH++wZ8bZPwubkQM1k8/n/EsO2zqwSciEFWosDFyIXfe/7OZM/JnIw5Sb/D/TgXe67K5xKJRRi8YY+Zpi2hB04il704q5aXQVJ+Ep9c+gQnIyc+9/28ail2CgUJH39McVgY1itWoNXYnZSYXPYs8uf6wWjsPUwYNs8H93bWZdPyo05DaV5deuZrRvH9vywQkgsxHtYIw7cdEEmefk/Kz8rkxoHd/Dz1PfZ9+yXxYSE079GHMd/9yKCvFuHa5g2k6v88n4qK4rgXuZDLV9oSGfUtWtq2uDssx+6wD4ppR8ndcbDM+IIgEBsby/79+1mxYgUnT55EV1eX/v37M2PGDLp27YqJSXnlc5FIhIW9Pu0GufDmGDeSonM4vSmclt4t6dixI3b5dlw8fZGg1CAAmvl+iyjfF5FBEH6Xpz35vardLHB+C058AnHlgwSDLnaoWeqQtS8SRd7zWwjVocLS0pLmzVW7uXp6eri6upKQkMChQ4cY/ddzdfTo0Rw8eBCAZs2aYWWlKllxd3enuLiYkhJVCYCvry+WljW32P03L1nzuo5HZNxXeZI1H/1Ee4MnEnkKUoKhz/pHaZ2FskKmnp3KzeSbfNnqSwa6VLGeD9WXLigoiFu3btGmTZtntreyHEBY+GxycgIwNKy61HVFCEolucePk7ZqNbK4OLR9fTGfORMtj8Zl2ilLFWRsCUWeVYzZWA/U/l65rQYm779H0Z07pCxdht1mNwx6OpDzRzSZuyMwHvzser7nYWLTiRyNPspSv6X81OWnmvNnajpUJUoRtFNlvfFvTBzBsZNKgbXtDJBU/bYQdX8ZuXl38Gi8Hi2t8mqlAN8eu0tesZzCZkZMqG9OS8OaTUcAeM/WjI3xaezKzWWgly07b8bxwRuOWBvWjomxhUUvCvcXEue0nNvRI3HXXImZ2Zsk348k4W4YHUa9h1j8gurXEm/Dn5+Cc1do9WGFTdYErqHz4Tj0CkVYf/MNImnZv3WUfyr3b6Xh29cBE+vn+PvkJsFvAyAvURV0NmgPbaeDQ8cKU0arhbYxtJ6iCvDiAyoUlnoexDo6WK9eheaGjeis/gb7xu2Idx7L9YPRBJ2Jo0U3e9zbWzGh6QQ62Hbg88ufM/XcVHo59GJOyzkYaFQ+hUynRT1yTsRgqbQj+MwJmnXrVaPX8qogU8iYdWEWMqWMlW+sREtatd9l6tJl5J8+g8Vnn6HZpj2X90Zy50wcWvrqdP/AA4dmT5DJDz0AWsZVz4yp46UgCAL5F+PJORGD1EwLkxFuT1XJVCoVPLxzmzunT3A/4AaCUkn9xk1oN2w0Tt6tytnTCIJATk4AsXG/kpZ2CpFIjIV5T2xtx6Cv76Ea8+fuJMycRco33yBPT0d/4gSCg4Px9/cnJSUFdXV1mjdvjpeXFxYWFlW6PqcW5uRnOXFlbxRX92vQfkB7cgtz4QZ8v+d7vnvvO/TU9WjffRPHtncD2z+ICLemkVsFnshiMfTfABs7wO7R8MFF0P3ndyCSijEe0pCU7wPJ2heJyWi3/5zvY/K331ISfrdGx9RwbUS9Tz+tVNuYmBgCAwPx8fEhJSXlUbBmaWlJampqufb79u2jWbNmaGjUrthT3Q7eq8Lpr0CiAR0+qXrfyytVKXh/ibLkleYx4fQE/FL8+KbtN9UK7kD15bS3t+fmzZsoFM8u0q1pT7yCa9eIGTiIxJmzEGtrY/vTRupv+rVccCcoBDJ33KU0Lg/jwY3QcKj8i1VFiMRirJYsRs3aivjp09FsqIZ+N3uKgtLI2nsPQVl7O3mGmoZM8pzEjaQbnI87X3MDmzhC/dYVe+KByjIhL1HlvVhF0tJOExf3KzY2IzE3f6vCNtfuZ7DvVjxqjvo4mesyp0HNr1YBGKtJGWNtyqHUbN72tUVAYN252tnFAyiNyUU91pomRpvR1nbgTvAEYmJ+5NbxQ6hradG4Y5daO3cZinNhz7ugbQp9f6ywftcv2Y87x7bR8Y6A6fjxaLqWrXsqyCnhwo4ILBro06xL/erPpbQAdgyBklwYc0JVT5weCdv6wcY3VC/bNaUY6TsRtE3g7Nc1M95jiEQiTCd8gM0P69GOCaTh3un06KGJsZUul/dE8tsX1wm5mICzgQs7eu5gQtMJHHtwjP6H+lfJ9kSio4Z2U3Ma6DfB/8ABZCU1n1r8KrDcfzl30u+woM0C7A3sq9Q38/ffydyyBaORI8lv3p0dX98g6HQcbu2sGTbP98nBXWkhRBxXiU1JXrAPZR1VRlksJ+O3cHKOx6DV2BTzyZ5PDO7yMtO5vm8nv0x9j/2LviIhIgyvt/sxdtUGBn7xLY1aty8T3CmVMpKTD+Pn34+AW4PJyrqOnd37tG59AXf3lY+COwCxpiY2q1ehGDSIPwP8WbFoEX/88QcikYhevXoxc+ZMevbsWeXg7m+adrbFo6MNt0/HEXw+nre7vY2dqx02aTYs2rUIQRCQqqnTtssWsqOMSUjeSMzDnyoeTMtIZYJelAl7x6g0Gf6FmoUOBt0bUHw3k4Kbz1eKUUdZ8vPzGTBgAKtWrUJf/9n16qGhocyZM4cNGzbU+tzqdvBeBWKvq9KqOn4GelW8WTy8BrHXoNsSkKqTU5LDB6c+ICIzgqXtl/KWfcUv3JXF19eXnTt3cvfuXdzd3Z/a9t+eeC4uXyCRVM2X5m+K794ldfkKCi5fRmplidWSxej36oWogpdWQRDIPhRFcXgmhn0c0fYwrdY5H0eip4fN998TM3gICR9Nx27LZpAryT0di0gqxrCvU63t5A1qOIjdEbtZ7r+cNtZtUJfUUM2I5zBVfVa8f/n0PZduoG+t2m1xfbvi/hVQXJxIWPhs9PTccXaqeHGiRK7gs4PBaOuqk2Ovww5XOzSfkWbzPHxga8Yv8ensyM5hiHd9dtyMZeIbjtgaV+/7+DQK/JIRaUgwaOpKC8lOwsPncD96GYXqhrh3GIeGds2fsxyCAEemQXYsvPsH6JRPDyqUFbLg3GfM/lOM1N4W08mTHhtC4Nxvd1HIlLz5rhvi6v59lErY/z4k34EhO8Culeq/ln/Vy11ZrQpEjR2g9VTVzrKaZvXOBaoUzXYzVTuX0RfA4Y3qj/UU9Dp0wH73LuI/nELxJ+/TfvbHFEzrxc0j0VzYHkHgyYd4v92AiS0n0dG2I59d/ozJZybT16kvs71no6f+bCEh3VaWFAWmYqaw4vbJY3j3+m+lEx5/cJztd7cz0m0kXeyqtvCRd/48Kd98i1rHbgRb9uHe90EYWmjTb2ZzrJwNn9458iTICurSM18DZMkFZPwWjjyzCIOeDui2tSq326RUKogJusWd038SfeumarfOw5P2w8fi5O2DRFo+iJfJckhI3El8/FZKSpLR1m5AQ5evsbTsV+F7ikwmIzQ0FH9/f+LFIiROTtSPjsbDwICms2cjqYH7ukgkou1AZ/Izi7m0OxJdI01GDxzN0l+Xwn349fivjOsxDmMrWxq6fENE5GzusxipVAcb62HlB7RsAm9/Bwcnqha8upRd9NJtZUXx3Uxyjkaj4WCAmtkLeDa9ICq701bTyGQyBgwYwPDhw+nfX3V/sbCwICkpCUtLS5KSkjA3/8d+KD4+nn79+rF161YcHWtfeK1uB+9lIwgqU3M9S2g1uer9L69UrWA3H0VGUQZj/xzLvax7fNfxu+cO7gBcXFwwMjLi2rVrlWr/tydeajU88WQJCSTOmcODfv0pCg7GfPZsHI8fx6BPnwqDO4Dc07EU3ExGr6Mtuq2q76VWEZouLlguWEDRrVukLF2GXuf66HW0peBmMtlH7tdKrSH8Y5sQmxfL9vAKhFGqi3tfUNOG27+VPyaRQosxqjq99MrteCmVMkJCpiIIChq7r0EsrjjdYOOFaKLTCsh20WNKg3o006/dB4uZuhqjrU3Yn5JFL19bxGIRa8/W/C6eslhOUXA62k3NEKtLkEg0cXdfhbSgE0ZO2Wi5HKOkpHx6Ro0TsBlC96uK7e1aVdjku4DvaHc8AZMsOdYLFiB+LDUk/GoSD4Mz8O3niKHFc/x9zsxTCfZ0/QYadvvnc6mGypx38k0YtFVlun70I1jdRFU/XJzzhAErgdc41eLE2QU16uf4OBoNGmC/aye6HTuQsmgxks1L6TvFnZ6Tm6CuJeXM5nB2fn0D9RhTdvbYyXse73H4/mH6HerHlYRnG5mr2+qhZqWDq3lrbh7aS2lRYa1dy4smOjuar65+haeZJ9NbTK9S3+KwMOJnzCTDszcXtPsR5Z+KVw97Bn/u/ezgDlQ7xjpmYPfsMoM6Xh6Ft/+yQCiRY/ZeE/TalbVAyMtI59reHfz84XgOLJ5PUuRdvHv1Z9zqnxj4+UIatmpbLrgrLHzA3YivuHylDffvL0Vb24GmTX7G1+ckNjbDywV36enpnDhxghUrVnDw4EGKi4vp1q0bs+bMoXf37midPkPc2HEosrNr5JrFYhFdxrljbqfPqV9CSX2Yx4zRMygyLCL2Zixnb6iUFt3f6IJm8RByY3WJiPiSpKQniNl5DlPV1F9ZDWGHyxwSiUUYD3RBpCYmc1cEgqL2heP+ywiCwLhx43B1dWXGjH/KXnr37s2WLVsA2LJlC336qETWsrOz6dmzJ4sWLapUyVNNUBfgvWzCDkK8n2r3Tr2KdWPJwarVSZ+JpMrzGfPnGGJzY1nbeS0dbDvUyPTEYjG+vr7Ex8cTHx//zPZ/e+JVJU1TkZ1NypKl3O/WndzjJzAZNxank39iMnZMuRfRf5N/I4m8M7Fot7BAv6vdE9s9DwZv98Ro1Eiytm0j9+gf6He1Q7e9NQXXksj540GtBXltrdvSzrodG+5sIKOohtSvNPTAtTeE7Ff5LT5O81EgloL/r5UaLjr6O3JyA3Ft9A3a2vYVtolJL+D7c1FIrbRpZG/IDPvqpbNUlUm25qiLRezIzmFYy/rsvRXPw4zyXkHPQ9GddASZEm2vf65JLisl9FABRfc7USJ7iJ9/P3Jz79ToecuQHAIn5qpqKCvwvwS4kXQDv3M76OknYDh4MNreZXdvc9OLuLwnEuuGhjTpUF4prtLc2qp6sfAap0qdrAixBNz6wHvnYNQhMHdTpad/1xhOz4O8lKqfV00T3pituo9WI8W4Kkh0dbFZswbTKR+Sc+gQsSNGYm0qY9An3nR7X5U6/udPIRxcGkRv6TB+6/4bOmo6TDg9gXlX55Ffmv/EsUUiEbq+Vugo9dAt1ePWscNPbPs6USgrZMb5GWhJtVj+xnLUxJVPk5QlJ3NvylyC3CcQpN8FA3NtBn3mjU9vh8p5M5bkw70/Vd+5atQW11H7CHIl2Yfvk7nzXxYIDVRlFkqFgvsBNziwZD4/TR7L1T2/Y2xtQ68Zn/D++k20G/YuhvXKpvsLgkBm5lWCgt7j2vU3SUzcjYV5D1p6H6V5s22YmnZE9C8PYIVCQWhoKFu2bGHt2rXcvHkTR0dHRo8ezeTJk/H19UVLSwujoUOxXrWK4tBQYoaPQJaUVCPXr6YuoeekJmgbqHNs/R2KsuVMfXcq2VrZXDh+gdDwUEQiEW+Om0pmYDOKUg0IC59NauoT7nXdFoN1Czg4SZUa/y8k+hoY9nNCFp9P7pnYGpn//ytXrlxh27ZtnD17Fk9PTzw9PTl27Bhz587l1KlTODs7c+rUKebOnQvA2rVriYqKYsGCBY/a/12fN3v2bGxsbCgsLMTGxoZ58+bVyBxFtfWCWlt4eXkJ/v7+L3saNYO8BNa1BDUdmHBJ9fJTFfaOhXt/kvT+acZdnElGUQZrO6/Fu1559bznoaSkhJUrV+Ls7Mw7FRgiP070gzU8eLCG1q0uoKVl/cR2yuJisn77jfSNP6HMy8Ogb1/Mpk5BrRJqQkWhGWT8FoamixEmo9yeqaz1PAgyGQ/fHUNxWBj2O3ei4eJMzpFo8q8motfBBv237GulaDk6J5oBhwbQ17kvX7X6qoYGvQBbe8OAX8Cjgr/lnnfh/jmYEQ7qT97JSc84T1DQOKythtKo0cIK2wiCwKhfb3ItJpPiNuacaONKY70XlxbyeWQ8mxPSOezmwNA1V+jV1IrlA5vW2Pip62+jLFZgMb35o79/8NmTnNywhkFffouhnTp37rxPaWk6bq5LsbCofOprpSjJVxXWl+TChCtlCuv/pkBWwKD9/Zn5QzI2SgMc//gDid4/6YKCUuDQ6kBSH+Yx5POW6JtWU4zmwUVVjV2D9jBsT9VephMDVbt4YYdAog7NhqvEU4wdKj+GQqa6l0q1YMLlqnmIVpO8s2dJ/Hg2Ig0NbFavQtvbG6VSINIvhZtHoslNL8aigT7N37blUPF2NoduxkLbgvmt59PKquKdVmWpgqRvb5CuTORS3B7Gf/8LmjXsjfQiEQSBTy5/wrHoY2zosuGJ110Rstw8Lk5YwT0dXySaGvj2d6LxGzaIq5IaH7JP9Zx89w+wb1uNK6ijNlHklJDxezilsXnotrXGoLs9IomY3PRUgs+eIuTcSfIzM9AxNKJxxy407tgVQ4t6FY6lVJaQnHKEuLjN5OeHo6ZmjI31cKyth6OhUf7emJ2dTUBAAIGBgeTn52NgYICXlxfNmjV7qh9Zwc2bxE+ajFhHh/o//4SGs3ON/FtkpxSyb2kAGjpSBsxuweXkCxzZfQRjuTGjR46mQYMGJEVGsHvBTFwHZiLVzaRJkx8xNelQwWBxqnpnHXMYfxo0yl5P5p57FN5KwWxCUzTsXkGf00oQHh6O62N15P91KrpmkUgUIAhChaqGdTt4LxO/XyArBrp+XfXgLuM+hB4gt8lARp+fRnZxNhu7bqzx4A5AQ0OD5s2bExoaSk7Os1OpnuWJJygUZO8/wP1u3UldvgKtZp40OHgQq0XfViq4K3mYS8aOu6hZ62I83LVWgzsAkZoa1t+tRKyrQ/zUKapgtJcDOj71yDsfT+7p2lkJczBwYEijIeyP3E9EZkTNDGrfDgzqw+3fKz7uPR6Ks1Upf0+guCSZsLCP0dVthLPz509sdzgokUuR6RQ56TGjkfULDe4AJtc3R4yIHVk5jPS1Y/+teB6k18wuniylgNLYPHS8LB4Fd4IgcOvYIczsGmDj5oGebiO8vfajp+dBSOg07kevRBBqKC1GEFQWBJn3VWa3FQR3ACv9V+J9Jh7L5FIs580rE9wBBF+IJyEim7YDnasf3KVHwa6RYOIEAzdXfafEqhkM2gJTAlR2HoG/wfctYM8YSAqq3BgSNVUWRGroU7+7NYlep07Y79mNRF+fh2PGkvnb74hE0NCnHsPm+9JheEMKsks4/n0oDS6+wVr3X9CQaPD+qfdZeH0hhbLyKZhidQk6zS0wkVtAsUDAH7XrK1rb7Lm3hz+i/2Cy5+QqBXdpD7PZ/fEJ7uq3x9JWk6HzW9Gko23VgjtQZSvo1oP6lT93HS+G4vvZpHwfiCy5AONhjdDvbsf9Wzc5sGQ+P384nuv7d2Ja357eMz/lvXWbaDtkVIXBXWlpBg8efM+Vq+0JD5+DIMhxbbSINq0v4+DwUZngTqlUcu/ePbZv387q1au5dOkSVlZWDBs2jGnTptGuXbtnmk3rtGyJ3W/bEJQKYoaPoPDWrRr59zC00KbHpCbkZ5ZwbH0wHet3wqKdBbmSXH7b/hvx8fFYOjfEt/9ownYbIBHqERw8iays6xUMZqtaxE2PgCNTy6WuG/ZyQGKoQeauCJQl8vL96/hPUBfgvSyKslS+d46dVGaVVeXqGpRiKWNzAiiSF/HzWz/T1Kzmdicex8fHB6BSZoxP8sQTBIG88+d50LcfSZ9+itTMjPpbtlB/wwY0G7pUah6y1ELSN4ciNVDH9F13xOovRoJezdwcm1WrkCUkkjhnLggChn2c0G5hQd6ZWHLPxdXKeSc0nYCeuh5L/ZbWTDro3554989BTkL543ZtwKxRhaapAEqlnNCQj1Aqi2ns/j0SScUCGTlFMuYfDUNsoI67mylT6r+Y1Mx/Y6mhzlBLY3YmZdLb1xYNqYQ1ZyKf3bESFPingFiEdvN/CqhjQ4JIj3tI8x59HgV96uqmNG+2FUvLgcTErCM4ZDJyeQ0Embe3w52d8MacJ0q/X0u8xpWru3jnKuh174Zep05ljmenFHJt/33sGpvg2rqaqqaFmbB9oCq1d9guVW1ddTFxhF6r4aNg1Q5e5CnY0B629YcHl55dX+feH8zdVbYJihfjJafh4ID9nt3otm1LysKFJH32OcqSEiQSMe7trBn+tS9tBzmTmVTInZ9yGR83n3fNJ7A7Yjf9D/fHL9mv3Jg6vpaghJbuvQk4dpjC3OeoT3yJhKaHsvjmYtpat+W9Ju9Vqo+8VMG1A1HsWeRPgUyd1u559PniDfSMqyHEU5yr+g659636AmodtYYgCORdiCf952DEWlK0h9UnMPwEP00ew6HlC0l5cB+ffgMZv+ZnBnwyH+eWrZFIyy8a5effIzz8E65cbUf0g1Xo6brh6bkFn5bHsbIahESi8a+2+Vy8eJHVq1ezfft2EhMTadeuHR999BHDhg3DxcUFcRV2/TUbNcJ+xw6kRkbEjhlL3tmzNfJvY+loQJexbiQ/yOH0pjBm+s4kvmE8+eSz7bdtpKSk0LL3AKxdmhG8wwB1qSVBd94jJyew/GCOHaHT56pd7BtlFRvFmlKMBzdEkVVM9pHoGpl7Ha8edQHey+LSCpWwQJcFVe+bm4Qy8HeO6OmRLpXw61u/4mbiVvNz/BeGhoa4uroSEBBAaemzzTKtLAdQVBRLTo7K5Ljozh1iR40mfsJElKUlWK/6Dvvdu9DxqbwJtCKnhPRfQxBJRJiObYxEt4bUJSuJdosWWMyeTf65c2Rs3IhILMJogDPanmbk/hlD3sVn1yhWFQMNAyZ7TuZm8k3OxtXMQ4SmQwABgnaUPyYSqWqoEgMrNKh+ELOG7Bw/GjZcgI7Ok1Polp24S2ZBKQp3Q753s0etFr0Dn8YUO1VguSMzh1Gt7Dh0O4Go1LznGlNQKCm8lYqmq3GZ7+CtY4fQNjCkUeuyAZdYrIFro0U4O39OWtppAm4NoqioguC6sqTehWOzVLux7T+usEl+aT7zLn/J1JNqqGnrUu+zz8ocVyoFTm8OQ6ImpuOIRtVLMZaXwK4RqoWCIdvByL4aF1MBevVUCnDTQ1SG7cl3YMvb8PObKrVh5RN2QcVi6PwFZEY/eYe6FpDo6WGzfh2mkyaSs38/D0eOQpaiqiWUqklo2smWkQta0aqfI2kx+WgecuWTnHUYFJgz9s+xLLqxqMxunpq5NhoOBliLHFGUlOJ3uGZsZ14kOSU5zDg/A1MtUxa1XYRY9OxXjYR7WexceJNbf8ZikXSD7o1iaDalT/XT3++dAEUJuPerXv86ahxlsZzM38LJOf4AhRVcLznGr/Mmcf3AbszsHegz63PeX7eJNoNHYmBeflFQEAQyMi4QePtdbtzsTnLKIerV64evz594em7CxLhtmYyKBw8esGfPHlauXMnZs2cxNjZm4MCBTJ8+nU6dOmFoaFjta1G3scFux3Y0XFyI/3AKWXv2VHusf+PY3Jw2A5y4H5iG/6E4Fr25iGtW1yhUFrJt2zaysrPpPnkmIkGHBycdUVMz5XbQWPLywsoP1mY6NOwBJz9TqbX/Cw17A/Q62FLon0JRSHqNzL2OV4u6AO9lkBWjWlHxHA71Gj+z+eOknZuPoJSx18yKzd0242xUMzngz8LX15fi4mJu3779zLZ/e+LFR24h/qPpxAwaTMn9+1h88TmOR4+i361blR7cyiI56ZtCUBbKMR3TGKlJ7RhXPwujkSPQf/tt0lavIf/yFVWQN7AhWh6m5Bx7QP6V53hxfwIDXQbiaODICv8VlCqeHVw/E2MH1U7dkzzxmg5W1YX6lRVbycy8QkzMeiwtB2JZr+8Thw+MzeL3G7HI6+sw29OOhjrPIYP/nNhoqjO4njG/J2bQx9cWTTUJq888n6Jm8d1MlAUydP4lrpKVlED0LT+adumOVL38woNIJKK+7Rg8m/5CcXECfv59yc6uRi1xaaGqTlJdR5Wa+YSdieX+y2lyOYkGD4ux+OQTpKZl7UNun4ol5UEu7Ye6oGNYDbNVQYAjH8HDK9BnHdT3qfoYz0LLENrNUO3o9VwJhemqgHK9jyqNU17Bb8GlG9h4w/klIHtxXnIisRizqVOx/n4NpVFRPBjwTpnULTUNCc3fsmPkN63xfrsBedFK2l97l3GpX3I08CTvHHmHgJR/FlR0fC0R8uR4t+jF7RNHyc/KfGHX8rwoBSWfXPqE1KJUVryxAkNNw6e2Ly6QcW5bOAdXBqIoKMQzaA0+DunYzJryfBMJ2a9SV7Wp/CJiHbWHLKWApNX+FIamE1p4jb2Xl5ASdx/f/kN4b+0v9J87DydvX8SS8vc0haKYhISd3LjZndtBY8nPj8DBYQZtWl/GtdE36Og4PWpbVFTE9evXWbduHVu2bOH+/fu0bNmSDz/8kNGjR+Pu7o6kgnNUB6mxMXabN6HTujXJX3xJ+g8/1EimTdPOtjTpaEPQ6Tjyb6kzpc0UzpidobC0kK1bt6KQSOk2cRopEYmURPdEItEh8PZoCgoee7aJxdD3BzCsrzJBf0zESv/N+qjZ6JK1PxJFbslzz/tF87ppiDwP1bnWugDvZXBmAYgk0OmzZ7d9jKDYC2jf3sVFAxMW9d5ZZbPY58HW1hZra2uuX7+O8kmr6H+TXYReohWpacfIvX4B00mTcDx5EuPhwxGpVV5FDUCQKUnfGoYsrQiTka6oW7880QGRSITl1/PRcHIiceZMSuMTEElEGA9piKabCdlHosm/UTPqWn8jFUuZ7T2buLw4fguvwOKgOngOU9VvxVWQcqtpAE0GQcheVQoeUFKSRkjodHR0nGjo8mTBF7lCyez9wQiaEpo0s2SC7RPMh18gU+zMUSCwIyObd1vbc/ROIhHJ1d/FK/BLQaynjqaL8aPPbh0/gkQqpWmXHk/ta2LSHq8W+5FK9bkVOILExCqu+h6fDWl3of9G1U5XBVxNuMp5/72MuihGp00bDPr2KXM8IyGfG0eicWxuhrNXNVNnL6+EoO3Q4RNoMrB6Y1QWNS3wHgcfBqjqSqQacGgyrG4K19apxGb+RiSCzl9CXiL4/1K786oA/S5dsN+9C7GONg9Hv0vWzl1ljmtoSWn5dgNGLWxN86710Yo1Y1jQF3iEdmHKoeksubmEInkRWu4miPXUcNRvhkIh58aB3S/8WqrLL8G/cCnhErO9Z+Nh5vHEdoIgcP9WKjvm3yD8ahIenpp4nZ2LtZ0WVosWPdEap1IUZUPUadXu3QsQ3KnjySjkcu7vu0zid34UpmdxLmknhdZF9J39Be+t/ZU2g4ajb2peYd+SklTuR6/kytV23I34DLFIHTfX5bRpfYEG9pNRV1fdgwVBID4+noMHD7JixQpOnDiBpqYmffv2ZebMmXTr1g3Txxa5agqxjg62P6xHv3cv0lavIWXBQgSF4rnGFIlEtBnojIOnGZf3RNK84A18nX05Z3aO/IJ8tm3bRr1GjWnWrReBR85jpvExIpGYwMBRFBU9pgmgZagyQS/O+csE/Z/0dZFEjPHghggyJZl7I1+rgElTU5OMjIzXas7VRbVznYGmZtUWy+tUNF80CQHwUydValWnJwtUVMSNpBsE7hnKhMwM0kcfwrRBh1qZ4tMIDg5m3759j/LWH0dZUEDGps1k/vorRTaFZHxUSiObr7B2GVWt8wlKgcwddykKTsd4SEO0PSt+ELxoSmNiePDOQNTr18dux3bEGhoIciUZ28IojsjC6B2XMjs8NcGHZz7EP8Wfo/2OYqr1nA+rkjxY7gIeA6H3mvLHk4Phx7bQ9RuEVhMJvD2anJxAvL0OoKv75HrJny7e55tjd6GZCWd7NcNBuxq7Q7XAtPBYDqVmcbKJE/1XXaa9iynrh7eo8jiK3BKSFt1E7w0bDLo1AKC4IJ+NE9/FxbcN3SZVzuNLJsshJGQKmVlXqG87DienOYhEz1hVvrMb9r+nMvbu/GWFTfJK8+h3sC+Tf8/BNVaBw5GjqNv8o2SrkCvZu8SfguwShn7pg5ZeNdKcQw/CntGq707/n1RB1YtEEOD+GZXyZswl0DRUGan7fAA6f/0utvZRfYenBansQV4witxcEmbNouDiJQwHDsTii88RV7CzW5BTwq0TDwm5lIBCqSDE/BKpjcL5stOnNLhtSN65OCJtwrh95TjjVm9E3+zVuP89iRtJN3j/1Pu8Zf8WS9oteWKWRn5WCRd3RvAgKB1TW13adTUmf9poxDo62O/aidTYuMJ+leb2dpXh8/gzYFOhwFwdtUx2chLBp/9E8C/EQdODTHkKRc3kuL7VGX3Tpy/85eWFERv3KykpRxEEOaamnalvOwZDQ58y36mSkhJCQkLw8/MjOTkZNTU1mjRpgpeXF5aVEGyrSQSlktTlK8j89Vf03noLq6VLnmrzVBlkpQoOfRdIenw+b37ozMTgdzEuNMYj1gMzMzOGDx3K/gWfkp+dxTvzpxEeNRGpVJcWzXeiqfnY9QftggPvQ6sP4a1vyhzKv55I9sH7GPZ2RLd1zfoJ1xYymYz4+HiKi19cpsbLRFNTExsbG9Qe2yB5mopmXYD3IhEE2NwT0u/B1MAqvXhcjL/IJ2emcTw2Dk37tqiPPFh783wKCoWC1atXY2JiwujRox99LshkZO/dS9q69SjS09Hr2hXTaVO5lTIeTS0bmjfbVuVzCYLwyI7AoEcD9No/h0dXLZB39izxkyZjMKA/lgsXIhKJ/tptDKUkKhvjQQ3RblZzL2QPch7Q/1B/+jj1YV7rec8/4IGJKlPqmREVWyL80hUK0ol+ezQPYtbg2mgJVlZPtslIyC6i44rzFBmq8+UgD96zfXVeRqMLS2h7I5wPbM3Qi85nzdkojk1th5tV1SSic8/HkXsiBouZLVAzU/2b+R/Zz4XffmXE4tVYNHCs9FhKpZzIqG+Jj9+CiXF7Gjdeg1T6hHtCeiRseAMsm8LoI09UqvzyypekH97PlEMKLD6Zi/G/fqMAN45E4/9HDN0neODgWY3d1YQA2NRDNY9Rh1UedC+TOD+4skr1PZZqqbwcW38I+WnwcyeVsuYbs1/K1ASFgrTVa8jYuBEtT0+sV69GzaLi30ReZjH+x2IIu5KIQiQjuN5FmrWyovfZJqh7G7N932e4te9E1w+mvuCrqDwpBSkMOjoIQw1DdvTcgbZa+XuKoBQIvZzItf1RKBQCLXs1wMPLgNgRw5FnZGC/YwcaDg2efzK/vQNpEfDRnRe/APF/jEIuI8rvBnfOnCA1LIo25n0x1bRG4SzBZpQ3kqdk7wiCkvSMc8TG/kJ29g0kEm0sLQdga/NuOZ/VlJQU/P39CQoKorS0FHNzc7y9vfHw8KjyLkdNk/HrJlKXLkW7ZUts1q0tp1xcVYryStm7NIDSIjmNxmoyyX88b+u9jUawBjY2NvTo1IFdX3yMdSM3ukx+h8CgUWhomNG8+U401B9bCP5jFvj9pFI7/ldtqiAIZGwOpfh+DhZTPFGzqKIncx0vjTqbhFeFiGOqmpUOn1QpuDvz8AzTzk1jvEwdfYUM9Tfm1uIkn45EIqFly5Y8ePCA5ORkBEEg98+TRPfqTfL8r1G3t8N+5w5s1qxG09GRepb9ycq6Vi1RibwL8eRfTUS3rfUrF9yBSibdZMIH5OzbT/ZfBdYiNTEmI93QaGBA5u4ICu+k1dj5Ghg0YKjrUPZH7udu5t3nH9BzmMpD7e4fFR/3Hk+WIpYHMd9Tr15fLC0HPHW4uQeCKVUINPGxYpzNy0/N/DcO2hr0tzBic0IGfX3qo6cpZdXpe1UaQxAECv1TULfXfxTcKRUKAv88io1b4yoFdwBisZSGLl/SqOFCMrOu4uc/gMLCB+UbyopUdXdSDVXd3ROCu0vxlzh9Zz8fnFVDs2kTjEaMKHM89WEuAccf0tC3XvWCu+w42DEUdM1h8O8vP7gDsPWGIb/D5JvQeIAqLXO1J9zcoFIXvfr9ozTjF41IIsF8xnSsV31HcUQEMe+8Q9ET6pf1jDXpOKIRw+f74tyiHk0TO1FysAFR0nSKg7No2qkHIedPk5Wc+GIvopLIlDJmX5xNkbyI7zp8V2Fwl5lUwIGVt7iwPQJze32GftmSZh0sSZz+EaVxcdiu/b5mgrvCTIg+p1LPrAvuXghZyYlc/H0TGya+y9FVixGlKnjbYQKmejYYD22E3bjWTwzu5PIC4uK3ce16F+7ceZ+iolicHOfQpvVlGrrMexTcyWQy7ty5wy+//MIPP/zArVu3aNSoEWPHjmXixIl4e3u/9OAOwGTsGKyWLqHw1i2V4NJfZtbVRUtPnV4fNgUBHuyQ84HLZA7nHsaujR2xsbGcvnyVN0aO4+GdQO5djPqrzjuJ27dHI5Nllx3srW9VNcqHPlQtgPyFSCTC6B0XxBoSMndGIMhryM6njpdKXYD3olDI4NRXYOoCzUc/u/1fHIs+xswLM/EwasTonByo3xrq+9biRJ9NixYtUFNT48off/BwyFASpk0DqQSb9eux27YNLU/PR22f5Yn3JAoCUsg9EYNWUzMMetTAQ7+WMJsyBZ02bUhZsJCiO3cAlZeVyWh31Ovrk7kzgqLQjBo734SmEzDQMGDJzSXPn3tu10ZVfH274rq+Uqe2hLjqoy3XoKHL108VxfkzNJlLEWmInPVZ38IB8Sv4YjXNzoJipZId6VmMb+vAybAUguMrL0Ff+jAXeXoROl7/1L7d979Bbloqzbv3rva8rK2H0sxzNhCCaQABAABJREFUKzJZJn7+A8jMvFK2wZ+fQkoI9NsABtYVjpFbmsu8q/P48KIO6kVyLBcsQPQvIQF5qYLTm8LQMVCn3aBqiDKV5MH2wapgc9ieJ/ruvTTMGkLfdaqUTJ8JEH5UZb5ekquqW3yJ6Hfrhv3OnYg0NXk4ctRT1fYMzbXpPq4pQ7/0wdxFm9QsQ8RFAlmZBkikUq7vrUD59hVgdcBqbqXe4qtWX+FgWFZdVyFX4vfHA3Z9c5PMxAI6jXKl9zRP9E21SPryKwpv3MDqm4Voe9eQh+vdo6CUQ+P+NTNeHRUil8m4e/UiexZ8yq/T3sf/6AGsXVx5p+9n+Or2QMNIF4sPm6HdtOJ7RXFxIlFRS7hytS337s1DTc2Qxu6rad3qHHZ276OmprJcycjI4OTJk6xcuZL9+/dTUFBA165dmTlzJv3796d+/frVV1qtJQx698b2hx8ojY3l4dBhlMbEPNd4hhba9JzchPzsEswvNMfLtCXrk9fTpksboqKiuJedj1PLVlzeuZXidH2aNNlAQUE0t2+PQS7/V725VB0GbgGppkqwquSfYxI9dYwGOCNLKiD31MPnmm8drwZ1Ad6LImAzZESq5L8raQR8IPIAcy/NxdPck5/qvYk4L0mlKveSESck4JSTQ2hMDHnp6VguXIDDwYPodepY7karpWWDkaFvOU+8p1EckUnWvkg0HA0wHuiC6CVJ7FcGkUSC1fJlSM3MiJ/2EfJM1W6BWEOC6Rh31K11ydgeTtHdmtlF0FfX50NPVS3e6djTzzeYWAxNh0H0BdXuzL8QBCWh9z5FrialcVAK0oKsJw5TUCLn4wPBKHWlfPWmC3Zar0bd3eM462jS29yQXxPS6edjg4GWWpV28Qr8UhCpS9Bq8k/aS8CxQ+ibWeDo9XwqkkZGPnh7HUBDw4LbQWOIi9+q+r2E7Af/X6H1VHDp+sT+S28uxSY0lWaBuZi+/z6aj9XH3jgcTVZyIR1HNkJDu2oiRygVsHecStxl4GYwb1SNK3xBGNhAt29VFgsdPwOJOgTvUdU93/vz2V56tYRmQxca7NmNdsuWJH/xJUnz5yM8xW7GxEqX4dM60PKjRuSJ5Dim1EMudSXsf+ydZXgUZxeG792Nu7shCSQkJCSB4C5FixWnxd0r1F0prsUprsVaoEBxCxIXSAIJcXff7M73Y2goJQkhBOuX+7q4WpiZd961mTnvOed5Lp4lJaaCLO9L5PT90/wa9itDGw2ld/3ej2xLvpfD3u9vcP1oNA08TBnxZUucW1sikUhIX7OGnEOHMJk5A/1+NV8geYyQ38CwHlh61N6YdZSTmZjA+e2bWDf1Hf5YtoDslBTaDB3NxMUbaGs5EFlgGZouxphNr7jULyc3kJCQ2Vy52pH7sRswMmyDt9c+mnsfwNy8D1KpKgqFgvDwcLZu3cqKFSu4evUqDg4OjB49mhkzZtC6dWu0tCpoK3iF0GnXFvtft6AsLCRm+AiKgoOfaTyL+qJHXkpMLv1ipqAqUWVj1ka6dutKWFgYCvtGaBkY8cfyn9HV9MTNbSV5+WEEBk5EoSh6OJC+Nby1GTKixEzeP66Jmi7GaLewIO9CPCX3Xk//zToeUhfgvQiKc+Hcj2DfVpTxrga7bu/i8yuf09KyJWs6r0T96hqwcKuZKXotIU9OJvGTT7jX703q+15HKZOR/uF8DAYPRlKBEenfWP7LE68qSuPyyNgRjqq5FsajXZCovPpfURVDQ6yXL0eRkUHCu++WK2hJNVQwGeeKqoU2GdvDKI6sPEh6GgY5DaKhQUMW3VxEieIZpY3/9sQL2v3IP9+/v5bMzIs42c1Ct6AMbv1a6RBfnQgnN7+Upi2teOcVK838N3PszSlQKNmVls2k9vX563YqAXHZTzxOWVJGUVAaWu6mSNXEzFjKvSgSbofi2bMv0lowUtbUtMXbax/Gxh2JiPiK20GzUR6dJZbUVCKqAnA+7jx/hh1i9mkN1Bo0wHjK5Ee2J0ZmE/BXHK7trbFzMX76if35CUT+Cb1+hoZdnv74l4GWkdh7N+kcSKRiOdLOIbCmtSg28IKM0P+JzMAA23VrMZ4wnuxdu7k/dhxlaVWXcDs0tMSmpyPGKlJUTBsAquz8chlB52NRKF5+GdX93Pt8dvkzXI1d+aD5w0xpaXEZF/ZEcOBnsXeo9/SmdJ/gipaeKDSTc/Qo6ctXoN+/PybTptXehArSxcxtkwF15Zm1SJlcTvjl8+z96iM2z52M37HD2Di7Muijr5iwfD1ebfpQsDOWorAM9HvVw2ikM1KNh88ESmUZKanHuXnrLW7eHEh6xjlsbcbQutVZ3NxWoq/vCUBOTg5nz55l6dKl7Nmzh/T0dDp16sTcuXMZOnQoDRo0eCpD8peNppsb9jt3INUSVXXzL156pvEaNDOj7WBHEoPzmFb0FaEZoVxXv0779u0JCgnBuG1XslNT+GvjGkxNutDEZRHZOTcJCp6KUvmPZ4V67UWP0bBDohLxP9DvXR8VIw0y995BWVz2TPOt4+Xy+vxSXmcuLxU9nLp/U62bzq+hv/K97/d0tOnIii4r0Iz6S8z+tZ37Um5aitxcUhct5m6PN8g9chSj0aNpduggjo6O3AwIQC6v+mHJzOwNZDJtkpKqNuwtSy8ifUsoUm1VTMa6PnKDeNXRdG2CxRefU3j1GmlLl5X/u1RTBdPxrqiaaJH+axjFd7Of+Vx/2yYk5CewLezpxWsewaieuPDwD0+87Oyb3ItegplZb6waTgfH7uD3a4W+Y6GJOey9FovUVpt1bRu9cqUy/8ZZR5PepvpsiE9jQHMbDLWql8UrCkpHkCvR+ocyqt+xw6hqaOLaqVutzU9FRYembr9gbzuBxIw/8HdWo7T/EpBVnHXLKcnhq6tfMfWaHpqZBVh++80jao2lxWX89WsYesYatBr4dD2CANzYAL5roOU00argdcO8CXiNEUtLu30rfscPToLlnuC7TvQVfIFIZDLM3nsPq0ULKQ4NJXrwW+Wl3ZWh5WUOKhKG+bSk1NkKZVEU57ddYctnF7lzLQml8uVkJYvLipl3bh4yqYxFHRehJhO/dzHB6ez6ypfgc/G4dbRh+Bc+OLg9zHoX3rhB0sefoNWiBZZff1W714zwIyAo6soza4mMhDjObd3A2qnvcGz5z+RmpNF22NtMXLWZfu9+jIOHF0XBGaSuCkBZVIbpBDd029uUf6ZlZXnExm7i6rUuhITMoKQkDUfHT2nb5hKOjh+jqWmDUqkkKiqKXbt2sXTpUs6fP4+5uTnDhg1j9uzZdOjQAT29pxPDepVQr1cP+107UbOzI27qVHKOHn2m8dy72OLe2ZasGxLeLpvD5tDNqDup4+PjQ0hEJGbtuhF28SxhF89ibt4H58Y/kJl5keCQWSiV/3hWazMbGveBU59DzMO2AKm6DMOhjVDklpB9+O4zzbWOl0tdgPe8yUkQV0jc3gJrzyp3FQSBXwJ/YeHNhXS3787ijotRl6rBxcWiObVL/xcz5wcoS0vJ2LKFu926k7F+Pbrdu1P/+DHMP/oQFUNDWrVqRUFBASEhIVWOI5NpYWbWk5TUYygUFT9QKfJKSdsUAoKAyThXZHo1kG9/yRgMGoTBW2+RsX49uadOlf+7VEsVkwmuqBhpkPFrKCUxz1760MqqFR1tO7I+aD3pRenPNlizkZB5D+J8kcuzCAmdjYaGDc6NvxNv1M0nQH6K2NvyD5RKgYl7/BFUpXzWyxkrjdfjM5trb06eQsnu9Gwmd2jAuTtp3LpfdXa14EYyKmaaqNmJ4kj5WZncvnIR105dUdeqXcUxiURKw6hsXG7nkaunyo2ImeTnVxyE/nT9J4yj0ml5NRvDkSPRatbske1Xf7tLbkYxXd5xQe1pF0yiTsOxD8Sqg+7f1vTlvHzavy8GyKmhMPUKDN8DepZw/H1Y6grnF7xwIRb93r1x2LUTiYoK90eNJvu3ynuUZdqqaDU1pSwwm9mzvkemqU6q2j7iS2I5vSWcXV9fI+pWKsILDvS+9/2eiKwIfmj7A1Y6VhTmlnJyQwh/rApCTVOFQe970X6o0yPfu5J70cTNmImqrS02K5YjqcA64pkI+Q2MHcHctXbH/T+irLSU8Itn2fPlh2yZNxX/E0exa9KUwZ98y/il6/AZMAQdQyMEhZLso3fJ3HUbVUsdzGc1Q72+AQBFRXFERH7LpcttiYz6Dg11S9zcVtO61V/Y2Y5FRUWXgoICLl26xIoVK9i+fTtxcXG0adOGWbNmMWrUKBo3blxrhuQvG1UzM+y3bUXL05PE9z8gY/OWZxqv9eCG1G9mitbNerQq7sEnlz/Bu4M3Hh4e3E3LQLNxU05vWE12chJWVm/h5Pg56emnCQv/AEF44NEnkYgm6Eb1RBGv3If+vep2euh1tqPQP5XCwNoTiqvjxVIX4D1vzjxYNe78WZW7CYLAcv/lrApYRd/6ffmp/U+oylRFNbCkAHG1pRbKwKqDoFSSc/Qo93r2IvXHn9Bo0oR6vx3A+ucFqNk8VLOsV68eZmZmXLt27Yn9dZYWg1Ao8klNO/nYNmVJGelbQlHmlWI8pkm5QuHriPlnn6Lh5kbShx9Rcu9hr4xMRw3TiW7I9NRJ3xxKSWzuM5/rPe/3KFWWstyvAh+7p8G5H6hqI/jvIDTsfUpLMx+V7G/YRRRjufGocfSyS3dJTCmgsZcFYxxeHUuEJ+Gqq0UPEz3WxYlZPGNttSqzePLUQkpj89D2tihfmQ48dQylUkGzN/rW/gTDj4LvL1jWG4en1x6UymJu3hpMWvpfj+x2NvYsxyOOMP8vHVQtLTCbO+eR7bFhGYRcSMCjiy1WjgZPN4fUcNg3FsycReXOF3TteS7oWUGLiRC4G9LvQKM3YPxJGHsCrL3h7HewxFUsRc15erXfmqLh7IzD/n1oenqS9PHHJH/7HUIl1RDaLS0RShUoIwpo2W8IBhkllLW8yUmnTSTkJ/Dn+hD2/nCDmOD0F2L8ezDyIAejDjKp6STaWrcl/EoSO7+8xt2ANFr0rceQj5tjUV//kWPKMjOJmzIFiUyG7dpfkOnrVzJ6DclLEVWq68oza0RGfCxnf10vZutWLiI/M4N2I8YwafUW+s79EPumHuXm84rcUtLWB5N/ORGdNlaYTnJDqqtGdvZNgoKnc+VqZ+Ljt2Fi0pnm3gfx8tqNmWkPQMr9+/c5cOAAixcv5vTp0+jp6TFo0CDmzZtH165dMXpWD8RXFJmuLrbr16HbowepP/1E5vYdNR5LKpXQbawLFvX0aBbcG80MIz678hl9+vbB2dmZVIkapXqG/LF8AYoyOba279Cg/vukpBzh9u1PH14jNPRg6HYozReDvH+Urut2skPNVpesg1GU5TxjK0gdL4W6AO95khQEgbtEA15D+0p3EwSBBTcWsCF4A4OdBvNt229RkT5Y9by4GHQtwX34C5ly/qXLRA8aTOL7HyDV18N24wbsNm1Ew8XlsX0lEgktW7YkJSWF6OiqG/8NDLzR1LB7rExTKFOSsT0ceVI+RiMao273+pZiAEjV1LBZthSJqirxs2aiLCgo3ybTFYM8qY4q6ZtCKE3If6Zz2evZM7LxSA5FHSIsI6zmA6nrQJP+CCF7yEo9g6PjR+jp/mMFXCoD73Fw/xKkivYMyTnFrDgVidRYna09mrzypZn/Zq69BdllCvakZTOlQwMuRqZzPbriLE7BzWSQSso9DctKSwk8eYwGXi0wtKhlU9is+3B4Olg1g25fo6/vQXPvg2hp1SMoaDIx99ciCALZxdl8fe1rJvoboZ2QheVXXyHVfphJLCmUc3bbbQwttPB5s34VJ6yA/DSxX01VE0bseSlG4bVOm7mgpiMGc39j3wpG7hWzes594NoaWOYOh6ZD2tNZaNQUFUND7Dasx2jMGLK2byd23HjKMh5X3VWz1UXVSpuCa0k0e6MPmrp6uEfoMWvwWI55r+Sc407Sc7L4Y1UQv/18i/haEnWqiNuZt/nO9zt8LH0YaTWWI8sCOLM1HCMrbYZ92oLmvesh+1fvtLKkhPjpMyhLScF2zWrUbG1rf2LhR0BQ1pVnPgXy0hLCLpxh9xcfsOXdaQT8+Qf2bh689dl3jFu6lhZvDkbbwPCRY0ru5ZCy3A95Qj5Gwxqh19uOlLTfuXlzILf8hpKVdRV7+0m0bnUO1yZL0NNrSnFxMb6+vqxevZrNmzcTERGBt7c306ZNY+zYsbi5uaFSRR//fwWpujrWixeh07kzKd9/T97ZszUeS0VNRq9pTdE11KBvxDRCoiLYcXsHgwYNokGDBhQYWxGXms7lvWIg6eAwBQf7aSQm7SUy8tuHQZ6ZM/RbAXHX4OTDRIREJsFoaCNQKsnae+eFVwjU8ezUBXjPC0GAU5+BpgG0e7fS3ZSCkq+vfc328O2MdB7J5y0/Ryp58LHE34SYi9BquuiB9RwpDgsjdtw44iZMQJmbi9XPC6i3fz86bdpUeZybmxva2tpcu3atyv0kEuljnniCUiDrQCQlkdkYDnBE07kGAhCvIKpWVlgvXkTpvWgSP/30kRV1mb66GORpqJC+MZjSxGcL8ia7T8ZQw/CZbRPyHZsjlZfQoLQRNtajH9+h2WhRkfCmmMUbs98fRZmS+X1cMH9NSjP/iYeeFp2NdPklLpUB3jaY6Kiz5NTjD/WCQkmhXyoajY2Q6YqvM/zyOYrycvHs+WbtTqqsFPaPFa8dgzeLktaAhoYlXp67MTPrxd27CwgLe4+ffL9FJzaTTuey0OvXF5127R4Z6tLeSApySukyxgUV1afIvsmLYfcIMcgbvltUpfwvoG0sGqCHHxXN2v+JeRMYuA5m+YP3WAjZD6tawO6R4jX4OSNRUcH8w/lY/byAoqAgsS8vJPTRfSQSdFpaIU8uhNQymr85mPtB/jTKN+dg/4PU8zZinfMHRLhdICujgMNLAzi0xI+ku7WrhJdbmsu8c/MwUDFgjPxd9n17k9SYXDqMaMSAeZ4YWjxeriwolSR++CFF/v5YLViAprt7rc6pnNCDYNpYfGCto0rSY2M4s2Uta6e8zfFViynMyab9qHFM/uVX+syZj52re3m27m8EQSDvQjxpG4KQaqhgOLU+qYYHuXK1I6FhcylT5NHI6WvatrlEwwbvo6FhSWJiIkeOHGHRokUcP34cVVVV+vXrx7vvvkvPnj0xM3t9Kj9qC4lMhvXCn9FwdiZh3rsUhYY++aBK0NRRo89Md9RV1BkUNYdffNdzJ+cOQ4cOxcbWlhKbBlz96xT3gwIAqF9/HrY2Y4iL38K96CUPB3IbDD5TxX7r4P3l/6xioolBnwaU3M0h//KLq26oo3aoC/CeF1F/wb1z0GG+GORVQJmyjE8vfcr+iP2Mdx3P/ObzH82EXFwMGgaiSMBzojQ+noT33id64CCKw8Ix/+hD6h8/hn7fvo9d4CtCVVUVb29vIiIiyKhg5fmf/NsTL+fPGAr9U9HrZo92c4sqj33d0G7dGtM5c8g7foLMXx9VoFQx0MB0ohsSVSnpG4ORpxRUMsqT0VXTZbrHdPxS/Th5//Hy1+ogl+cQmL2JYk01bNKkFWfjtE3E0qeAXezwu8vtyEwauJoyqbFljef+spnnYEGmXMHe9GymdWzA1XsZXLn7aD9j8e0slPlytB+IqwiCgN+xI5jaOWDbxK12J/TXV2Lw0W+F2BfxD2QyTVybLKN+vbkkpxyiYeEhPr6hh0xXF/OPPnpk33sBady+lozXG/aYOzxFRlwQxOxh/HUx4HlCz/BrR8tpoGkkls1XhKG9qBQ6JwTavycurm3oAlv6iP2Iz7n0Ub9vX+x3iqvt90eOJOfw4Ue2a3qYItGQkX8tCY/uvdA2MOTSnm0YqBuwoMMCFnZeSIDJWda6vI+sbTqZiQX89vMtfl8ZSFpsXkWnfCoEQeCzS59Rmixl1J3PCDyahK2LEcO/aIlre+tK7WzSliwl7/gJzN5/D70elVt9PBO5SXD/CjSpy95VhrykmNDzf7Hrs/f59f0ZBJ06Tj0Pb4Z8/j1jl6yled+BaOlVXDarLCkjc+dtco5FI3ErJrvXYXwjunH37gK0tOrh3nQ9LX1OYmMzEoVCBT8/P9atW8e6desIDg7Gzc2NSZMmMWnSJDw9PVGr7d7L1wyplha2v6xBZmhA/JSpyJOSnnxQJRiYadF7WlM0S3TpdXsyH539hDJJGSNGjMDM3Ixim4YcXreKwtwcJBIJjo6fYmU5hJiYVcTE/PJwoO7fgG1LODJTLNF/gFZzczRcjMk5EYM8uebPKnW8eOoCvOeBogxOfip68XhXrDwnV8qZf2E+R+8dZbrHdGZ7zn70wTo1HO78IZZ3PocSqbKsLFJ++IF7PXuRd/o0xpMm0eDUSYzeeecRFb7q0Lx5c2Qy2ROzeP/0xMu9GE/++Xi0fSzQ7fwcynVeAYwnTkCnaxdSf15I4Y0bj2xTMdbEZGJTkEpI2xCMPK3man6DHAfhZOjE4puLn9o2QRAEwsPnU1KaBh4jkcZchuzYinf2Hk9+qZwvf49Aoq3C9v7ur11p5j/x1temg6Euq2NT6e9tg7meOktPRT6SCS24mYxUVxWNRmJfSFxoEOmxMXj2erN2X/udE3B1pSho06R/hbtIJBIMLEeyJ8cYWxkUD0lE59PRqBg+LKEqyivl3I7bmNjq4N3L4enmcO5HMXvV5QtwqUVfslcFDT3RR/TuGYi+WPl+OqbQ+VOYGwrdvxP9orYPgrXtIOSAeH1/Tmg2aUK9/fvQbNqUxPkfkvLDjwhl4vmkajK0Pc0pCk5HKpfiM2AICbdDuR8cAEA3+24cfPMg7ezbskrxDWfarsfpDcNyL7oTa4PJeIaKgS0BWym8pMOA4LkIBTLemOxKr6lN0TGsvLoka98+Mtavx2DoUIzGjavxuZ9I2CFAEBeh6niEtNgY/tr0C2unvMOJ1Usoys+jw+jxTFrzK71nvY9tk6ZVXsvkqYWkrPQnI+EiKd3Xcdt8Kokp+zE360WL5r/j2Ww7JiadSUtL5/jx4yxatIgjR44gl8vp2bMn8+bNo1+/flhZ1XI5+2uOiqkpdmvXoiwqIm7SZBR5NV+EsaivT/dxrhjlWuPk15Hvr36PpqYmo0e/jb6+PpmGFhxctQRBEJBIJDRu/C3m5n25e+9n4uK3ioPIVEWfUzUd0QS9WNQJkEgkGA5siFRThczdtxHkL9+epY7qURfgPQ8CdkBaOHT9srzM6p+UKEqYd3YeJ++f5F2vd5niPuXxC+ylpaCqBT5TanVqyqIi0teu42637mRu247em/1o8OcJzObNRaZbs0BSR0cHNzc3AgICKCoqqnLfvz3xkq/8iYaLMQZvNnytg4SqkEgkWP3wA2q2tsTPnYc8JfWR7aommphObApKSF8fTFlG1e9dZcikMj5o/gGJBYlsDd36VMfGx/9KWvopGjb4AI0WcwFB9AmrCNsWjDX4HnmhkplvNMJK+9U0NH8a5jmYky4vY39aFtM7NeR6TCaXo8RMtCK3lOI7mWh7miORid/RW8cOo6mnT+M2HWpvEjnxcGiK6HPZ/bsqd/3e93ti4kuwWKqJVE2DO9orSUn5AxCD9fM771BSVEbXMS6P9UFVSdBeOP8jeIwS7Vj+qzSfIPY0n/nmyRk5dV2xrHN2IPRbKZav7h8HK71FwSF58XOZooqxMXabNmI4ejSZv/5K7ISJlGWJKq/aLS1BIVBwMwW3Lm+ga2zK5T3byhcljDSMWNxxMT93+Jn7RdF8mDcB2chovHrZExueye5vrnNqcyjZqU+3oHTmii/JWzTxSOyCSxsrRnzpQ4NmVZfX5V++TPKXX6Hdrh0Wn336fK/zoQdF5UxTp+d3jtcIeXExIWdPsfPTd9n6/gyCz/xJfc/mDP3iR8YuXoN3nwGVZuv+SX5gApH7lnPX6QPivH+iQPU29Rxm0Kb1BVxcFqCp6UhwcDCbN29m9erV3LhxA0dHR8aOHcu0adPw8fFBU1PzBbzi1xN1R0dsli+jJDqahNlzKhVZqg71m5nSdogj9TKbknZGyh/3/kBHR4ex48ejqalJVIGcCwf3AiCRyHBx/hkTk65ERHxFYuKDskw9SzHIy4yGw9PKr5EyHTUM33JCnlxIzp8xz/iq63hR1AV4tU1JPpz9HmxagMvjPTpFZUXMOjOLc/Hn+NjnY8a4jnl8jKz7ELxPLM3Uqh1FKaGsjKx9+7jb4w3SlixBq3lz6h85jNW336Jqbv7kAZ5Ay5Ytkcvl+Pn5VbmfXn4rJGUa5Dv6Yjy8UaVlPf8VZLq62KxYjrKwkIQ5cxBKH/WSUzXTwnSiG0KZkrT1wZRl1eyh0cfSh862nVkfvJ60wurJGufmBhEZ9SMmJl2xtR0rlqg5tBMXKCp4+D12P4PrKRZYG2YzzzylRvN81fAx0KG1gQ6rYlPp72mNpb4Gi0/dQRAECvxSQEm5911WUgL3/G7g3q0XKrVVYqSQw/7x4n/f+hVUNSrd9WTMSU5EH+fLixaop6jj7bEPXd0mhITO4u69JUTcSOKufxo+fetjbK1T/TnEXhNLM+3bQp8l/20FQlVN0QA9zhciq1nSrKIOnqNh+nVRcU7LCP6YB0vdxDL64trtcwOQqKpi8cnHWP7wA0V+fsQMGkxxeDiqZlqo19enwDcJmUyFloOGkRwVwT2/RysE3nB4g4NvHqStdVsWhyxkpcoXdPzAhmbd7Ljnl8bOL305u/02eZlVX2+K8+X8scmf8K0FyGQyesxsTKdRzqhrVezLWH5cRAQJs+eg3rAh1ksWI3meAho58eLnWZe9IzXmHqc3ruGXKW/z5y/LKCkspOPbE5m85ld6zXwPGxfXagXaJUVphJ/4ipuJfUlyXo/MWA3nxj/QpvUl6tefQ2GhCqdPn2bx4sUcOHCA3Nxcunbtyrx58xg8eDD29vb/2YXb2ka7dWssv/qSgitXSP7662fqpXfvbEvTLtY0Te7I/v1niMuLQ19fn/GTJiFTUeWcXyBRwYEASKWquLkux8ioHeG3PyIl5YENkkMb6Pa12K985aFCt2YjI7RbWpJ/KYHiqKpthep4NagL8GqbqyshP1n0jfrXBa5AXsC009O4mniVr1t/zfDGlShjXlkBEim0mvHM0xEEgbwzZ7jXvz/Jn32OqqUl9tu3YbtmNeoNGz7z+H9jYWGBg4MDvr6+KBSKCvcpTcwne3s0+jktyTW+hlL6/yG9q+7oiNW331Dk70/KTwse265qoY3JeDeUxQoxyKuhJPG73u8iV8pZ5rfsifuWleUREjIbNTUTXJx/engz9hgJWdEQe/WR/YsVCubuD0SqImGrcrFogP0fYZ6DOSmlZexPy2ZG54b4xWZz/k4ahTdTUHPQK7ft8D/xO1KpDI/uvWrv5Ge/E9XL+i4D48qNyDOKMvj22rcMj7bEMCgW03fnoW3rgmezbVhaDiYmZiV3Iudg3kANj2521T9/ZrQoqqJvC0O3VVhx8J+j2WgwdIC/vgHlU5QbSaXg3Bcm/AXvHBUzrn99JVosnPoC8pJrfaoGA/pjv2M7glJJzPAR5Pz+B9otLVFklVAckUWTDl0wMLfk8l5xn39iomnC0k5L+bHdj0TnRDPizFCiGl1h+NctcO1gze1rSWz//CoX9kRQ8K9rjiAIRN5IYceX14i+kUGgzRn6zG9CwyZPLrOTp6YSN3nKwz4jnadYbKgJoQ88BP9PA7zS4iKCz5xkxyfz2DZ/FiFnT9LQ24ehX/3EmEWr8er9Jpq61evFzc+PICxoPpcvtydRbSvaMkfcXTfRstUJLCwGExkZzfbt21m2bBmXL1/Gzs6OUaNGMXPmTNq2bYvO8/6s/6MYDBqE8eTJZO/bT8b6Z7u3th3khJWbLl73erJg9xrkSjkmJiaMHj0apDJ2791HZrrYay6VqtPUbQ0G+l6Ehr370Iqn1XQxQXH6S4i+UD62fq96qJhqkrU3AmVhzbONdbwYqgzwJBKJVCKRDHlRk3ntyUuGy8vFH4adzyObcktzmXRqEv6p/vzY7kcGOFZyM8pPBf9t4D4U9K2faTqF/v7cHzWa+GnToUyB9fJl2O/ehZa39zONWxmtWrUiNzeX8PDwx7aVZRWTvjkUqboM+5bjUCgKKvTE+6+i16sXRu+8Q9aOHeQcOfLYdjVrHUzHu6IskJO+PhhFbmkFo1SNnZ4do51Hc/juYULTK1fmEgSB8NsfU1ySgKvrMlRVDR5udOkn1uAHPOrRM+VUOCXpxYzq2IAG7p3FnpeCZzRYf0VoY6CDj742K2NT6dfMGmsDTRb9EY48vbBcXKW4IJ+Qs6do3Kb9Y7LhNSbqNFxaAp7viCpmVfCd73dIs/IYcCwbTS8vDIcNA8QbdONGP1CaPBYtCz+s2nxPaWk1G/aLsmHnUFAqYOS+WqsWeOWRqUKnTyAlGMIqNxivFIkE6rWH0b/B5AvQsKu40r3UDY7Ohoy7tTpdTTc36u3fh0aTJiS+9x65x39FqqNKwbUkZCoqtBo8nLSYe0Rev1LBVCX0rt+bQ28eopVlK36++TMzr03FoacGo75uRWMfC0LOJ7D906tc+S2K4nw5eZnF/LE6iJMbQynSzGGf28/0HtYcF/PGT5yrsrCQ+KnTUOTkYPvLGlQtX4AIU+hBsHSvcoHkv4a8uJiIa5c4uvQnfpk0mpNrlyMvLqbTmElM/mUrPWe8i03j6tnXCIJARsYF/APG4Hu9J8mph9FPaoO7/i6ad9+DmkYzLly4wNKlS9m9ezcpKSl06NCBOXPmMGzYMBo2bIi0GoJsdVSN6exZ6PXuTdrixeQeO1bjcSRSCX0neqJpLaGhXwdWn9gMgH2DBvTu0pkyiYT1v6yhsFAs05bJNHF3X4+ujgvBwTPIzLwsXuPeXAXGDUU/1Af+oFI1GUZDG6HIl5N1KOqFeG7WUXOq/FUKgqAEapxGkkgkb0gkkjsSiSRKIpF8WMF2fYlEclQikQRKJJJQiUQytqbneiU4+z0oSkWRgn+QVZzFhD8nEJYRxsIOC+lVv4oMwLU1UFYi+jbVkJJ70cTPnMX94SMovX8fiy+/oP7RI+h17/5cyyYcHR0xMjJ6TGxFUSAnfVMIglyJyThXjG1aVeiJ91/H7L130fL2JunzLyi+ffux7Wq2upiMc0WRW0LahiAU+U8f5E1qOgkjDSN+ulG5bUJCwk5SU4/RoP67GOh7/WsS2uDSH0IPQamomHUuOZuzV+IwMtXiq05OonCQolRciPgPIJFImOtgTmKJnINp2czq0pDgtHyuqijRdDMFIOTsKeQlxXj2rCXxkdwk+G0ymLnAGz9WueuJmBOcun+Kb67bISkuwfKbrx9RuL19NZl7F1pjIPmRUnkC12/0JzvnVhUjIpaE7hsDmffEssP/o4djAFwHie/9me+eTTTF0h3e2gwzborZ74BdYo/evjGQGFBbs0XFxAT7zZswHDGcrM0bUaTcoPh2JmWZxTRu2wEjKxsu792BUllx9YSplinLOy/nu7bfEZkVyaAjgziScoAOoxox4ksf6jczxf9ULFs/vcKur3xJiMjGopuEdQ0+ppNHK95s+GRLEEGhIOG99ykOD8d68aIKvVNrnawYUXn2/0A9s7S4iNtXLnBk8fesnjiSo0t+JC40COd2HRn21QLeWbgKz5790NSpXi+9QlFMQsJufK/3JCBwLHmZoZhEDcQpeDVuXZeSY2DMnj17WLJkCWfPnsXExIShQ4cyZ84cOnXqhH5tG9X/nyORSrH84Xs0vbxI/PAjCp/Q7lIVKmoyRsxth0RXjvyYBWeDLwPg3aETzeysKSqVs3HtL5SUiJl7FRVdPDw2o61Vj8CgyWRn3xR7kIduh7Ji2PeOaOMDqNnootfNnqKgdAoDqtcOUsfLoTrLLqckEsl7EonEViKRGP3950kHSSQSGbAK6Am4AMMlEsm/r/jTgTBBENyBjsAiiUTyetYIpYaLD7zNJzzysJRelM64P8dxN/suyzoto6t918rHKM4RS99c3gSTpy+flKemkvTFl9zr25eCy5cxmTmDhn+ewHDYMCSqVfdM1AZSqRQfHx/i4+OJi4sDQFmqIOPXUMqyijF52wVVC+0KPfFeNIoyOcpKSkmfFxJVVayXLEamq0v8zFkoch7v3VG318NkjCuKrBLSNwSjKHi6MggdNR1mNpuJf6o/f8b8+dj2vLwwIqO+xdi4A3Z2EysexGMElOZD+FGKFEqmHwxCIleybmgzpFIJmDUWe/VubhKzP/8BOhjq4qmnxfLYFHo7m2OFlE1qZUjUpCgVCvxPHMXG2RXz+rVQ1qxUwIEJIC98oFqmVemu6UXpfHftOwYm22JyNQKT6dNQr//QuDw3vYhLeyOxbmSAV8dBNPc+gIqKDn5+o0hM2l/xoIIAx96He2eh71Ko167i/f7LSGWiUmbmXQjc+ezjGTcQ38s5wdBmtmiTs64DbBsA987XisWCRE0Ni88/x/Lbbyi8tg9BUJJzPBSpVEbrIaPITIjj9uULlR8vkdCvQT8OvnkQbwtvfrz+I+P/HE+eZgbdxjVh2GctcHA1xt7NmE7z7FhU+gmNjBvxYYvH1mYrJOWnn8g/cwbzTz5Gt2PHZ3691SL0kPjfSpRnX3dKCgsJv3SOwwu/Zc2EkfyxbAGJd8Jp0rErQz7/nilrt9Jt4gysG7tUe/G2pCSNu/cWc/lKO27f+QQJKthlz8Xh1E8YqY3gvqcav+zbxLZt24iJiaFVq1bMnDmTt99+G2dnZ2Syp/DVrOOpkKqpYbNyBaqWlsRPm07p/fs1HktTR42hc9sgk0q5vjGJxDSxb77PmAlYKYvJyM5h29ZfkT8QdlFVNcCj2VY0NCwICBxPbm4QmDaCN1dC/A04+Un52LodbFBz0CP7UFSNdQPqeP5UJ8AbhxiIXQBuPfhTHffXFkCUIAj3BEEoBXYD/14GFABdiXhl0gEygeenQf08OfU5qOmKDfwPSC5IZuyJsSTkJ7Cq6yra27SveowbG6EkV5TyfgoU+QWkLV/O3R5vkH3gAIbDhtHg1ElMp09Hqv248ezzxMPDAw0NDa5du4agEMjcdZvSuDyMhzVGvf7DFb9/e+K9SFJj7rFpzmQ2z51CbEjQCz23iqkp1suWIU9KInH+h4/1zQCo19fH+G0X5OlFpG8Mfupa9wENB9DIsBGLby2muOzhxbesLJ/gkJmoqhji4vwzEkklP3/71mKPUsAO5l6JpOB+Hr2a2+BtY/BwH+9xop1C1OmnmtuzkJ6eTlnZ87k8SCQS5jlYEF8sZ39QAmNR43ZhCafCUrh705fctFQ8e9VS9u78T3D/EvReJN5AK0EQBL699i1CXgHDfs9BvVEjjMc/tF0RlAJntoWDBDqPdkYilaCt3ZDm3r9hYOBNePh8IiO/RxD+FYRfWw23NkObOdBsVO28pteRRr3A2gvO/VR7ipi65qJ68twQ8b/JIbC1H6zvDGFHnq7nrxIMBg/Gbv1ylJm3KbiZQs6xEzj5tMbUvh5X9+1E8YTfiLm2Oau7rObr1l9zO/M2g44MYs/tPRhaatF9giudxjrxWfCHIMDiDovRUKlc+OdvMrdtJ2vrNozeeQejkSOf+TVWm9DfxM/Q0OHFnfM5U1yQT9iFMxz6+RvWTBrJsRULSY6KwK1LD4Z++SOT1myh6/ip2DZpilRa/WArLy+M0LD3uHylHTExq9HX96SpwyZsL31O7k17rtklsiXud06dPY22tjYDBw5k3rx5dO/eHWNj4+f4iuv4JyqGhtiuWwtA3KTJ5Qq6NcHc0pA24+3RKNVhx+KLlJaUIVNRYcjMeeikJxAfn8DevXvLdRPU1Uxo5rENVVUD/APGkp9/R+xtbTUDrq8T1ZYRy0CNhoj3rsy9dxCUdaWaryKS51VDK5FIBgNvCIIw4cHfRwM+giDM+Mc+usARoDGgCwwVBOGPqsb19vYWbt6sTnz5Arl3Dra+KSoPtZkNQHxePBNOTiC7JJvVXVbjaf4E02B5kdjDYdFU7O2oBkJpKVl795G+ejWKzEx0e76B2Zw5qNnbP+MLejZOnjzJ1atXGdPoTWQBeRi82QCdVo835/v5jaS4JJFWLc+8MMWtyBtXOb5iEera2shU1chJSaJplzdoP2os6lovLhjO3L6DlG+/xWTWTEynTatwn6I7mWRsDUPVSuzPk2pUX4nuRvINxv05jhkeM5jsPhlBEAgNm0dKyu94NtuBoWGLqgc4vwDOfkdr2UqyMefm/M5oqf3j/GWlsNQVLD1g5N5qz6smCILAuXPnOH/+PPr6+rRv3x4PD49aX0kWBIEetyLIzChif7CcMUI+mmoqjM74nYLMdMYvX/dUD1QVcu8cbO0P7sNhwJoqdz127xjzL85n+c0mWPwVjMOePWi6uZZvDzobx8U9kXQa3RiXNo/+vpRKOZFR3xEfvw1j4w64NlmGioou3DkOu4aDcx94a6soHPL/zN/X7jd+hJZTa398ebGYIby8XBQvMnYU7xFNh4jqnM9A/vVosn+Lp+jmBvR7upPbrhWHF31H98mzcOtcPUPx5IJkvrjyBVcSr+Bj6cPXrb9mY/BG9kbsZVmnZXS26/zEMfLOnCV+xgx0OnXCZvkyJC8qw5NxF1Z4itYirZ9dkOxlUpyfT9TNa0T6XiYm0B+logwdYxOcfNrg1LItVo6NHinLri6CoCQ94yxxsZvIyr6GTKaFpeUgbG3eoeS2GjcPXSJcGk8meaipqeHu7o63tzfmtaCsXcezUejnR+yYsWi4uWG3aSNS9ZpfL3794zfyjuqhWr+Eie/1QiqVEH7pHIe2/UqJpT2urq4MHDiwvJeysPA+fn7DEVDg5bkbLXUb8TqZ4AcTToOFeB8quJVC1r4I9N5wQK/jf9PP+FVHIpHcEgShQmGNagV4EonEFbHMsnwpTxCEKg23JBLJW0CPfwV4LQRBmPmPfQYDbYB5QAPgFOAuCELuv8aaBEwCsLOz87r/DGnr58Ll5WK52rRroKpBTE4ME05OoKisiLXd1uJq4vrkMa6vh2PvwZg/wKFtlbsKgkDeiROkLlmKPDYWrRYtMHv/PTTd3GrpBT0b2dnZLFu6DNcyW7q264x+D4cK90tK+o2w8Pfx8tyDgcHzEX75G0EQuH5oH5d2b0XH2B5VrX4YWBhgYBxMwJ9H0DYwoMuE6TT09nnyYLU0n8QP5pP7++/YrluLTruKy+SKwjLI2B5e3p8nVa/+w9Pcs3O5nHiZ3wf8Tln2OcJvf0T9enOpV+/JD0OF6TForXRnsXwwTsO/pY9rBWIJZ76DCz/D7IDntoIul8s5fPgwISEhNGnShOzsbBISEjAwMKB9+/a4u7vXaqD3e1QqE+IS+Vmig66+JnP2BNAz5U8mDO6MV+/+zzZ4fiqsaQOaBjDpnNjvWAnpRen0P9yfdqlGvL06EqOxYzGf/7A6IDulkD3fXse6sSG9p1VuVByfsJOIiK/Q1LTHw3wumjvHi15hY45VWRr6f8WvfSElTPS7U39OKoBKBYQdFkV1koNEL75W00UrHPWa+Y8KSoHkhTdQZCWTd3A+Wm3bctFYi8L8XMYtXYdKNcvyBUHgQOQBfr7xM0pBSbGimLGuY5nn9eRKkqLQUO6PGo16gwbYb/0VqdYL/E5dWCj6Gc4NBX2bF3feWqIoL5eoG9eI8L1MbHAASoUCPVMzHH3a0KhlWywaONYoqANQKApJTDpAXNwWiopiUFe3xNbmbayshpKeWsCVQ+e4nXoXuUSBuak5zX2a4+bmhvozBBF11D65x46RMO9d9Hr3xurnBTX+PgiCwOfrlmLh745NSy36veODRCLhxOol+IeEUWJmjZeXF3369Cm/lxQURHHLbzhSqTpennvQLFOBte3F+8bEs6BpgCAIZO68TVFYBmbTPFB7GnueOmqFZwrwJBLJF4j9cS7AMcSeukuCIFQp+yaRSFoBXwqC0OPB3z8CEAThh3/s8wfwoyAIFx/8/QzwoSAI1ysb95XM4IGYgVPVJDIrkoknJyIgsK7bOhoZVV6CVY6iDFY0Ax0LGH+ySh+qAt/rpC5cSHFwMOqOjpi99y7a7du/Up4z+b5JHPj9IAmqWbw7/71KbxoKRSEXL7XE3Kw3zs4/VLhPbVCUV8ihnxeSeOc6UrXGqGl3x6axKYkR2RhZa+PTV4fz21aTHhtDo1bt6Dx2Mlr6Bs9tPn+jLCoiZthw5MnJ1DuwHzWbih9SCoPTydwVjpq9PiZjmyBVq15AE5cXx5uH3mSwfStaKc9hoO+Fh8dmxPbYqpl+8y4jjoymoWoG5p+EV5zpyUkQs86tZ0K3r6o1p6chPz+f3bt3Ex8fT9euXWnTpg0AUVFRnD17lsTERAwNDenQoQNubm61EuhlHbvHm2VZlJlocs6nMe2/OIS8qJBLX/dHU/sZbl5KBWwfKHrOTTwD5k0q3VUQBGafnc31mEts2WWICjLqHzmM9IFhsFKh5LeFfmSnFDL8Cx+09at+KMvKusadW1PwuBGLqqohssmXQdei5q/lv0bcDdjYVezJa//+8z2XIMDdM2KgF3MRNPShxSTwmQLaJk89XN6FeHKORaPZKJXUxV+RZWvFVV0VOo+bQrMefZ5qrMT8RL659g0qEhWWdFqCirTqigF5UhIxQ4YiUVXFYc9uVExNn3r+z8SaNuIiyfjXR425MDeHqBtXibh2mdiQQASlEn0zc5xatsXJpw3mDRyf6V5eXJxEfPxWEhJ3U1aWi56eO3a24zAw6Ex4eAQ3fG+QkJSATJDiZOxAmzc7YW1n80o9P9TxKOnr1pO2eDHGUyZjNmdOjcfJKs7iy0VrcIprSfMB9rTo0YDSokK2fTibTDVtCrQNaN26Nd26dSv/PuTlheHnPxJVVQO8PPegnnwXfu0Djj1EARapFEWBnJRlfkg1ZJjPbIZEta5H80XyrAFeMOAO+AuC4C6RSMyBDYIg9H3CcSpABNAFSABuACMEQQj9xz5rgBRBEL58MK4fYgavUv31VzbAA8Izwpl0ahKqUlU2dN9AfYP6Tz4IIHAPHJwEw3dDo54V7lJ8J4LURQspuHARFQsLTGfNQv/Nfi+uHKaaFIVmkLE9jGx7JfuTz9KrVy9atKi8HDAsfD6pqSdo1/YqMlntrf4KgkBKdC5Bf90m9PwGlPIkdEw74d1nEI1bWqJtoM790AxOrA1GW1+d3tObcOfyMa79thtVDU06vTMR53adnvuNr/T+faIHv4WqrQ0OO3ci1ai436UwIJXMPXdQb2CAyTtNkKhWbyVv6c0FmGasw0pTn9Yt/0Rd7ckPkeczchm1+TpDc/9ioXS1mO1xaFPxzrtHip5588KfueTsn6SmprJz507y8/MZOHAgLv9S5BMEgYiICM6ePUtycjJGRkblgV5NJbsFhZKkH65zvpEOc03KWGJvwvnvF3PCpAsrhjejr/uTPcAq5fzPcPZb6LscvN6pctejd4/y8aWPWXrbG6uD17DbvAntVq3Kt986EcO1Q/foPr4Jjs2rUUpVWoByU1eEtNvc8jDAqtk32Nj8H/feVcSu4RBzWcxGvyi7iPhbcHkJhP8OKhpiP2TrmWBY/RJ7RYGcpB980fa2QN0ul7jZs7liqEGRkSET125FVf3J/XM1QZGfz/0RI5EnJuKwayfqjo7P5TyVkhYBq5rDGz9Byykv9txPSUF21oOg7hJxoSEIghIDC8vyoM6sXoNnvs/k5gYRG7eJ1NTjCIISM9Me2NqNRV5qx61btwgICKC4uBh9tHFWWtOid1uMfJ7CL7OOl4YgCCR//jnZ+/Zj+d23GAwaVOOxfBN92bPqEg0ymtFjoisNvcxIuRfFjk/fQ62JJ+lyJZ07d6Z9+4d6ETk5/vgHvI2GhjWezXai5rcHTnwIXT6Hdu8CUByZRfrGEHRaW2HQ7/9Mkfkl86wB3nVBEFpIJJJbQCcgDwgRBKHyJeiHx/YClgIyYJMgCN9JJJIpAIIg/CKRSKyALYAlIEHM5m2vasxXNcALTAtk6qmp6KjpsKH7Buz0qnnxVCphTWsxazfl8mOZEnliImnLV5Bz+DBSXV1MJk3EcNSoSgOBl0nJ/VzS1gejaqGF6aSmbNq6mcLCQmbMmFHpQ3dW1nX8/Ifj4rIIS4v+zzyHwtxS7lxLJvxKIhnx0cgLDiORlNJm2HSa9+382I00+V4Ov68MRKYqpd8sDxAy+XPtcpIibuPg4UW3idPRMzF75nlVRd7Zs8RPnYb+gAFYfv9dpTf7glspZO2PQMPJEOPRLkhUnhzIBIbMJS3lCH/KXVjQ48gTHyRyyxS0PnSL/JtpfNLDnolX3xBVXfuvqviAu2dEpcCB68W+olrg7t277N27F1VVVYYPH461deV+kIIgcPv2bc6dO0dKSgomJiZ06NCBJk2aPHWgVxSWQcbWMAxHO9OrIJ2CnGyGbPyBP71mgVTGybkdkElr8CAWc1lc9XQdJL5PVXwGqYWpDDg8gFZ5Foxfdgf9/m9i9d135dszEvLZ+/0N6rmb0mNiNXyulErY9zaE/45iyCZC5MdJzziDtfUInBw/Ryp9/uq6rwXJIfBLW2g7RxRHeZGkRcCVZeJCn6AUvydt51SZ5f0nmXvvUBSSgeUnLVBkZxAwazoXKMbL3pEOPy6qcVlXZQhyOXFTplLg64vdurVot25dq+NXi3M/wbkfxIUlvRfgtfeU5GdlEnn9ChHXLhEfHgqCgKGVDY1atsHRpw2m9vWeOahTKktITT1BfMJ2cnL8kMl0sLYaiqXVSO7H5HPz5k2io6ORSqU0NHWgYbwBtvoWmLzdBFWLFyu+VsezUZu/ueXXV5C6TxOrwnr0n+uFVUMDbhz9jfPbN2HYvgdxaRn07NkTH5+H7SpZWdcICByHtlZDUYTlyFzRf3LUb9CgEwDZR++SfzkRk7FN0Gj0f+Kp+grwrAHeauBjYBjwLpAPBAiC8FI8617FAO9m8k2m/zUdY01jNnTfgJXOU6z03z4Gu4c/9oCsyMkhfd06sraJ8a7hqFGYTJqIzMCglmdfO8hTC0ldE4hMWxXTKU2R6agREhLC/v37GT58OI0aVVyqKghKrl7tgoamDZ7NauarplQouR+aSfjlRO4HZ6BUCugaxpMRexBtfQP6f/AZZg6VZ1MzEvM5uiyAMrmS3tPdMa+nQ8Cff3Bp11aQSGg34h08uvWq9Qelf5K2fDnpq9dg8eWXGA4bWul++deTyP4tCg1nI4xHOlcZ5P3d41is15UPQ6/wU7ufqvZgBGYERXP0wG3qG2hxalY7VH6fBSG/wXsRFfcnKZWi75e2Sa2USt24cYNjx45hZmbG8OHDMajm912pVJYHeqmpqZiamtKhQwdcXFyqHeil/xpKaXwelh/68FtyOtMjEpgYdYNWLfswbYcfS4d60L9Z5cFmhRSki4GDqhZMPl9lv5UgCMw8M5PrCVfZesAKaWY2DX7/HdkDvylFmZL9P92kILuE4V/4oKlTDUeZU1/A5aXQ4wdoNQ1BUHD37iLux67FwMCHpm6rUFWtJeP2150DE8Rs2uxAUQ3zRZOTICqc3twM8gJw7A5t54JdqyoXBUpic0lbHYhB/wbotLRCWVrKrklvk5mXQ28TO+wXLkSmW7M+v38jCALJX3xJ9t69z5xNeCZW+YCWMYytuSF0bZOXkf4gqLtMwp0wEASMbexwatkGJ582GNva10pFSFFRLAkJu0hM2o9cnommpj02NqPR1upGQMAd/P39yc/PR19fH08PT+rF6SINK0DDxRijIU5PJdZVx6uDIi9PzJonJWG/cwcaTk41GkeulDPxyBQane+OscSctz5ojoGZJgd++IL48FAMO/chOjaW/v374+HhUX5cevpZgoKnoqfnhofzKlQ294WCNJh8AfRtEORKUlb6oyyUYz7HC5l23eLhi+CZRVb+MZADoCcIwovVlv8Hr2KAtyN8B3vv7GV99/WYaT1FtkcQYGM3UXxhph/IVFCWlJC1fQfp69ahzM1Fv18/TGfNRLWKLMbLRpFTQuqaQIQyJWZT3VExFnuFFAoFy5Ytw8jIiDFjxlR6/L3oFURHL6N1q/Noalb/dWYlFxB+JYk715IpzC1FU0+NRj5mlORewf/EfqwaufDmux9Xq58uN72II8sDKMgq4Y3Jbti7GpOTmsKp9Su5H+SPdWMXuk2aibH181GKEhQK4iZPocDXF4ft29B0d6903/yriWQfvoumqzFGw52RyB5/aCgoiOL6jf7o6TXF3X0LI46NIqskiyP9j6CpolnhuKfScxi71x+V2AIOTW+Dh60B3L8Km9+A/mtEf7yKuLJS9MiZcgksaib0o1QqOXnyJNeuXcPR0ZHBgwfXqOFfqVQSFhbG+fPnSUtLw8zMjI4dO9K4ceMqAz1FXilJP/ii084Gg571CDx7iuFZYGRiyrk2Temz4hIlZUpOzW2Piqyagb5SCTvfguiLovKYZdMqdz8cdZhPL3/K4vh22Gw7i/WyZej1eKiG6HvkHjePxdBrqhv13KvR7+S/HQ5PFy0tei9+JEhISj7E7dsfoa5mQdOma9HRqdnDwn+KjLuwsjk0Hw+9fn558yjMFC1zfNdAYQbY+oiBnmOPCnthBUEgdYU/KAXMZnsikUhIjLjNrs/ewyklCxcNPWxWr3rEP7GmZGzYQOrCRRhPnozZ3DnPPF6NSA2H1S2h10JoUYmX5wsiNz2VSF8xqEuMCAfAxM7hgfplG4xtaqcMUhAUpKefJSFhBxmZF5FIpJiYdMHKcjgZGWbcuuVHZGQkgiDg5OSEt7c39npWZO28TVlaEXo9HNDtUNdr97ojT0wkeuiDvtfdu1E1q1l1UUJ+AmP2TKR34HSMdA0ZPN8bQVnA1g9moqFvgMTFi/uxsQwZMgRnZ+fy41JTTxAcMhNDQx/crT9CtqGHKNo19jioqFOamE/qqgA0GxthNMq57vv2AnjWDJ4EGAnUFwTha4lEYgdYVCWE8jx5FQM8gOKy4mr5BT1C9EWxdKv3IgTPseQcPUrasuWUJSWh3a4dZu/OQ6Nx4+cz4VpCWVRG2tpAyjJLMJ3c9DEVpcuXL3Pq1CmmTJmChUXFwg5FRfFcudqhWgqPpcVlRN1K5faVJJLu5iCRSnBwM8a5tSWWjjqcWruMiGuXaNKhK10nTq+2khyI5Z1HVwSQmVBAlzHOOLWwQBAEwi6c4dyv65GXFNNq8Ai8+w5EplL7q6CK7GyiBw1GUCiod2A/KlV4D+VdTCDnj3touptiNLQRkn+UDioUxdy4OYDS0nR8WvyOuro5N5NvMvbPsUzzmMZU98fl4LPkZbQ7GUj+xWRG+Njx/YAHgZogwPJmokrdmN8rnkxhJix2FqX/+y596tddUlLCgQMHiIiIwMfHhx49etS4j+5vlEoloaGhnDt3joyMDMzNzenUqRONGjWq8KaTdz6OnOMxmL/rhYqJJts+mMktq4bs8ejIZlcHpKnFTN52i4VvuTPYq5qKfZeWwukvqvUgmlKQwoDDA2hRZsuURXfQad8OmxUrHm6PyeXAgls0amFOlzEuVYz0gOiLsK2/aEg/ch/IHv8d5OQEEBQ8BYWiCNcmSzAxebIk/n+eo7PBfwfMvPVUvXDPhdJCMUi/sgJyYsG0sehd6Db4sc+z4HoyWb9FYjqlKeoOYsb34IKviQ8JovO9FFSKirD6eQG6nWv+GeeeOEHCnLno9eqF1cKfn2tFQ5Wc+Q4uLoR374DO8y2fr4ic1BQifC8Tee0ySVF3ADB1qF8e1BlZ1Z6iZ0lJGomJe0hI3E1JSRLqauZYWQ3F0LAvYWFJ3Lhxg+zsbLS1tfH09MTLywsDAwMKg9PI2heJRFWK0fDGaDQ0qLU51fFyKQoJ5f7o0ajXr4/9tq01Vq49EX2Cn/9YwYDwuZjb6NN/nifx4QH89sMXuHXryX1BjeTkZEaMGEGDBg/76pKSDxEW9h7Gxh1pqtIL6b6x4iJinyXAQ+Enw8GOaHvXiXk9b541wFsDKIHOgiA4SyQSQ+CkIAjNa3+qT+ZVDfBqxLYBCMkhFHivIXXpSkru3EGjSRPM3n8P7ZYtX/bsnoggV5K2KYTS2FxMxjRBw/HxUq+ioiIWL15MkyZN6N+/f6VjVeWJJwgCSXdzCL+SRNStVMpKFBhaaOHc2gonH3O09dXJy0jn0M/fkBpzjw4jx+LVZ0CNVo9Ki8o4tiaIhIhs2g11pGknMWNXkJ3FmU2/EOF7GVP7evSYMhvz+g2fevwnURQayv0RI9H08MBu4wYkVQSSuefiyD0Rg5aXOYaDHMuDvPDbH5OYuAcP980YGz9slp53bh6XEi5xpP8RLLQfvfBODYnh2JEIjBQSzr/fET2NfzxA/i0QMjuwcjuEQ9PFmvx3w0VlwGqSk5PDrl27SElJoWfPnlUK8tQEpVJJcHAw58+fJzMzE0tLSzp27IiTk1P590MQBFIW30KqpYrZVHdiQ4LY983HdJkyiymaNujKZPzp5UjflZfJKy7jr3c7oPqkLF6sL2zu+cBv7tcqS+wEQWDaX9O4mXSD7ScaQEQ09X//HVVz8eG1rFTB3u9vIC9RMOyzFqhrPWHRIj0KNnQBHXOxbFbToNJdi4uTCAqeTF5eGA0bfICd3cT/71XXnARxQcNtMPRf/bJnI6KQi7+tS0sgNQz0bUXjYc/R5VYbylIFSd/7otHYCONh4qJgasw9ts2fRYvufbA5/hfFISGYzJiBybSpTx2cFfr7E/vOGDRcXbHbvOmZPLmeCUEQS8L1rOCdoy/stNnJSUT4Xibi2mVS7kUCYF6/IY4+bXDyaY2hZe1V2AiCQFb2NRISdpKWdhJBKMPIsA3W1iMpLW3MjRt+hISEoFAosLe3p3nz5jRu3BgVFRUEhUDOiWjyLyagZqeL0UhnVJ6gslvH60e592THjtisWF5jsb0vrnyBn28Eb0RMxMHNhJ5T3LiwfSO3/jjEG7Pncz4gmKysLN5++21sbR9WL8Un7OTOnc8wM+tFkyR9pJdXlFf5CEqB9A3BlMbnYz67WXlFVx3Ph6oCvOpc5X0EQZgOFAMIgpAFVKP5o44qSfSHu2fIjjMlbupMlIWFWC9ehMO+va9HcKcUyNx7h9LoHIzecqowuAPQ1NTEw8OD4OBg8vLyKh3P0nIQRUWx5OTcKv+3gpwS/P68z84vfTm40I+7t1Jx8jZj0AdeDP/Ch2bd7dDWVycp8g47Pp5LdnIiA+Z/jnffgTV+SFXTVKHPTHfquZtwcU8kvkfvIQgC2gaG9J33Ef3e/ZjCnGx2fDKPCzu3IC8tqdF5KkOzSRMsvviCQl9f0pYurXJfvY626HW1o/BWCtmHokRfrOQjJCbuwd5+6iPBHcA8r3kolAqW+S175N//SMvmyM14JLlyvurX5NHgDsB9GCCBwN2VT6b5eLFvKHBPtV9rYmIi69evJzMzkxEjRtR6cAcglUpxd3dn+vTp9O/fn+LiYnbt2sX69evLS5pKY/MoSytC21vsu/I7fhhNXT1c23Rktr05wflF/JWZx7xuTsRmFvKbX3zVJy3MhP3jxKxnvxVVBncAh6IOcSnhEt9kdkB5KwizD94vD+5ALM3MSi6k0+jGTw7uCjPFslCpDEbsqTK4A9DQsMTLcw9mZj2JuvsTYeHvoVDU7nf6tULfWsy2Bu6CtDsvezYiMlWxP3vqFRixV/xenZgPS1xFsZHCTKRqMrQ9zSkKTkeRXwqA2YOskv+FvzBbswr9/v1JX7mS+JmzUOTnV/v0pXFxxE+fgYqlBTarVr684A4gJQQyoqDJgOd+qqykBHwP7mXb/NlsnD2Rizu3IJFKaD9yLOOXb2DUD0vx6f9WrQV3cnkusXGbuebbA3//UWRmXsbG5m28vY4Dczl06D4bNmwmLCyMZs2aMXXqVMaOHYurqysqKioo8kpJ2xBM/sUEtFtZYjqpaV1w9x9Ft3MnzD/+mPwzZ0j56acajzO/+XxwyCfA8QQxQelc2hNBm2FvY+bQgHMbVzOwb290dXXZsWMHycnJ5cfZWI/AseHHpKYe47ZVMYJDW/h9LiQFIZFKMBzSCKSQuecOgqL6bWB11C7VyeD5Aq2BG4IgeEokElPEDF6zFzHBf/NfyOCVxsaiWNsXNeE+0RcaYTR5JoZDhyBRez3iZkEQyDl6j/wriej3qodu+6pLUjIyMlixYgUdOnSgU6dOFe7ztyeeqWkvNEvfFQVTQjMRlAKWDfVxbm1FQy8zVP9l9B1+6Rx//rIMHSNj+r//GSa2tVNWpVQoObfjDuFXknBtb027YU5IH2TIivPzOb99EyFnT2JoaUX3SbOwcamGmf1TkPTFl2Tv2fNYH9a/EQSB3JP3yTsbh6y1kjv6M9HRaYxns51IK/CxWua3jA3BG9jeazvupu6kl5bR7kIIJecSaV3PmG3jWlQcHG99EzKjYVZAxZ54AOs6imVl032fGNSEh4fz22+/oaWlxYgRIzA3fzGiFgqFgsDAQC5cuEB2djbW1tZ4qzhhGi3D6pNW5GSlsGnOZFoOHEqbIaOQKwVa+4ZjoqrCH54NGbD6Cun5pZx9ryNqFQncCALsHgGRp8TsmbVnlfNJLkhmwOEBeMvqM2NhJBouLtht2Vz+GSRGZnFwsT+u7azpMOIJnpplpaKiafx1MbthV/2FIkEQiIlZyb3opejpNaOp2xrU1V+wr9mrQkE6LHOHhl1gyNaXPZuKib0mlgBHHBcFfLzGIHccR8r6ZPTecECvo7janhEfy5b3puPdZwDtR44la9t2Un76CTV7e2xWrUS9Xr0qT6PIziZm+AgUmZk47NmNmoPD839tVXH6K7i8DN6LBO3KS9hrSkZCHJHXLhNx7RJpsTEAWDo2Krc00DOt/ZLQ3NxgEhJ2kpxyBKWyGD09d6ytR6Cm2ho/vxD8/f0pKirCxMSE5s2b4+7ujsa/VLRLYnLI2HEbobgMw4GOaDV78aWrdbx4Un74gcxft2L+yScYja6Z9c3tzNuM+GME/dMnYXzHidYDG2LvKmP7h7OxaOhE1xnvsmXLrygUCsaOHYuJyUOrJVE/YSnWZgNp9OdRJCrqMOkcaBqK1k6776DXzR69LnWWHM+LGpVoSiQSe0EQ7kskkpHAUMAT+BUYDHwqCMK+5zXhqnidA7yyzEzSV6+h4I/t1O+eSKFmezRm7EKm8wwGyi+Bv0sDddpaY9Cneo37O3fuJD4+nrlz56JaQV9cZmIBQYHvIZddIPLwQjR1dGncyhLnVpYYmD9eYy4olVzeux3fg3uxcXGl79yP0NKrfmlgdRAEgasH7+J/MpaG3mZ0HeOC7B8P9feDAzi1bgU5qSm4d+tJuxFjUa9hPfy/UZaWcn/UaErv3sVh394qBRIEQSDr2B3C5FMp083Cp/UflYrVFMgL6HOwD1baVmzruY2JYfc5fToatbQSTs9rj71xJfLZQXvht4kw5g9waFvxPn+LelSxjyAIXLlyhVOnTmFtbc3w4cPReQnf/7KyMgICArhw4QK5ublYapnSbXBPos+fJOjUCSau2oSOoSj1vD0xg/fuxLGraX0k6cWM2XyD7we4MaIiH6mrq+DPj+GNH6Hl472O/0QQBKaenopfyi22X2qK8uot6h85jJq9uEhRWlzGnm/FVuehn7ZArSr1O0EQ3/uAHTBwAzR9q0bvS2rqCULD3kNVVZ+mTdeip1u7CxevDWe/h/M/iQ8rVi9lLbN6pISJAU/wPpBIKFbvRp5yECbzB5eXbB9buYhI3yuMX74eHUMjCnyvkzBnDoJcjtXCn9Ht2LHCoZWlpcSNn0BRQAB2mzeh5V3hM8SLQxBguQcY1YfRB2tt2PS4+0Q8COoy4mMBsGrkQqOWbWjYojV6JrW/0KFQFJGS8gcJCTvIzQtCKtXEwrwvVlYjSElR58aNG0RGRiKRSGjcuDEtWrTAwcHhscU3ZVEZ+b5J5J68j4qhOsajXeosEP6PEBQK4mfNJv/sWWxWrqhxj+2O8B386PsTMzN+QB6pSfcJTSjJC+LPX5bRdtjbNGjXmU2bNqGiosK4cePK1a0FQSDq7k/Exq7HzrAPDY/uQNKgs+jpLJWSsfs2RUFpmE31QM22dpR863iUmgZ4UcAGYCHQENGwXAL8JQhC+HOa6xN5HQM8ZWEhGVu2kLlxE8riYuwH66GpEoVkbijovF6r5AW3UsjaF1GhuEdV3Lt3j61bt9KvXz88PcWsRmlRGZE3Uwi/kkRKdC7aZpHYdlyAme6XNPEcibSSPqfS4iKOrVjE3ZvXaNrlDTqPm4xM5flJ8vqdvM/V3+5i62JEz8luj2QR5cXFXN67Hb9jR9A2MqLbhOnU96yd9lR5UhLRAwchMzLCYc8eZDqV37hv3/mchIQdWPvNwdK1L3o9KpfkPhh5kM+vfE5/z6VsDNdGzS+Dd7s5MbNLFWbFpYWw0Amc+8KANZXvs9hZ9MV5a8tjmxUKBX/88Qd+fn7lPZkVBfsvkpxrCfgevUCwfgJ5hfmoFBXgaGHC0Lnzy/cpVSppdS0cK3U1DjdrwOBfrpKcU8zZ9zuirvKPjHL8LdjUQ5S3H7bjiVnMAxEH+PLqlyxQDMBhwT7M3n8P4/Hjy7ef23mH0IsJDHjXE6sniSRcXAx/fQUdPoROH9XkrSgnLy+MwKBJyOVZuLj8jLlZ1dYa/0mKc8QsnrUXjDrwsmfzZLJj4eoqhJtbkCiKUVh3Q/bGfLBtTlZyIpvnTsGje286j50MgDwhgbiZMykJv43p7FkYT578yPVCEASSPvyQnMNHsPr5Z/T79nlZr+whif5ilUC/FeD5do2HEQSB9NiY8p66zIQ4kEiwadwEp5ZtaNiiFbpGJk8eqAYUFNwjIXEnSUkHKCvLRUurITbWI9DXf4Pg4Khy0RQdHR28vLzw8vJCT0/vkTGUpQqKb2dSGJBG8Z1MUAh1Fgj/xygLC7n/9juU3L2L/bZtaLpWzz/znwiCwIwzM7gRf5PZSYvIjZfTb5YH/sfXE3HtEsO+WoBEV58tW7agra3NuHHjyhdmBUHgTsQXJCTsoL5aO+qdPgidPoUO76MsKiNlqR8SVSlms5ohVatZr2AdlVPTAE8X+BroDMwUBOHC85ti9XmdAjyhrIzs/QdIW7USRVo6Ol27YDZ5JOoH+4L32JcrxV0Diu9kkv5rGOr19TEZ06RaRtt/IwgCv/zyC4Ig0K/LMG5fTeburVTK5EqMrLRxbm2JUwszAkJ6VumJl5uWyqEFX5MeF0vHdybS7I0+L0QUIvxKIme33cbMQY8+093R0Hk0MEmKvMOfvywjIz6Wxm060GnMpFrJKBZcu0bsuPHodu+O9ZLFFb7WlNTjhITMwM52AiYhgynwTUavqx16XSsuV1UKSgYem8AN1fFo+eZjp6XOsdntHg1WKuLITAg+ULknHsCfn4DvLzA3FHQfCrkUFRWxd+9eoqOjad++PR07dnxmpczaIHVNIMpCOcaz3Dm8bQuhd6MRVNVwcHCgU6dO2D/Ipm1OSOejiHj2ezSA9BJGbfTlmzebMLqVgzhQUTasbSdmGSZfAK2qjV6T8pMYcGQAXhpOzF58D1VzCxz27C4X1YkNzeDoikA8utnRZtATxHxCD8G+d8B1MAza8MTAsjqUlKYTHDyVnBw/6jnMol69mUgkL//zeqFcXganPocxx8ChzcueTbUQ8tLIX/IF2hxBqswD+7bQdi4n/wol7OJZxi1bX56RUhYVkfT5F+QePYpu9+5Y/fA9Um1xESlt5SrSV67EdPYsTKZWnYl+YZz8TPQJfC/yib+vfyMIAqkx94h8ENRlJSUgkUixcXHFyacNjj6t0TZ4Pn6QSqWctPTTJCTsICvrKhKJKqam3bGxHklBgTU3btyoVDSlfP4KJcVR2RQFpFEUmoFQqkCqq4ZWUxO0PMxQtdH5/xZH+j+nLC2NmKHDUMpLqbd7d41stTKLMxl8ZDCGGDMgZC7F+WX0nenMkUUfAvD2guWkpGewbdu2cusrTU1RQEUQlISFf0By8kEcCxtid9MXRu2Hhl0pvptN+oZgtFtYYDigikXkOmrEs6poegF/AfGIapoSQBAEoWpTp+fE6xDgCYJA3unTpC1eQml0NJqenpi99x5ans3gxEdwfR3M8geD16cuuTQuj7T1QagYa2I6uelTrxTmZ5Vw6ugFAu9dRj/TDR2pCY7NzXFubYWZg275zakqT7yE22EcXvQdyrIy+syZj4N71f1Ntc29gDRObghFz0SDfrM90DF8tA9CUSbH9+A+fA/uRV1Li05jJ9O4dftnvvH+7T1l9sEHGI8b+8i2oqJYfK/3RVu7IV6eu5GgQtaBSApvpaDXwwG9To/79gmCwJs3A/C7lYVKTBG7J7WkZf1q9LPEXhMzVG+uhmYjK5nsXVjhWb6CB5CZmcmOHTvIysqiX79+j5invkzkaYWkLLqFfk8HtNtZsXHWJLSNTajfcwAXL16koKCA+vXr07FjR8ysbWh5LZx6Wmr85tGQIWuvEptZyPn3O6GhIoW9o+HOcRh7AmyrzuAKgsCkU5MISgtiR0Ar5MdOU2//PjQe+A2VFMrZ9fV11DRkDPmkOSqqVQTeCbdgcy+waCr23ak+pVVLFSiVJdy+/RlJyQcwNX2DJi4/I5PVTgnya0FpoaioaVRP9Hl6TR6gc07GkH82Aouu4cgC10JuAgrjxvwZIkXNcxhdJ88u31cQBDK3/Erqzz+j3qA+NitXUhQQQOL8D9EfMADL7797NQIHQYClTcG0kfjgWK1DBFLuRZVbGmSnJCGRSrFt0lQM6lq0qpZHak0pLk4kIXEPiYl7KS1NRUPdCmvr4ZiaDiAiIpkbN26QmJiIqqoq7u7uNG/e/JFeZEEpUHo/l8KAVIqC01EWliHRUEHLzQRND1PU6+lXu4Kmjv8+JVFRxAwfgaqFOfY7dyLTffqSyGtJ15h0chKDLUZgc7oNquoy2gzS5dCCT3Bq2Zbes97n7t277Nq1C0tLS0aPHl3uV6tUlhEaOofUtOM0TtLFOj4bJp0HQ3uyj0WTfyEe43dc0HSu/d7Z/2dqHOBJJJLOwDLgT2AVYoAHgCAI92t5ntXiVQ/wCv38SP15IUX+/qjVr4/Zu/PQ6dxZvEkWZMBSV3B5Ewb88rKnWm3K0otIXROIRE2K2VQPZHrVE4NRlCmJDkwn/EoScWEZKAUl2ZbXMTOxYOzEd1CtIF1fmSdeyLnTnFq3En0zM/p/8Hmteg09DQl3svhjTRDqWiq8ObtZhf2B6XH3OfnLcpKi7lDfszldxk97pj4OQRBImDWbvDNnsNu0CW0fUW1SqSzh5q2hFBXdp0Xzo2hqiu+JoBTI2nuHwoA09HvXQ7fdo+/VrqQM5t28h/qVFNT1Azk/c/xjtgmVTARWeIGuJYz9o/L9tvaH9AiYHcT9+AR27xbVN4cOHYrDyxZp+AfZx6PJvxiP5Uc+3Au/yZFF39Nv3sc4+rSmtLSUmzdvcunSJQoLC2nQoAHJHi1ZlF7AwWYNETKKGbHely/6ujBW9TQcew+6fQNtZj3xvHvv7OWba9/wo8YI6n+xFeNJkzCbN7d8++ktYURcT2HwfC/M7PUqHyg7TrRDUFGHCWeeS7m3IAjExm0kKuondHQa4950LRoaVrV+nleWGxvgj3dh5H5w7PayZ1MtyrJLSP7pOrodbNDvai32511eCukR5JRqoNplPlrtp4LqQ/nygitXSJg7D0EQUBYVoeXlhd26ta+O8Ff8TfG7/kCKvTIEQSD5bsSDnrrL5KalIJXJsHN1x9GnDQ2bt6z1Xu1Hz68kM/MS8Qk7SE8/AwgYG3fAxnokEokbt275VymaIggC8sQCCgPTKApMQ5FTgkRVioaLMVrupmg4GT5V5Uwd/18UXL1K7MRJaLdoju3atUhq0AKx9NZSNoZs5FunRSTvUsPIUhvrhne5un87PabOwbVjV8LCwti3bx/16tVj+PDh5a0WSmUpQcFTycg4j0uUHEvBAcb9iSBRI3VVAIrcUszneCLTfUWuK/8BalqiuRuwBqYJghD8HOf3VLyqAV7J3bukLl5C/l9/oWJqisnMGRgMHPioj9nfjfvTfMHs1TYw/xtFXimpawIRisswneqOqumTV/AzEvIJv5zEnevJFOfL0TFUp3ErSxq3ssA/9Drnzp1jxowZj6gx/ZN/euIJgpILO7Zw6/eD2Ll50HfOh2i8ZFGatNg8jq4IQBCg70z3Ch/ClUoF/sd/59KerUilUtqPHEvTLm/U2BxYkZ9PzFtDUOTmUu/AflQtLIiI+Ia4+C00dVuDqemjSpuCQiBz922KgtMx6NcAndbiQ3lCcSkdfMNRv5GBrKAUmd13dG/Qmp/aV1Nq+cJCOPONqKZpVIkCX/jvsGckgT7LOXIzFgMDA0aMGIFxFcbtLxpBoSTph+uo2epi8k4T9nz5IbnpaYxfvg6p9OHCQ2lpKdevX+fy5cvklpSyt/UbuOhqcdinCcPWXeVucjYXmIBmg9YwfE/lCqMPSMhPYODhgXjqNeHdZXFIVFSod/hQufT8vYA0jv8SjHdvB3z6ViFgVJIHm94Qe6/GnwQz51p5XyojPeMcISGzkUrVadp0DQb6Xs/1fK8MZaWwqjmo64mr0a9AWXF1SN8aRun9XCw/aiEGBEolRbf2kH3gAyw1ckHbVBQB8h5fbqVRGh9P/MxZoFBgv30bMr0qFhdeNCc+hhvrxfLMf1l/CEolSVF3iLh2iQjfK+SlpyGVqWDv5o5Ty7Y0aN4STZ3nK/BQWppJUtJ+EhJ3UVQUi6qqEVZWQ7C0GEJCQskTRVPk6UUUBaRSGJhGWVoRSCVoOBmi5WGKhrMxUvW63qU6qkf2bwdJ+vhj9AcPwvKbb546Ay9Xynnn+DvE5MSwosFmfLckYNfEkIKMvaTcjWTUj8swsrImICCAQ4cO0bhxY9566y1kD7z4FIpiAgPHk519HdfQbMzsh0O/5chTCkhZ4Y9GQ0OM33F5NSoD/gPUNMCbKAjCeolEIhMEQfFcZ/gUvIoBXsbGjaQuWoxUUxPjiRMwevttpP9WUyzJE32LHNqKAgyvAcqSMtLWBVOWWojJRDfU7Sq/4ZcUyom8IQqmpN7PQyqTUM/dFJc2ltg4G5VbDOTn57NkyRI8PT3p3bt3hWMlJf1GWPj7uLn8yqUtp4n2v4lHjz50emci0hoaetY22SmFHFkWQHGBnF7TmmLTqOL+jeyUZE6tW0FsSCA2zq50mzQTI6ua+SaVREURPWQoGo6OaC19m+DwmdjYvEMjp88r3F9QKMnYcZvisAwMBjREu4UFwwLvcT00BSE4iwWDmpIsO8j64PVs67kNDzOPJ08iJ178Hnf4ADp9XPF5y+ScXTCCC6VNcHBwYOjQoeW1+q8KRWEZZGwNw3i0C7maWWz/aA4dRo/Hu0/F/lolJSVcv36dFfcSuGDXmFkZMXhY1WfakTg+1T7ChHnfP1G2XSkomXRyEiEZIey4243SHfux37YVreZiSWdRXim7vvZF20CdwfO9H1FsfXQgBewaDlGnYeQ+Uc7/BVBQEEVg0ESKi5NxbvwtlpaDXsh5XzqBe+DgJFE46AX4r9UGxRFZpG8KwWhYI7Q8Hkrmn9u6gdSzW+nfRhe1+Eugpiv2g7ecBnqWCIIACsWjC5MvG6VSrHyxaAojxGoAQakkISKciGuXiPS9Qn5mBjIVFeybNhODOi+f574QKAgCObl+JMTvJDXtGEplKQb6zbG2HoGOTnsCA0PLRVO0tbXLRVP09cUMoiKnhMKgNAoD05DH54ME1Bz00fIwRdPVBJn2yxWgquP1JXXZMjLW/ILp3LmYTJ701MfH5cXx1tG3cDJ04l3Nb7m0Owqn5jpEXFmCnokZw79diIqqKr6+vhw/fpymTZvSv3//8r76srICAgLeITcnEPeQLIzbLQHP0eRdSiDn93sYDGiIjo9lbb/s/0uetQcvGtgPbBYEIew5zO+peBUDvIJrvuT99RcmU6egYlRJ8/eVFXDyU7GUyubVX/0WypSk/xpKyd1sjN9ugmbjx1+XoBRIiMgi/EoSd/3TUMiVGFvr4NzGEqcW5mjqVJyGP3ToEKGhocydOxetCmwFFIpCLlxsQW6MEfdOGtJ57GTcu716Sn75WSUcXRFAdmoh3cc3oUEl3kOCIBBy7hTnt25EIZfT6q0RePcZUKNgNffECe5/PYf0LyVoGzrh7bUXqbRyM1uhTEnGtjCK72RxvJ81n+VlYXg1HTcLPXZPakmxoog+B/tgoW3B9l7bkVZHSGNrf7HXbnbgYxkNuVxe/vk2I5je035AxczpqV/n8yZ9axilsWKG48QvS4m8fpXJa7agrlW1xHhmQSE+129jlJ1Bz8DLXCq1JUPVgsuf9EBLreqH4t23d/Od73f8YDKeBu+vx2DIW1h++SUgfkf+XBdCdHA6Qz5qjrF1FQ+nJz4SxSZ6L4LmE572pT8Tcnk2wSEzycq6gp3dBBo2+ACJ5NVYdHluKBWwpg0oy2DaNZC9QsFPJQhKgeRFN5HpqmE2xb383wtzc9gwYzz1PJvTd2hPsXQz9CBIVcB9OLSZDcYNXt7EK+JB76+y/1oS1JoQce0ykdevUJCViUxVFQd3Lxq1bEN9rxZP/P3WBmVl+SSnHCEhYQf5+beRyXSwtBiAtfVwcnJ0ykVTysrKsLOzo0WLFuWiKcpCOYUh6RQFpFESnQMCqFrroOVuiqa7aZ0xeR21giAIJL7/Abm//47VwoXo96l4Mb0qjt07xvyL85niPgXP6B74/RlLQ698Qk6vw6t3fzq+Ld57zp8/z9mzZ2nevDm9evV6mJWW5+LvP5KCvHA8QgowfOs4goU76ZtDKI3JxWxWs2pVhNVRNc8a4OkCw4CxgBTYBOwWBCG3tidaHV7FAO+JlJWIktsmjqIQwiuOoBTI2hdBoX8qhoMc0W7+aH9WXmYxt68mcftqErnpxahpquDUwhzn1paY2uk+MfWekpLCmjVr6Nq1K23bPu6XFhcaxPUrk9C1zcDJegcObi1q9fXVJsUFcv5YFUhKdC4dRzbGpW3l/Un5WZn8tXENUTeuYlavAT2mzMbMoXo+gn+jVMq59nt7imWpNFF8jHm/8U88RpAr8d8ZwiArBUZ3cslJLODY7HY4mYtlS4ejDvPp5U/5vu339G3Q98mTCNoHv00Qv8v12j98ffn57N69m/j4eLq286HNpVFIWk6BHt891Wt83ijySkn6wRedtjaotjZg3bSxuHfrWS4h/yRW3E/hu3tJfOe3gqA8Zw4XO9PLqpQvhrau1LA9Li+OQUcG4WXkzvtrUlHk5FD/96PljfAR15M5tSmMVgMa4NmjYvVT4GFPmM9U6PnjU7/22kCplBMZ+R3xCdswNu6Ia5OlqKj8xz2OHpQd8+YqaFYzQ+EXTd6FeHKORWM+x/MRb7RLu7fhe3APby9Ygal9Pci8B1dWij6WilJo1Eu0IWjY9aUHs0qFgvgts4i4eZ1IhROFOTmoqKpRr5k3Ti3bUN+zOWqaL+YhMT//DvEJO0hOPoxCkY+Ojgs21iMwNu5JeHh0paIpylIFxWEZFAamURyRBQoBFRNNMVPnblr3kFvHc0FZWkrsuHEUBwZht2UzWl5Pn1j49NKnHL13lPVd15N9TIvIm6lY2AcQE3CGgR99RT0PLwRB4OTJk1y9epV27drRpcvDipLS0kz8bg2hOD+aZtHq6I+6hKJMm5SlfsiMNDCb6o6kEjusOqrHMwV4/xqoPbALMEDM6n0jCEJUbUyyuryWAd6tLXB0Now+JHqEveJkH48m/3w8et3s0esiKn0q5EruBaaJginhmSCATWNDnNtYUt/dFJWn9Df59ddfycjIYPbs2eW12wBBp0/w16Y1mLtoYN76Ji4ui7C06F+bL6/WkZcoOLEumNjQTFoNaECz7nZVBrkRvpf5a+MaivJyafHmYFoOHIZKNcUMIqN+JDZ2PRZnGyE7kojD7l3l6ouVoRQEBvlFEXg3E6VfOhObWPLJaM9/bFcy8o+RpBamcnTAUbRUn/DAUVoIixpB497lYkGpqans2LGDgoICBg4ciIuLC+wbA3fPwrxwUHt1HmLyzseTczwa83leXD93kGu/7Wbckl8wtKxe6Wx+QjDNQ7NoXpbE2g59eGv1BSIzSxmsFoiHqzMdO3bE1PSh4IlSUDL+z/HczrzNzrSBFK/ZhM3qVeWmtAXZJez62hdDCy0GvOdVXs78GFGnYccQ8cF7+C6QvtzMWXzCTiIivkJT0wH3pmvR0nJ4qfN5rggCrO8MBWkw85YobPOKoyiQk/SDL9reFhj2f2i1UZyfz4aZ47FxcaP/+58+PCA/Fa6tAb+tUJguiim5DxcD2heY1VMqFMSGBhF57TKRN65SlJuDigzqN2+LU8s21GvmjZrGiyn5VipLSE09QXzCDnJybiGVqmFm1hsb65EoFPbcvHmzQtEUdRU1iiOyxKAuLANBrkSmp4amhyla7maoWmnX9SDV8dxRZGcTM2w4iqwsHPbsRu0pRc4K5YUM+X0IxWXF7Om5lwtrY0i6l46a7Dfkxfm8vWAF2gaGCILA0aNH8fPzo1u3brRp89BWpqQkhVvXByAvSsYzsxG6Q/6gMDSDzB230e1si373p5tTHY/yrBk8GdAbMYPnAGwDdgDtgO8FQXih9VevXYCnVMBKb9DQh4lnX3mp7b9rpLVbWmLwZgPS4/MJv5JExPVkSgrK0DFSx7mVJY1bWaJnUvOb7J07d9i1axeDBg3Czc0NpULBua0b8D9xlHoeXvSa9R5+gf2q9MR7lVCUKfnr13Aib6Tg0dWW1oMaVnkDL8rP4/zWjYSeP42hlQ3dJ8/EpnHVBqXp6WcJDJqAtfVIGhrPInrgICTq6tTbvw+ZfuXKcOvj0vgsIh7bm5mo5snZqtDGepQLmk0e9owFpAYw+vhoJjedzIxmMyodq5wjs0R1vvciiIpLYd++faiqqjJ8+HCs//bgib4Iv/Z5pbIegiCQsvgWUi1VjMY7s276WCwdGzHgg4r7GB+jJB/WdWSJYVd+sh7GKW8nFNml9F91mYENVTBOuYlcLsfNzY0OHTpgYmLCjvAd/Hj9R360nUGD2avQ6doFmyVLyufz+8ogEiOyGPppiwpVWQFIDYeN3UVrlXEnQP3VyJhlZl0lOFj8vri5rsDIqPVLntFz5O5Z2NYfei4An+ple182mXvvUBSSgeUnLZCqP8zGXT2wiyt7dzDyu8VYNPzXLbysFCL/BL9tEHUKBKXop9dslKgA/RwWaxRlZcSGBBJx7TJRN69RnJeLqroG9RvXwyn9APVG/4Bqs6G1ft7KKCqKJSFhF4lJ+5HLM9HUtMfaegQW5gO4fz/jMdGU5s2b42DvQGlMLkWBaRQGpyMUlSHVUkHTzQQtdzPUHPTqbA3qeOGUxsYSM3QYUj1dHHbvRsXw6fwewzLCGHlsJO2t2/Nji585uNCPvIxEirK2YevixsAPv0QilaJUKjlw4AChoaH06dMHb++HMUdRUQK3rvVBWZKNl9pbaHdeQObeOxT6p2I6xR31qtSi66iSZw3w7gFngY2CIFz517blgiA8WRe8FnntAryQA7B/HAzZBi79XvZsqqQwKI3MXbdRczIk2V6f8KtJpMflI1ORUt/DBOc2Vtg0MqyVm5RSqWTVqlVoaGgwatgw/li+gPtB/nj17k/7UWORSmVVeuK9ighKgYt7Iwk+F0/jlhZ0Gt0Y6RPKD2IC/Ti1fhW5aSl49OhNu+HvVFhyVFycxPUbfVFXt8Db6wAymTqF/v7cf/sdtFu3wnbNmgoVOqMKi+l64w72CSXcD0pj00hPXC+kUJqYj/Fol0d6Kz84/wFn4s5wpP8RrHSeIIUfdx02diO66XtsDVZiZmbGiBEjygUExDdEgFU+oKYNk85WPd4LouR+LmlrAjEc5Eh0QQh/rlnKW599h52r+5MPFgQ4OAWC95I76jDeiQa0NdBlk1s9xm+5wc37Wfw5w4dgv+tcv36dsrIyGjg3YEPBBpytGzN/Sx4ld+/S4I/fUXmgIBt2KZGz22/TbqgTTTtVYv2RnwYbOoul3hPPgP7LsQipjMLC+wQFT6aw8B5Ojp9jY/NqBPO1jiDAr30h7bbYf6r2/Pu9npWS2FzSVgdi0L8BOi0f/qZLCgvZMGsCFvUbMujjrysfIDcRAneJ5ZuZ90Q1UddB4DkarDyfacFSUSbnfnAAEVcvc/fmNYoL8lHT1KSBlw+OLdvg4O6J6qmPwX8HvB8F6s9bNEVBevpZEhJ2kJF5EYlEiolJF6ytR6Kh7kFAQCA3b94kKyvrEdEUzTwphQFpFAalocwtRaImRdPFGE0PMzQaGtTZGtTx0in08yd2zBg0XF2x27ypXLW5umwN3crPN3/mU59P6WnSj/0LbiEvDCA/7QQdRo3Du+9AAMrKytizZw+RkZHli/flcyi4x62rvZHIi/Gy/xb1+kNJWeYHEgnms5s9sgBVR/V51gBPRxCE/OcysxrwWgV4ggC/tANFiWiN8ApLbBdHZpG2OZQiNRnn0kuQlykxtdPFubUljs3N0XgOil7Xr1/n2LFjmOelU5wUT9eJ03Dr9FDuvzJPvFcZQRC4eSyG60ejcWhqQo8JTZ5YvlpaXMTl3dvwO3EUXSMTuk2cTr1mD3+vSmUZfv4jyc8Pp0Xzw2hpPbQnyNy5k5Svv8FkxgxMZ0x/ZFyFINDPL5LItHy4lEI3Z3NWjfREWVRG2oZg5CkFmLzTBA1HcUUvKT+Jvof60tm2Mws6LKhyzkqFgsKfm5BRLOWy06cMGjSo3PD0EXzXwfH3xcDE+uWLC2Xuj6AoKA2Lj1uw4/N5CEolb/+8snrlUv474PA06PgRdPyQBdFJLI5J4WzzRihySumz4hLzujkxq4sj+fn5XLp8iSu+V0AJjbS1cdq9D8dPP8VgQH8ActOL2P3Ndcwc9HhztkfFCyfyYjGoSA4WvQdfgfewIsrK8ggNnUd6xhmsrUfi5PgZUul/UAXwwcIGXT6Hdu++7Nk8EUEQSF3hD0oBs9mej3zPbxw5wIUdmxn65Y/YOLs+aSC4f1nM6oUdhrIiMGsiZvWaDn2iguzflJWWcj/Yn4irl7h76zolhQWoa2nTwNsHp5ZtsHdr9rBcXVEGixuDfRsY8mtN34InUlKSRmLiHhISd1NSkoS6mjlWVkOxsh5KRrqiQtGUhsb2lIRkUhSYRll6Ecj+tjUwQ8PZCOlTtizUUcfzJvfECRLmzEWvVy+sFv78VJZNSkHJ9L+mcz3pOrv67MIg14LfFt5CWfIHJflRjPh2Ieb1xTJwuVzO9u3biYuLY+jQoTRq1Kh8nPysAG7dHIxKmRIvzz1IipxIWxuElpc5RoNfPTG214GqArxKP2GJRKIhkUjeATpLROZLJJLfJRLJMolEUrGBWR2PEnUaUoKhzZxXNrjLTS/Cb/cdkjeGkCdXciVXTuN2Vgz5pDlDPm6OW0eb5xLcARipSJEoFWTL1Hnrs28fCe4ANDVtMDRoSVLyAZ6mV7Q6HAtO4srd9FodE0AikdC8dz3aD3MiJjidoysCKSkqq/IYNQ1NOo2ZxPCvF6CqocFvP37JsZWLKMzNASA6eik5OTdp3OjbR4I7AMPhw9F/sx/pq1aRf/78I9tWx6ZyK6eAetFFqMmkfN7XBQCppgom41xRNdEiY2sYJfeyAbDUsWRMkzEcjzmOf6p/pfMtKSlh9549XCuujz0JDOveouLgDsB9KKhqw41NVb4HLwJliYKioHQ03UxJvBtO2v1oPHu9Wb3gLvW2aGbu0A7avw/ARBtTdGRSltxPwdVan+4u5qy/eI+cIjk6Ojqk26ZzzPoYlnYG3MvN51if3pyXSsjKykJQCpzZGg4S6Px244qDO0GAw9Mh/rrY6/iKBncAKiq6NG36C/Z2k0hI2EFAwBjk8qyXPa3ax7YFOPWEy8ug6NV/fRKJBJ2WVsiTCym9/6gumkeP3mjpG3B5z/YnX18lEtHiZ+BaeO8O9Fki9iH++ZHYj7v3HYg8LbYk/At5aQmRN65ybMVC1kwayaEF33DP7wYNW7RiwIdfMGXddnpOn0cDL59He5HvXxJ7Hl0H1sZb8QiCIIjlxSEzuXylLfeil6CtVR8319U0b36a3NwObP31COvXryc0NBQPDw8mjhzPWw26Y3qmlPRlAeSdiUWmr4bhIEesPvHB5J0maLmb1gV3dbyS6L3xBqbvziP32DHSli57qmOlEinftvkWXTVd5l+Yj661Km9MckOQdEIq0+b3pT9RWlQIUN6qYWFhwd69e4mOji4fR8fQg2bOK5CrgL//SDDNRbejLYU3UygKqf3nsf93qvLB2wvIAW3AEAgBjgJtAQ9BEPq8qEn+k9cqg7epp2hEPMsfVKonovEiKCtVcC9AFEzJuJNFe10VpCpSlG844NDKEhXV53uDEgSBgJN/cHbLOiT1GpOrrs3s2bMxMDB4bN+/PfG8PPdgYFDhIsVTc9A/nrl7AtHVUOGvdztgpqtRK+P+m8ibKZzeHIaRlTZ9Z3qgpffk70CZXI7vwT1cP7QPdW0dWr/dhgz5Yqws38LZ+YcKj1EWFREzfATyxETqHdiPmq0t4flF9LgZgVu+QOilBL7s68KYNo8Gh4r8UtLWBaPILsZknCvqDvoUygvpe6gvppqm7Oy98zHbhJycHHbu3ElqaipvdmqOx5kRYsDT+ZPKX9TR2RC4G969DZpPV/9fmxTcTCZrfySmU5pyfN8KEu+EMXH1ZlTVnlCuUlooCmwUpsOUS6D7UFX2h3tJLL+fwvkWjSnLKaXX8ovM6uLIwBZqvHX0LVpYNGf+XgUZwUEkzJ2H/53bCIKAnbkTuYF6dB3pgUubSsphz/4A5398bbJFf5OUdJDw2x+joWFB06br0NF2fNlTql2SQ+CXNuJn0qWavZsvEWWpgqTvfdFobITxsMaPbPM7fpSzW9Yy+JNvsW/q8fSDp4SK5ZuBu6EoE/RswGME8iaDiY5JJ+LaZe753UBeXISGji4Nm7eiUcs22Lo2RabyhIXDo7NFxd73o2qt708uzyUp+QAJCbsoLLyLioo+VpaDsbYeTkmJATdu3HhENMXL3RMnrFCE5lAaIwbIqra6aLmbotXUBJneqy+2U0cdfyMIAslffEn23r1YfPM1hm+99VTHX0m8wuRTkxniNITPWn1GyIUEzv56mtL8/bi070TP6fPK9y0sLGTz5s3k5OTw9ttvY2PzsLUgO2gl/imL0UKPZm3+ImtjLIqsYszneCGrxnNSHQ+pqdF5iCAIrhKJRAWIFwTB4h/bAgVBqEbTSu3z2gR4D7x7eOMnaDnlZc8GQRBIi80j/EoSkTdSKCksw8hYnVZqUlSUAuZT3R+R0n5eKMrKOLtlLYGnjlPfqwXt3pnEql/W0qpVK7p37/74/opCLl5qiblZ70oDnKfhclQ6YzZfx8VKn/DEXHo3tWTJUI9nHrcyYkMzOL42GC19dd6c7VFtYZq0+9Gc2rQAoxZ/IUWXFj6HMTCpvPeqNDaW6MFvoWptjfX27fQNiyM+vwTNyylYG2hycFobZBVkiRS5paStC0KRV4rJeFfU7fQ4evcoH1/6mG/bfMubDd8s3zchIYFdu3Yhl8t56623aNiwIWwbAOmRMDuo8ix1UhCsbQc9vodW0yve5wWQ+ksgynw56iOt2DR3Mi0HDKHN0NFPPvDwDPEhdvRv0KDzI5sySstofi2Mnib6rHKxZ+r2W1yMTMPVcx+xheHsUZtO/iffYv7Rhxi98w45OTn8dfIsQSGBSCQSvLw9ad++PXp6/2oy/9uKwuOBNP8rLs70b3Jy/AgKnopcnoOurgt6ek3R03VHT68pWlr1kFTHb/FVZv94uHMMZgWAbsXWGK8S2Ufuku+bhOVHLZD9w5+0rLSUjXMmoWtkzPBvFtZc2bGshLKQw5RcXINWhh8S4H6BPhHF9ZC69qdBq47Yurghq66BukIOC53E39vgjTWb0z/IzQ0iPmEnKSlHUSqL0dPzwMZ6BCYmPYmOjn9ENKWRUyOaGjthGq9KSVQOKAVUzDTRcjdDy90UlWcQF6ujjpeNUFZG3JSpFFy9iu26tej8Q/GyOiy+uZjNoZtZ0nEJXe27cvXgXXwP7UJRfI1eM9/DuW3H8n1zc3PZtGkTxcXFjB079hEboYwz0whUnkBX1RpXpwNkro5ErZ4+JmOb1CnMPgU1DfD8BEHw/Pf/V/T3F8lrE+DtGAIJN2FOyEuViC/KLyXCN0XM1iXkI1OV0qCZKc4+Fqidj6M0MR/TcW6o169chbHW5pKXy9ElPxIXGkSLNwfTZthopFIZ+/fvJzIyknnz5lVY6hcWPp/U1BO0a3sVmazm72V4Ui5DfrmKpYEG+6a0ZsPFe6w4E8WuiS1p1aB6PSQ1IfleDr+vCkSmIqXfLI+qTawfIAgK/PzfJjvrFpEHGyDP16bD6HG4de5R6cUv79w54qdMZc+8j/nF0Y3uyQouBSVzZEZbXK0r/3wVOSWkrg1CWSjHdGJTVKy0GHVsFMkFyfw+4He0VLUICwvjt99+Q0dHhxEjRmBm9sDUPXg/HBgPbx+B+h0qf0Ebu0NBOsy4+VLKleVphaQsuoXeGw7cijlOwMljTFy5ER2jJ3zuQXvht4lVZmu+jkrkl7hULvo0pixXzhtLz6NqfJYlXZrjOH05qna2OOzciUQmQ6lQ8ttCP9JTMzFvXURwqBjoeXt707ZtW3R1dSHWV1QftWkBow++Utn/p6G4OIn4+K3k5AaSlxeMQiGW8MhkOmLAV/7HHQ11iyeM9oqRcRdWNheN5ntV3a/6KiBPLSRlsfj91+to+8i2oNMnOLV+JQPmf0F9z+ZPNW5pUSF3/W4Qee0y0QG3KCstwdRQnTZOYF8Wgkphsqgg7TZE7Nez8qjewFGnYfsgGLoDnGtWLKRQFJGS8jvxCTvIywtGKtXEwqIfNtYjkcnq4e/v/4hoirudC42KLVCJKhZtDQzUyw3IVS3rbA3q+O+gyM/n/oiRyBMTsd+5Aw2n6ve/yRVyRh8fTWxeLAf6HsBCy4KTG4MJPbsSmSyTdxauxMD84fU8MzOTzZs3IwgC48aNw8jogbCbUkHagW4EG8Wgr+VCQ5aTdzgBg34N0Gn9BJG3OsqpaYCXCuwGJMDQB//Pg78PEQThpSxbvhYB3t8lPJ0+hQ7vv/DTK5UCceGZhF9OIjooDWWZgJm9Ls5trHD0NkNNXYWM7WEU387EeKQzmq7Pv6UyIz6OQwu+Ji8jje6TZ+HS/mEmJD4+ng0bNtCzZ098fHweOzYr6zp+/sOfyRMvMbuIgatFEdjfprXGykCTYrmCbkvOo64i49isdqg9R7WzzMQCjiwPoKxUQe9pTbFsaFDl/vfuLSM6ZjkuzgvQkLTi1NoVxIUFY9ukKd0mzcDQouIL4IX1mxlez4026bncCCxiTGsHvuhbtf0CQFlWMWlrgxBKFZhMbEq4ShSjjo1igusEvIq8OH36NDY2NgwbNgwdnX8EqPIiWNgIGvUU+3MqI3APHJwkBiz/yoK9CHKOR5N3MR6j2U3ZOH8CDbxb0mvGE8oe0yNhbQewbArv/F6p6XNaqZwWV8Poa2bAXCslPVbvQZHvzJFSX6Qnfqfegf3lN9BbJ2K4duge3cc3wbG5OVlZWVy4cIGAgABkMhntXO1od+dLpJoGMOE0aBlVeM7XDUFQUFBwl9zcIHLzAsnNDSI//zaCIPanqqmZoafXFH09d/T03NHVdUNV9RWXzj4yCwJ2wiw/0b7iFSdtXRBlWcVYvN/8kZ5PRVkZm+dNQV1Tm1E/LHmi+EJJYQF3b10n4tplYgJvoZDL0TY0wrFFa5xatsG68f/YO8+wKK42DN+zS++9CoqKgghYULH32DX23jVqNLZoYmJM9Uti7JpYYtfYezf23lGRXkSk9163zfdjjcYICgqWhPu6uMSdc86cgWVn3nPe93lqIZFIQaWCyIvq3e/AQ2qxMRt3qDsMPPq+OF374ER1nxlhoFm6FPrc3AfExm4jPmEfCkUW+vrO2NsPwtamJ4mJWc+IplSytKO2dhXsYvSQFIhI9DXVtgZ1LNFyrLA1qODfizw+nsj+A0AqpcrOHWj+tWhbAqKyouh7uC8uZi6s67AOQSlh7/zzRN//DXP7Sgydt/CZ3fqkpCQ2bNiAtrY2I0eOfKq2nZdGws6mBDjKMDPxxv7+DGQP8rD+pA6a1u++SvG7wKsGeMNfNKgoiuUna/UC3osAb89oCD0B0/zfaM1RZnIeQVfjCbmeQE56IToGmtRsZINrE9snu0aiKJKxP5zcmwmY9KiGQePyXyl5ePc2R5b+goaWFj1mfIVdDZfn2qxdu5bc3Fw++eQTJP94wBBFFdeutX1lT7zMfDl9V10lPqOA3RMa42Lz9MHxXHASIzfe4rOONfm4VfUXjPL6ZKXmc3iZLzlpBXT4qDZV3IsOrNPSrnL33jBsbD7ErdYCQP178zv7Jxe2rEelUNCk/xDqd+6B5G8m8YUqFR1vh5KUlILl8RDyrOw483k7DHVKJpKjSM1XB3lKEcuP3Pkq6HuSfZJxzHbEzc2NDz/8EE3NIsY6PFVdgzMjFHSKeSiXF8DiWuDYGAZsLdF8ygpRKRL/8w20KhnyyCKc85vXMOSnJU9Uv4pEng9r26ll4sdfBuMX23R8HRbLuphkGhX8TmxiLEnBY+kdep7PW1XGcvInAKTE5LD7p1s4eVrSYeyzaShpaWlcO3uchv5fYUAePnXnUadtn2eD6X8ZSmUhOTmB6qDvceCXl/e0IF9Pz+lxWqc7RkaeGBjUQip9h2qeMmNgWT1w7wsf/va2Z/NS8u4nk7YtGPMRbs/YowAEXDjDiRWL6Tb9C2o0ej5lqyA3hwe3bxB6/TKP7t9FqVBgYGZOjUZNcfZuin0N1xcHhvnp6t3+O5sh4T5ItdU7c3WHglPLZ3f1FTJYUF0tZvOiRaO/oVLJSU45RWzMVtIzriMImlhZdsDefjD6+nUIDAzk1q1bxMbGoqmhiYtJFWpkWGGao4OgLUXXzRy9OlZoVzNBkFYEdRX8NygIDCRyyFC0q1Sh8pbNSPRLHlT9VcrxsefHTKgzgYJcOVvnbCEjdh8e7T6k/dgxz7SPjY1l06ZNGBkZMXLkSPT/OlfsHeKOdCXIWRcLkzZYHBuGhpE+Vh/XqbAYKQGva5PQVxTF3S977U3xzgd4aRGwvD40ngQf/FDup5PLlETcSSLoajyxoRkIAji6mePaxJYqHhZI//EHknnqEdlnojBs7YBxhyrlOjdRFLlz7CAXtqzHonIVPpz5FUYWRa8SBQQEsHv3bgYMGICLy/MB4Kt64hUqlAxffxOfR+lsGtmQJtWfD6rGbbnNhdBkTk9vSSXT8k2nzcuSceRXX1Jjcmgz3JWajZ5NTSuUpXDzZlc0NIxo4LUfDY1nP3Cz01I4s24lD27fwLqqMx3GT8ayslo85ccHcSyLSmJoNuy+GsvXIQcZtubHJ55rJUGenEfy7/cpFOWcsgwkLj4eWWUZc4fPfS7wfkL0LVjXDrovh3rDih/81DdwdZk6bfklAVNZkh+YSurmQEyHuLB99SwMzMwZ8N1L0uqOTIPb62HQbqjxfG3oP0kolON11Q+NnAuscHJk75IIrpg5c2FWW6zNDFEqVOz++TZ5WTIGft0QXYN/pF0q5bC1L2LkJS5Vmc65hwo0NDRo2LAhTZo0eXoz/Jcjl2eRne1HVpZ6ly8zyxeZLAkAQdDAwKAmRkaeTwI/ff3qCMJbVC088SXcWKm2wbF8t2W+RaWK+J9vomVviMWIZ3f1VSolmz6diCCRMGz+ciQSKfk52Ty4dV0d1Pn5olIqMLSwpEajptTwbopt9Zqlklp/Qryvelfv/i4oyFDvftYZAnUGgYkDhJ6EbX1h4E6o2fGFQxUUxBEbt4O4uF3IZMno6NhjbzcQW7u+5OVKuX37Nnfu3CE/Px8zXWNcFfZUy7ZES0MT3Zpm6NaxRNfFDKGchcUqqOBdJfv8eWI+nohBy5ZU+nU5grTkfwtfXvqSow+PsqHDBupZ1yMrNZ/Nn82lMMeXbtO/pUajZ+OOyMhI/vjjDywtLRk+fDg6Oo935302Ee3zGaHVDbDQ6YDZof4YtXLEuKPT8yet4BleN8B7rt6uogbvBRyeqk7bmXr/GbW9skQURZIiswm6GkfYrURkBUqMLHVxbWKLi7ctBqZFr3Ln3IgnY384evWtMe3jXK41BUqFnNNrV+B/7hTODZvQaeJ0NHWKT7VRKpUsW7YMU1NTRowY8dzxV/HEU6lEpu68xyHfOJb0r8OHdYsOKmIz8mm38ALNnC1YM6xslDpfhCxfwbFV94kNyaBZP2c826hrYkRRxb17I8nIvEUDr/0YGNQssr8oioRev8yZ9asozM2h4Yd90WzXjQ99H9LNyIBLB8NpYKnFrLXT0fP0xHH9OoSSihsAiaExbNu2jWzyMatlwur8tWzsuJH61sXI9Iuiuh5J3wJGnSh+4PRIWFrn5aqbZUzK5kBkUVnktldxaNGPxe5SPMF/H+wZCU0ml3iRJiIjgvaX9pNn0Jojt86StusQ49p/zqimTnzVtRY3DkVw+1gknSe44+Rp+WxnUYSj09UBZfdfod5QUlJSuHDhAn5+fmhpadGoUSMaN26Mnt7bq+d9WxQUJpCddZ/MrPtPAj+lUm3NKpXqYWjo/mSXz8jQEx0duzdXL5WbAks9oXq7cvVqKysyT0aSfS4am5kN0DB79vM45NoljiyZh2f7zmQmJRDl74tKqcTI0poa3uqgzqZajbL72coLIPiIelfv4QVAgGqtQVGo9n2c+aDI+lNRVJGWdomY2G2kpJwFRMzNW1LJfgimps2IiIjk5s2batEUBKpo2uCSa4OdaIpOdVP0PK3QrW2ORKfCWLmCCuCpn67pkCHYfFXye3OuPJd+h/shU8nY020PxtrGxIYlsfObGQiCjFFLVmBs+Wy2QGhoKDt27KBSpUoMGTIErb+sUQ5OJDJlLw+c9DEv7IT5xX5YjfV8I/oQ7zOvmqLZCegM9AN2/u2QEVBLFMWGZT3RkvBOB3jZCbDEXa18121JmQ+flyUj9GYCQVfjSYvLRUNLQvV6Vrg2tcW2uskLb7z5Aamk/hGITg1TzIfVQpCW39Z3XlYmhxb+SGxwAN69B9Ckz6ASrfReuXKFU6dOMW7cOGxtbZ87fufOYAoK42jsfbZEDxk/Hw9m1YUHJUq/XH3hAT8dD2btMC/a1Sr/8lKFXMmpdYFE3EvGq3MVGnZz4tGjlTyIWIhLzf9hbz/gpWPkZ2dxftMafK9eYuvAKUiMTan/UM7V8BROTWuJ4YWTxH/xBWajR2E9s2S1oJGRkezcuRNEaF/ojo2WOdMcfkE0lrKj647nbBOecGkRnPkOPrkD5tWKP8HWvuoV/GkBIC1/I2xltoz4n25i0MyOP2/9TlZyEqOXrnkmtfUZ0iJgVQuwcoGRx0s0R4VKwbDjw4jIzSbW8ns6XTzD99JC5tfoypH7cewb0IALK/yo2ciatsNrPT/AtRVqP7GmU6H9d88cSkpK4sKFCwQEBKClpYW3tzeNGzdGV/e/q+Qniiry8iLVwV62L1lZfmRnByKKMgA0Nc3UwZ6RJ8aPhVw0NcsxVf7s/+DiL/DRhZKLiLwlFBmFJMy7iWHLSs+tjosqFVtmTSH50UOMrW2o4d2Mmt7NsHKqVv4Bc/ojuLdVvbOXFQtSLfAapU7htFGbsMtkacTH7yE2djv5BVFoapphZ9cPe7sBiKK5WjTl5i3SMzPQlWhTU2aLq8IeU0dL9OpYoetugdTw/RQsqqCC8ibx53mkbdyI9ZdfYDbsBZk4/yAgJYAhx4bQ2rE1C1suRBAE7p3y4cza79E3c2bs8nlINZ693/r7+7Nnzx6qV6/OgAED0NDQUJdFrO/AA70oIu2lmCV2wvrRUGym1q9YjHkBrxrgeQJ1gO+Bv8vHZQPnRFF8Ky6v73SAd3IOXPsVPvEBs6plMqRKqSIqMI2gq/FE+qagUolYOxnh2sQWZy9rtHRf/sYvjMwkea0/mrb6WI51L1cj1uSoSA788j15GRl0+HgqLk1alLhvfn4+ixYtolatWvTs2fO546XxxNt8LZKvDwYwxNuRH3rUfukDilypovPSS+TLlZya1hLdN2BWq1KqOL8thKAr8dRqm47KfBbW1l1wq7W4VA9U067eYXuhhOZHj3BLoy4z2lVjUjt1mmv8d9+RsX0H9kuWYNSxwwvHuXfvHocOHcLU1JTBgwdjkK9F8ho/CjRljLH+isktp9PT+fnfC6CuVVvsplabbPNV8ScJ/RO29YO+G8GtmLHKkOyLMWQee4hGP0u2zptByyGj8OpWjHGyohDWtVc/bI6/VGLhjLV+a1l6ZynzvX9i/7E4jtWuxzWv6ihVmrRZeIGGgjYdVToM+LoR2v/8ew05AdsHqOuR+m4uVmE0MTGRCxcuEBgYiLa2No0bN8bb2/tpist/HJVKRk5OMFlZj9M7s++TmxsOqO9vujqOz6h2Ghq6IZWWUZBckAlLPKBSAxiyp2zGLEdSNgcie5SJ7ReNnqtxyc1IJy8rEwuHym9HNTLwCOwaDI5N1CrUShkK65ok2VsQrvcAuUSBiXED7O0HYWXVgfj4FG5dv4l/gD8KlRJrlTG1FJVwtqyCQR0bta2BWcXfSAUVvAxRpSJ2yhSyT5+h0q/LMWzbtsR9N/pvZKHPQr5u/DV9a6i99Y7+upngS7uo5P4h/WaPfu7zxMfHh8OHD1OrVi369OmjLgFJj0Rc3ZKw6kZEm+VhHtENR8MJmPUvOpupgtdP0dQURVFeLjN7Bd7ZAC8/HRbXhhody8S3JyNRLZgSfD2evEwZuoaa1PS2xbWxLWZ2Ja/HkSflkbTSF6m+JpbjPZ7xQCprwm/f4NjyBWjr6tJj5hxsqpXe4PjYsWP4+PgwdepUtWT83yipJ94J/wQmbPWhrYs1q4fWL9L/rShuRKTS//frTGxdjZkdnq8DLA9EUeTawbtkaYxFQ0OX5i2Poa1bcvXA6xk59LwbzgAzQy7s9oe8LD6Snafj2IlU8ayHSibj0dChyMLCqbJ7F9rVnt9dU6lUnDt3jkuXLuHk5ES/fv2e7BDJorNJXutHkiSV76r/ztZ+O9DXLOb990dvSApWpydLigmQVUpYVgdMKsOIIyW+zldBFEUSF/sg0dHgDucIvX6Fj1ZuREe/GOGS45/DjVUwYBu4dCnROcLTw+l3pB+tHFoxy7cKATt3M/R/yxhub8n/alRi+IJLXE7OYlffetT3+seudIIfrOsAFs7q3cIS2KkkJCRw/vx5goOD0dHRoUmTJjRq1KhIe5H/OgpFDtnZ/o/TOtWBX0FhHACCIEVf3xkjQ4/Hu30e6OvXQCJ5xZXiy0vg9Dfq32PlJmV3EeVAQWg6Kev9MRtQE706JVfOeyPsHQPhp1FMvUtSzG5kt1dgHhWFYa4SlVSKsuYHCPXG4Z9hzI0rN4hPT0RDlFJdaUNtg6o41K2GnqflG/F0raCCfxuq/HweDR9BYVgYlTdvRte9dsn6iSomnJ6AT6IPO7rsoLppdURRZMP0z0mPC8Grx2e0HPR8WcTVq1c5efIkdevWpVu3buogL+wU4ta+BDdyJ047DovQPjg3noHeP0sbKgBeP8BrCnwLVAY0UNskiKIols0WVSl5ZwO8C/Ph3FwYf+VJSklpkRUoeHAnmaCrccSHZyJIBCrXVgumVHY3R1rKtEplZiFJK3wRlSqsPq5TbiuZoihy69BeLm3fhLVTdXrMnI2h2atZL6SmprJ8+XJatGhBmzbPy+m/zBPP51E6g9Zcx9XWiO1jvUu9Ezd91z0O+8ZxfEoLqluVv4KhKKrwvT+G1JSrPDw1CytbTzqOc0erBCkJuUolbW+FIIrQOVVkw+VIVnSyIeHAGtLjYnBr2Y6Ww0ajkZPLw169kZqYUGXXLqQGTx9+5HI5Bw4cICAggHr16tGlSxek/0hfLHyURdJaX6KFeO53TGZ8k2LMyv33wp5RMPSAupamOC4vhtPfqoUprMovkC58lEXySl/0Otmx+fdPcW/bkbajxhfdOOgw7BwCjSZAp59LNL5cJWfIsSHE58Szu9YC0gaNxqhzJxaOmsTexHQOWdtxdJkv64wKGeRdmR8+/NvnQnYCrHn8/h5zBoyeT0l+EfHx8Zw/f56QkBB0dXVp0qQJDRs2rAj0XkJhYTJZ2Y9VOx/X8ykUmQBIJDoYGro9NmVXB366uo4l28mS5akXLsyqqoO8d9gzTVSJJCy8jdRQC6vxnm97Ok+R55PzqzMxtZxJ0ElFqczFwKAWlewGYq2qguLmH0gD96GpyicNYwJVdVFKO+Li0QqT+vZoORhWeNVVUMFrokhJIbL/AFSFhTjt3IGmfckE0VLyU+h9qDfmuuZs67wNHQ0dcjMzWDtpAkqFJh0n/kCtZpWf63f27FkuXryIt7c3HTo89vk9/zPi+Z8IaN2CRGUg1uHDcOk/Cw3jivvbP3ndAC8YmAb4AMq/XhdFMbUsJ1lS3skAT5YHS2qDvRcM3lWqrqIokvgwi6ArcYTdTkJeqMTEWg/XJrbU9LZB/xXf0Kp8BcmrfVGkF2L5kQdaJTDXfhUUMhknf19O0KVz1GzSgg4TpqCp9Xp/hNu3byc6Oppp06Y9J8v/Ik+8iOQceq+8irGuJnsnNMHcoPTzSMkppM2C89S2N2brmEbl/sDw6NHvhD+YR80a35Ed1ZZzfwRj6WhIt0me6Bi8uP7ri9AYNsamsMTOhi833aFv/Ur83NsDhUzG9X07uXlwN7qGRrQdPQF7UYOoUaMwbNcO+6VLEASBnJwctm/fTmxsLO3bt6dJkybFXm9hRAZxa+8Rq5lIlY+9qWT9/Ac18gJYUANqdIDea4qfeG4KLHKF+iPL1SQ6fW8YefeSiHJ7xNX92xi1ZDWmtkXcrNIfwerm6ofzUSdLbCz++/3fWX53OQua/UKNLzYij46m6rGjxOjo0fR6EE2i5HQPVxDgoce+e3Gcm9kKexNd9efFxs6QHKoWpbH1eOVrjI2N5fz584SFhaGnp0fTpk1p0KDB08L1Cl6IKIrk50c9SevMyrpPdrY/KlUhABoaJk8EXIyNPDE08kBbq5jFq5tr4NgMGLwXnNu9wasoPX+lLltPrffWd7tUqkKSkk4QE7acTPlDJGhgZdONSvaDMTDwIOS6Pzdv3CQyKxZNUU5zIYl62kEYFPohChKE6u3UtXo1Opb4b7eCCioonsLwcCIHDkLD2ooq27YhNSpZVtHl2MtMOD2BATUHMNtbLdby8O4d9v38DRo67vT+ciaVaj5bDy2KIidOnODGjRu0atWKVq1aqT00t/dHFXGO+63bkiq7TaWkT6jRb0qFN+U/eN0A74Yois+7T78l3skA7/oqOPE5jPoTHL1L1CU3s5CQGwkEX40nPSEPDW0pzvWtcG1ii00149cKLES5iuT1/siisrAY4YaOc/kIDORmpHNwwVziw0Jo2m8IjXr1L5OA6OHDh2zatInu3btTr96zYq3FeeIlZxfSa+UVcguV7JvQhCoWr/7Q8sf1R3x1wJ+lA+rQo075yflnZt7B584ALC0+oHbt5QiCwEPfZP5cE4CRhQ7dJtfBsJhd10tp2fT1fcBH9hb4nX5EVGoeZz5tiYne0wecpMgI/ly1lKSHD6jeoDH19EzIWfYrVjNnoOjalW3btpGbm0vv3r1xdXV96Xzj/CIo2BZJumEudad2RKJXRAB6ZBrc2w4zQkDnBepXe8eqvSKnB4F22S8+qGRK4ufeQMfNlF1n/odNNWd6fv7N8w0VMtjQUW1qPu4imJVMljk0PZT+R/rTzrEdX0TWJvGnn7FbsADjrurUzn5H/biqpeCEoyOm1nq0nn+ePl6V+LGHG+weBkFHYOB2tUF8GRATE8O5c+d48OAB+vr6NG3aFC8vr4pA7xVQqeTk5oY93eXLvk9OTiigAkBH2+5xWqf743q+2mhoGKjfS7/WBx0TteDKq1gIvCGUuXLif7qBvpcNph+Wr/9nceTnRxEbu524+D3I5WnoKnWwjyvAtt818hMk3D53Dd/oILLEPHRFLWqbV8ercQOs6lRG0JRA6gO1MMu9bZAdD3oW4DlAHeyVY2ZABRX8F8i9fp2osR+h51Ufx9WrEUp4L1lwawGbAjextPVS2jiqs1TObVrHnWP70TXtQf+vB2Ju9+w9X6VScejQIe7du0eHDh1o3Lgx5KXB7y1RiQru1KlNpuou1TS+pkrLkgvA/Bd43QDvZ0AK7AMK/3pdFMU7ZTnJkvJOBnjhZyDkOHRZ8MJmSqWKKP9UtWCKXyqiSsS2mjGuTW2pVs+qRGl5L0NUiaRtDybfL6VcaywSHz7gwPwfKMjJpvPET3FuVHZ1J6IosmrVKlQqFR9//PFzQeM/PfHyZAoG/H6d0MRsto/1pq7j6wW0SpVIrxVXiM0o4OyMlhiV0Ci8NMjlGdy82Q0EKY0aHkZD42m9YWxoOsdW3EdLV4PuU+pg+o8V9myFklY3g9GVShij0uXbgwEs6udJr3qVnjuPSqnk9pH9XNu9DammJh4aesgfPOJG69Zo6eoyaNAg7OxKbna/9/gW6l20R7TSosoE7+fVrWJuw9q20G0Z1B9e/EBRN2D9B9B1CXiNLPH5S0ru7UTS94SS3UjGsR2L6fPVXCq713m+4Z+z1cJIfTeB24clGluukjP46GAS8xLZ47WC1D5D0W/YkEqrViIIAlEBqWzY6MfqTiZMqGzFnGp2zDngz/abUdxpfAUjn1+hw4/QuJhU19cgKiqK8+fPExERgYGBAc2aNaN+/fpFG9RXUGKUyjyyswPJyvIlM8uX7Cw/8guiHh8V0Nevrk7rzJJhdHkLBh1XI6nd563O+WWk7Qoh3z8V29kNkWi/GZU6UVSSknKO2NitpKZdQhAkWFi0xd6qN0a/T+eh8Vh8svUIl8WiFFTYaptTv3ZdPNs2QFOvmIwMpQIenIW7m9X3YZVCLXhTdyjU7gXahkX3q6CCCl5Ixv4DxH/xBca9emH7v7klWsCXK+UMOT6E2JxY9nTbg42+DUqFgq1fziAlOhqTSqPp/1Xb57LTlEole/bsISgo6OnifrwvrPsAhUMDblsK5GqF4FZ5MTbOJauR/y/wugHeuSJeFkVRfL5A6g3wTgZ4LyE9IZegK/EE30ggP0uGnpEWLo1tcGls+9zD++sgiiKZhyPIuRqHcWcnDFs8/8BfFoTeuMLx3xaha2DEh5/NwapK2Zdj3rt3jwMHDjB06FCq/UMY5O+eeA6OH/PRFh/OhyTx+9Cyszjwi8mkx2+XGda4Ct92d3t5h1IgiiL3/caTmnoBr/q7MDJ6PkUvOSqbw8vvIYrQ7RNPrCo/TZGYHhzFjvg0/qhZmam/38TNzphtY1+cTpoWF8up35cTkZBIobUjxjk5DJswAfPqpVu9z1fk8/XGGUx60BcdBxMsR7sj0f5bzZ4owm+NQNcURv/5oh8CrGoGCGrFyjJOhU1a5YsyW8ap5M2IKhXD5v/6/M8n5ARs7w8NxkCXhSUee5XvKn679xtLWi7G+fvt5Pv6UvXIYTRtbSnIlbPjh5to6WpwsbcVJ9OyueVdC1m+nKULvuVn6Sp1amrXxeVap/Xo0SPOnTtHZGQkhoaGNG/enHr16qnlqCsoE2SytMdpnX8Zs/sil6cBIKjA0NgTI2OPx6bsnujpVUEozmbkLVAYlUXyCl9MPqyGgXfJF3le6VyFycTF7SQ2bgeFhfFoa1ljZ9cfG6NeFAao8Lt6Fb/8eJIlWWgIUtwq1aBh6ybYV3Uo3YlykuH+Tri7BZKDQVNPrdZbd6g6u6aiRq+CCkpF8rLlpKxYgeXUKViML6aG/R88ynpE38N9cTN3Y+0Ha5FKpGQkxLP5s8koVebYuoyg1wyv5zY1FAoF27dvJyIigj59+uDm5qa2Tjk4kcKG07ituEKhXjSeHmswt2peHpf73vFaAd67xvsS4MkKFIT7JBF0JZ6EiEwkEoHK7ua4NrWjspsZknLwocs6H03WiUgMmtlj0rXsgy5RFLm+bwdXd23F1rkmPWZ8hb5J+aR/KhQKFi9ejJ2dHYMHD37u+F+eeIfjl7D9Zgz/61mbwY2KqAt7Db456M+W6484NKkZte3LzmwzKnoDYWFzcXb+CkeH4nevMpLyOLT0HgU5cjpNcMfBxYzTqVkMuR/BJ45WJN1K5LhfAsenNqea5YvTHFUqFSdOnODmzZto5mahFxWKG1q02bQVDZ3SycUff3icQ0e282XcGHScTDAf4fas9cZfioKTfMDiBQHk7fXqlM7Rp8Ch7Gw15cl5JC70Qayrza593/PBuMm4t/ng2UaZMeoA07gSjD4NmiUTIApOC2bgkYG0r9KeL1ObEP/FF1h/PQezQYMAOL0hkNBbifT5vD7pFlq0uhnMlMrWzBLCUW7+kKtKVxwnHaGylUmZXe+LePjwIefOnSMqKgojIyOaN29O3bp1KwK9ckAURQoK4sgKWkeW30qynGqRLSahVOYBoKFh+NiUXe3PZ2jkgY62zVudb9Kv90CpwmpKvTKvNxZFkfSM68TGbiM5+SSiqMDMtCl2lv3Ri/Mk6U4MvjFBhEjjKBTkmKKkQYsPqNekwevbf4iiOpvg7mbw3weyHDCvDnWHgOcgMCx/r9MKKvg3IIoicZ9/Ttahw8+UIbyMg+EH+erKV0yqM4lxnuMACLx0juO/LkRDtzFV63ehy8cezz0Ly2QytmzZQmxsLAMHDsTZ2RkOTwGfjWQ124Bv7lIUBinUrb/ppXZZ/wVedwfv66JeF0Xx+zKYW6l5lwM8URSJf5BJ0NV4wn2SUBQqMbXRw7WpHTUb2aBnVH71MLk+iaTvDkXX0xKz/jXLvBBVXljAnyuXEnLtErWat6b9R5+gUc71PefPn+f8+fNMnDgRS8tnJXL/8sT76eYUOtT9oFxsDTLz5bRdeAF7Ex32fdy0xHYLLyIr6z63ffphbt4SD/dVL32oys0o5NCye2Qk5eE90pWRBamYaEr5xsSMketvMbmtM9Pb13jhGIWFhezZs4ewsDC1UXb9evz58/dEx0RirqtP1+/nYeFYpcTXIIoiw44Po9IjEyZG9UO7mgkWw93UdTEAWfGwuBY0mwZti/z4eDyxHFjoAi6dodfvJT7/y8g88ZDsizH4Gl/jUdg9xq7Y8Kzwj1IOG7tCor+67u5Fxux/Q66UM/DoQFLyU9jbbD0pvQahXb06lbdsRpBIiLibzPHVfjToUoWG3dQLLGP9I3kY48/JexNR6VnhnfQ5LT2cWdjvzakXiqL4JNCLjo7G2NiYFi1aUKdOnecUUysoA0QRfm8FeWmIk26QWxitrufLVtf05eSEIIoKALS1rP/hz+eOpmbJbVJel9ybCaTvC8NyvAfaVcpmEUsuzyI+YS+xsdvJy3uAhoYxtla9MM/vhOq+DuFhYQQKMURLUxAQqFHZiUbRS3Cq3xahy/wymcMzFOZA4EH1rl7UNRCkaiGoukPBuT1IK9KXK6jgRahkMqJHjSbf1xfHDevR83p5YCWKIrMuzeLPyD/Z2HEjdazqAHD814UEXj6Pln5fardqQKshLs89B+Xn57Np0yZSUlIYOnQole2s1bXyqQ9IqrqRYL2vURlkU6/+VoyM3Mvjkt8bXjfA+/Rv/9UBugJBoiiOKrsplpx3McDLzSgk+Ho8QVfjyUzKR1NHirOXNa5NbLF2Mip3JcaCkDRSNgWiXdUYixFuz5nXvi7ZaSkcnP8/Eh+G03zgcBp07/1G5KhzcnJYvHgxdevWpWvXrs8c23M7DN20HiTJmzGi8+pym8+Bu7FM3XmvTHYI5fIsbt7qDqKShg0Po6lpUqJ+Bblyjv52n1WWCgKraHOoTjVmrPNRq09NbYGOZvEP6RkZGWzfvp2kpCQ6d+5MgwYNAPWH740vPuNWmD8KLU0a9epPo579kGqU7GHHP8WfgUcH8p3BTBredkKnhinmQ2s9fe/90QeSAmGqX/GeeADHZoLPRrXYiv6rWWv8HVEpEv/zTQQLTbad+wbvnv1o2n/os41OfweXF0HvdeBe8jqpFfdWsNJ3JUtbL6XG4sPknD6D08EDaFetSn62jO3f30DfRJs+s7yeWJoEJ8ehub49tqpc9MadY+7VfNZfecjp6S2p+pJd17JGFEUePHjAuXPniI2NxcTEhBYtWuDp6VkR6JU14Wfgj17QaT40+uiZQ0plATk5QU9sGrKy75OX9/DJcT09p8dpnerAz8CgFlJp+ciDq2RK4n+8gY6LGeYDXm+RLCvrPjGx20hMPIxKVYCRoSdW0g/RD6tDZkA6IcpogjXjyCIPfV096nnVx8vLC+NHJ2HfGBh5Aio3LqMrK4aUMHXKl+92yEkEA+unwiwWpfdtraCC/wrKjAwiBw5CmZZG5R3b0XZ6uSBZjiyHPof7IIoiu7vvxkjLCFl+Hls+n0Jedj6C5iC8e9bCq1OV5/vm5LBhwwZycnIYPnw4dnoKWN0Slb4DscoveOj8HaKBjPr1tmNg8N81Qi/TFE1BELSBQ6IodiiLyZWWdzHAu7ovnLsno7BzNlELptS1QlP7zTwwyaKzSV5zHw1zXSzHeTwvevGaJISHcmDBXGT5+XSZPINq9d+soOrBgwfx8/Nj+vTp6Ompfe8uhiYzauMtPm20B1eT2zRvdr1IT7yyQBRFBq25QWB8Fmc+bYnFK1gv/DWOn/8kUlJOU7/eDoyN65aq/6H4ND4KjqKFfx6VNTTY/SiZP0Y3oplz8UFRbGws27dvRy6X069fv+dqGUWFgrBRo/BJiiHOWA/zSo50GD8FW+eSfVjOvjyb4w+Pc9DxD4TjqejUMsd8sAuCVKJOi9ozEobuh2ovKNdNCoIV3tDuW/WO32uSH5RK6qZA4irFcOXqDsb+uh4DM/OnDcJPqw3Z6w2D7stLPG5QahCDjg6io1NHvpS3J+bjiU9qEkRR5MTv/kT6pdDviwaY/2VJopDBlp7Io28wtO4Sfu80kMJ8BS1+OUcHN2uWDCjde6CsEEWR8PBwzp07R1xcHKamprRs2RJ3d/eKQK+sEEX1LnFKKEy5B1ovrrWWyzPJyvYjO+s+mY8DP5ksCQBB0MDAwEWt3Gno8diUvRqCUDa/q4xDD8i5EY/tFw2RGpQuK0OpzCcx8QgxsVvJzvZDItHFUq8jpvFtEXxNSMpPI1A7jgdCAkpRiaODIw0aNsDV1fVpmvD2QRB3F6YFvDnlUaUcwk6pd/VC/wRRCY6N1YFerR7louxbQQXvO7LoaCL7D0BiYECVHdvRMDN7aZ/7yfcZfnw4bRzbsKDlAgRBICE8lO1fz8TQohYFhe1oP8qNmo2eT1fPzMxk/fr1yOVyRo4ciWXmffijN7Kq44h51JAY758RdCXUr7cDPb2SKWD/2yjrAM8UuCmK4ltZ7noXA7zcjMIn/nVvEkVKPkkrfRG0JFhNqIO0jFNAg65c4OTKpeiZmPLhZ3OwLEUaX1mRmJjIypUradu2Lc2bNycgLpN+q67hYKbHuoEaBAcMLdITrywJT8qm09JLdPe0f+XUuuiYLYSGfkv16rOo7Di2VH1TZApa3gzGTluTQT55zH0YRyNzQ7bOaF5sKm5gYCD79u3DwMCAQYMGYWVVtJqqIjWVh716k6inTUBla3Iy0qnfuTtN+w1F8yV1MEl5SXTd35Wmdk35QWcmGQcfoOtugdkAFwRVISysAc4fQO+1L77ADV0gMxom333xbl8JSNkSSGFkJvsfLKFq/QZ0/mTG04NZ8eq6OwMrtbm4Vsn+XuVKOf2P9iejIIO9bbaQ0msQUlNTnPbsRtDUJPRmAqfWB9K4ZzXqdXi8yyuKcHAS3PuDqM6/0jDXnVlONkytYsNPx4P4/WIEp6a1oLrV21P4E0WR0NBQzp07R0JCAmZmZk8CPck7LPH/3hB1HdZ3gLbfQPPppe5eUJjwdJfv8ZdSmQOAVKqPoWHtJ6mdRoYe6OjYvVImgzwpj8RFPhh1rIJRq5KJmuTmPiA2dhvxCftQKLLQ06qKeW4n9HzrokgTeKiVTLBePIkFaWhqauLh4UGDBg2wsfnHQ1xBJsyvrhY66vhTqedeJmQngO8OdbCXGg5aBmr1zbrDoJJXhTBLBRX8jfx793g0fAQ6tWrhuHEDEu2XL3qv81vHkjtL+K7Jd/Ry7gXAzYN7uLRtI5ZO3cnNdqbbJ55Ucnk+YExNTWX9+vVIJBJGjRqFqd9aODuXrKrrSX6kIKbZL0i1dKlfbye6uuVna/Wu8qIA76V3cUEQ/ARBuP/4KwAIAZaW9STfZ/RNtN94cKfMlpG83h8QsRhVu0yDO1Gl4srOLRxbNh/ras4M/nHRWwnuAKytralatSo3b94kKiWbkRtuYaSrycaRDbGz8kZXx5H4+L3lOofqVoaMbV6VvXdiuBGRWur+2dkBhIX9iLl5KxwdRpeqryiKzAqNJluhZKmLA6ckhWhrSPB8KOfM5iCUStVz7S9dusSuXbuwsbFhzJgxxQZ3ABrm5lRaugTzmHjaKbXwbNsRn6MH2TRzIo/87r1wblZ6VoxxH8PpqNMEOcVi3MWJfL8U0naHIEq1wb0vBB1WP8S9iAajIeOROq3tNVBmyygISiPXNJvC/Fzqde7x9KBKCXvHgDwP+m4scXAHsOr+KsLSw/im8TcULF+DIiUF27lzETQ1yc0o5OKOUGyqGlGnvePTTleWwL0/oOXnODYcSntzI1ZHJ5OjUDKuRTX0NKUsOR32Wtf7ugiCQM2aNRk3bhz9+/dHU1OT/fv3s2LFCvz8/FCpVC8fpILicfQG5w7q90J+Rqm762jbYGXZgerVZlKv7hZatriLd6OT1HKdj61tL1SqAqKjN+HvP4mr11pw6XIjfH3HEvFwOampF5DL00t0Hk0rPbSrGpN7PR5RVfyCr0olJzHpGHfuDOb6jQ+Iif0DI3l9qoR+Q6Ujc1BecOeORgI7ja5zQRKAQl+gY8eOTJ8+nW7duj0f3AEEHwOlDNx6lfrnU2YY2kCzqTDptjpNtFYP8NsD69qpswuuLlerc1ZQQQXo1qmD3bx55N+9S9ysWYgluE+MrD0Sb1tvfr75MxEZEQA06NYLR/c6pMeeQN84l+Or/UmNzXmur7m5OcOGDUMul7N582ayPT+CGp0wfDgeQ0N7Kt2agVKRy917QygsTCrz632fKUkN3t8LjxRAovhXhfhb4F3cwXvTqAoVJP/uhyIpD4ux7mg7ll1RvryggOO/LSLs5lVqt/6AdmMmlLguq7wIDQ1l27ZtBOvWIiDfmD3jm1DTRr3z8U9PvJJyIfoCRtpG1LUqWZpcvkxJu0UX0NeWcnRyczRLqIKqUGRz81YPVKpCGjY4jJbWy1Ma/s6BxHTGBz5idlVb7FPlTN/ly9wP3XBJE7lx6CFV3M3pMLY2GlpSFAoFR44c4d69e9SuXZsePXqU2P8sfft2Er77HouJEyls24qTvy8jPT6O2q3b03LIaHQMik5ZKlAU0ONADwy1DNnZdSe5F+PIOhGJXn1rTL2zEda1ebnXnUIGi93Ari4M3lWqn8/fyb4YQ+axh1zKPwDGUgZ+/8vTg+d+hAvz4MOVUGdQiccMSAlg8LHBdKnahS+1ehA1bDhmI0di/flniKLIkV/vExeaTv+vGj5d5Ak8CLuGQe3e6jo/QeBOVi6dfcKYXdWWTypbM//PYFacf8DxKc1xsXlzohovQqVSERwczPnz50lKSsLS0pJWrVrh6upasaP3qsTfh9XNofkMaDunzIdXqQrJyQn5mym7H7m54YD6vq6r4/h0l8/IA0NDN6TS51Vz8+4nk7YtGPMRbuj+YxW9oCCO2LgdxMXtQiZLRgsbTBPbYBDUCKnciETbAgKlMUQkRz1ZNGjQoAFVq1Z9+Y7i1n5Pa3XfpZ2ywmx1mvndLRBzCyQaULOTelevWhuQVqjQVvDfJnXdOpLmL8B87FisPn15hkJyXjK9D/XGSs+KrV22oi3VJic9jc0zJ6FrZIoo7YtUQ5M+n3uhb/L8rmB0dDSbN2/GxMSEkQN7obelE4pCAxJz5iGvFktk5R/Q0bWnXt1tpX7Oep957RRNQRA8gb9MJy6Koni/DOdXKv7rAZ6oUJGyKYDCBxmYD3v+Zvw6ZKUkceCXH0iJekTLoaOp17n7GxFTeRn5MgXfz1tMjhwGDhtJk+pP687+7onn5DSpROPtD9vP11e/Rk9Dj13ddlHZqGTiKacDExmz+TZfdnbhoxYvV14URZGAgKkkJR+nXt1tpZb0TSqU0/JmME562myuWZkOiy/iaK7H3vFNkEgE/C/EcGFHKLbVjGkz0pn9h/by6NEjWrZsSatWrUr1uxNFkfgvviTzwAEqrVqJTpPGXNuznduH96FnZEzb0RNwbli0mf2JyBPMvDCTbxp/Q58afcg6/Yis01HoN7DGJGEogrYRjDn14gmcnQsXF8AUXzAtvZiNKIokLr6DTJHPbp+f6TZtFjW8m6kPRpyHzR+C50DoubLEY8qUMvof6U9WYRb7Om4npe8wRJWKqocOItHVJeBSLOe3htC8fw08Wj/2nIy9Axs6g01tGH7kGfuFgb4PuJ+dz83GrsgLlTSbd47mzhasHFK/1NdbnqhUKgIDA7lw4QLJyclYWVnRqlUrXFxcKgK9V2H3SHWd15R76vTgckahyCYr2/9xPZ868CssjAdAEKTo69dQB32G6sBPX98ZQZQQ//NNtOwNsRjhhiiqSEu7REzsNlJSzgIihrn1MAptjn6yByo7HSLMUrmfHEp6Zgb6+vrUq1dPLZpiXEI1zvx0mO8M3uPhg7nl9wN5XZKC1YGe7w7ISwFDW/UiUd0hYFb2dkQVVPA+IIoiCd9+R8bOndh8/x2m/fq9tM/FmItMPDORwa6DmdVwFgARd2+x/+fvcGnWgdhwD4ytdOn5ab3nPPIAIiIi2Lp1KzY2NgzrUB/tzZ3JNRxBenwX6JBOmDALfb3q1K37xxtVI36bvK6K5hRgLLDv8Us9gd9FUSy5QkEZ8l8O8ESVSPruUPLuJmHaxxl9r7LzUIoLDeLggv+hkMnoOuUznOq+G/4iKpXIJzvuEh7gS2PNR4waNQpHR8dn2vzlidfY++xLg5qjEUf54tIXNLBpQEh6CHb6dvzR+Q+0pCVLcR2z6TZXH6RwenpL7Exe7B8XG7uD4JDZVKv6KVWqfFyi8f9CFEWG+z3kYno2pxvUZN2JUHbdjuHwpGbUsnv6wRV2O5ETm2+TZRaASlpIjx498PB43ji9JKgKCogcOAh5bCxOe3aj5ehIYkQ4f65eRnJkBDUaNaXNqPHPeR+KosiIEyOIzIrkSM8jGGgakPXnI7LPR2NW9RR6cUvV6U8vUqnLjIEl7tB0ilpwpZT8Zdocrnmf0LTbjFm2FolUCjlJsLIp6JrAR+dfKnbxd5beWcpav7WsaLuCmjtvkbpmDY4b1qPfuDFZKfns+OEmVlWM6DGljroWMjMG1rQBDW11jd8/HuZvZebS7U4Y31azY7yjFYtOhbLsTBjHJjd/5nf6rqBSqQgICOD8+fOkpqZibW1N69atqVmz5jux8PPekBIOvzWEhh9Bp5/fyhQKC5Of2DT8Vc+nUKhTpyUSHQwN3dBJr4IkwBKdD/SIT99NQUE0GkpjjKKbYRzdCj0DR7KrCfgVRBIYHoRCocDBwYGGDRs+K5pSUu5sgUOTYOw5sK9XDlddxihkEHpCHeyFnwZRBVWaqwM91+6lSvuuoIJ/A6JCQfSEj8m9ehWHVaswaN7spX3m3ZzHH0F/sLzNclo5tALg3KY13Dl2kKb9p3LntBQHF1M6T/R4okb9d4KDg9m5cyeVK1dmsLsmGoc+Js1oLflptmgMyyYwbhpGRu7U8dyIhkbJ7/fvK69VgweMBhqJovi1KIpfA96oA74K3jCZf0aSdzcJow8ql2lwF3DhDLu++wItHV0GzV34zgR3AD8dD+Lo/Xh6tmuMjo4O169ff66NrW1v8vOjyMz0eeFYJyNPMvvybLxsvPi17a/MbTqXoLQgFt5eWOL5fNOtFipR5PvDgS9sl50TTGjY95iZNady5fElHv8vdiWkczI1iy+r2pKRlMf2m9GMalrluUBA0yKfHBs/lCo51rL6VLZ9de0jiY4OlZYtBUEgZvIUVPn5WFetzuD/LaLZgGE8uHOTjdMnEHDhDH9fGBIEgc8afkZ6QTpr7q9BEASMOlTGoJk9GRH1EZEg3tv24pMbV4KaneHOZlAUlnruebcTQUPAN+wMdTt2Uwd3KiXsGwuFWY/r7kr+Ye+f4s96//X0rN6TBlnmpK5fj3HvXug3boyoEjmzKQgEaDPMRR3cFebAtgEgz4dBu4rcqWlgrE9zUwN+i04iX6lidDMnDHU0WHI6tNTX+yaQSCS4u7szceJEevbsiVwuZ8eOHfz++++EhIRQWoGu/ywW1dU7PrfXQUb0W5mCtrYllhZtqVZ1OnXrbKRFcx8ae5/BrdZi7O0HAiLJ0iPEu6/iYfwihAQ9bO+Pp7rPMhysPiG9pT2Hje6y9d5hgh4E4+npyfjx4xk9ejTu7u6lD+4AAvaDaRV1avb7gIYW1OoOg3erFT/bzFEv6uwfBwtrwpFpEOujFliqoIL/AIKGBvaLF6Pt7Ezs1KkUhIS8tM+0+tNwMXNhzpU5JOWpa+aaDxqBZZWq+Bxbj3cPa6IC07iwreh7jIuLCz179iQyMpLdIQKq+qMxyZqGREsJRy1xc1lEZuY97vuNQ6ks/bPEv4mSBHgCoPzb/5WPX6vgDZJ9OZacCzHoe9ti2LpkSmcvQ6VScnHrBk6sWIy9Sy0G/W8h5pXKZuyyYP3lh6y59JARTaowrlVNvLy8CAoKIj39WfEAK6uOSKX6LxRbOR99ns8vfo67hTu/tvkVXQ1dWjm0YojrELYFb+PMo5IJfDiY6fFJG2dOBCRwLrjogl6FIhd//0/Q0DDCrdYCBKF0aW1xBTLmhMfgbazPcFtzZu/3x85Yh6ntnjU0v3fvHps3b8bQyIABfYYgyTNg33wfUmKeL1QuKVoODtjP/4XCkBDiv/kGURSRamjQqGc/hs5bhlklR06sWMzeH78mMynxST83cze6V+vOlqAtRGWpa3GMuzih29iNAmU9xJt/ICpfUrrrNQryUtU1bKVAJVOS55tMunYygpYE99YfqA9cXqROz+z0C1i7lXi8QmUhsy/PxlLXkhl1pxH/1RykZqZYf/YZAPfPxRAXlkHzfs4Ymes+FnAZra4l6rsBrFyLHXtaZRuSZQq2xqdirKvJmGZVORmYiF/MS4Ro3iISiQRPT08mTpzIhx9+SEFBAdu3b2fNmjWEhYVVBHoloeXn6n8vzHu783iMIAjo6VXBxqY7NZy/wqv+blq29KVm2nKq+vyCq7AU8zb9CayXz/rA/Rw+f5yCgoKXi6aUlNxU9d+mW893q/aupBjZQYsZ8MkdGHFUvTh1b7t6B39lU7i+EvLS3vYsK6ig3JEa6OOwaiUSfX2ix41HnvhioRMtqRa/tPiFQmUhX1z6AqVKiYamJl0mz0QhK+TBzT+o39GRoCvx+ByPLHIMDw8PunTpQmhoKPsLvRHsa2Am/IwiKR/tWzWp5foL6enX8POfiEolK4erfj8oyZPnBuCGIAjfCoLwLXAdWFeus6rgGfLuJ5N5NAJdN3NMulcrk/QoWX4eBxf8j1uH9uLZvhO9vvgeXcN3J03suF88PxwNpIObNXO61kIQBBo0aIAgCNy8efOZtlKpHlZWnUhMOoZSmffcWFdjrzL9/HRqmtVkRbsV6Gk+TaWZXn86buZuzLk6h7icuBLNbWzzqlSz1OebQwEUyJXPHQ8J/Ya8vEjc3BajpVU6825RFJkeHI1ChKWujmy4EklIYjbf9aiNvrZ6lVylUnHmzBkOHDhA5cqVGT16NDU8KtPr0/oIEoH9C+8QF55RqvP+HYMWLbCYNJGsQ4dJ3779yevm9g4M+PZn2o6aQFxoMJtmTOTO8UOoVOqfwZR6U9CSaD3ZERUEAZPu1VA69UEiSyJv3+4Xn7hqa3VNy63Sfbzk+6UgFirxjTiNW6u2akGYyCtqYZXafdSed6Xgt3u/EZEZwXdNvkO+bS8FgYHYfDUHqbEx6Qm5XDvwgCru5rg0tlV3ODlHnbrVaR5Ub/fCsZuYGuBtrM+vj5IoUKoY2awKxrqa7+wu3t+RSqXUqVOHSZMm0b17d/Ly8ti6dSvr1q0jPDy8ItB7ESYO4DUa7m1Tm22/gwiCBrY9O6D40IPj+bdYuW89V69dxdHRkaFDhzJp0iS8vb3R1X1xanqJCD6s9p5z6/n6Y71NJBKo0gx6rYYZIdBlkXqn78Qs9a7e7hHqdE7V8/eJCir4t6BpY4PD6lWosrKInjAeVW7uC9s7GTvxRcMvuJlwkw0BGwD180WbEeOI8r+PwB1qNrLhxqGHBF+PL3KMBg0a0K5dO/wDAjlq/hHa2iEYGFwk52ocptmtqFnzB1JTzxEQ+Cmi+N/8+yupyEo9oBnqnbuLoijeLe+JFcd/rQav4EEGKev90XIwxHJ0bQTN1ze3zUxK4MAvP5AaG02bEeOo06FLGcy07LgdmcagtTeobWfEtrHe6Pztmvfs2UNYWBjTp09H+2/+K+npN7lzd+Bznni3Em4x4fQEqhhVYV2HdRhrPy8AEJ0VTd8jfalmUo2NHTeiKXm58uTVBykMWnODyW2qM/2Dp8bgcfF7CAr6HCenKVR1mlzqa98cm8JnoTH8XKMSbXX1aL/4As2dLVkzTJ02K5fL2b9/P4GBgdSrV48uXbo8Y06dlZrP4WW+5KQV0OGj2lRxL12A+ReiSkX0hAnkXr1G5c2b0Kv7bBpVVkoSp9f8xsN7PtjWcKHDuMmYV3Jkrd9ade3aB2tpZNtIPZasAHGeMwWyOijarnix19bVX+HkbBh/GWzcSzTXpNW+5Malsi94ESMXr8bMWFvtd6epB+MugHbJveZ8k30ZdnwYPav35Eu7EUT0+BCDFs2ptHw5KqWKfQvukJGUx8CvG6FvrK0ORo9Oh0bj1QFeCbiUlk1f3wf8XKMSI+wt+O1cOPP/DOHAxKbUcTAp8VzfNgqFgnv37nHx4kWysrJwcHCgdevWODk5VdToFUVOEiytg8q5A8qev6NUKlEoFCiVyhJ/X959/uKVRFNKw6bu6vTGT3zezx28l5HgD3f/gPs71GIyRpWg7mCoM/iVRKQqqOB9IOfCBaInfIxBixZU+u1XBGnxz6uiKPLZxc849egUmzptwtPSU61MvfQXwm5cod838/A5UUBcaAZdJ3viUIyg4OnTp7l8+TJN3BxoF/AlSaxBpWmF9dT6xKZuJiz8R2xteuPq+nOps6neB15JZEUQhAaAhSiKx//xencgVhTFFxc8lRP/pQBPFpdD8ur7SE20sRrngUTv9e0KYgL9ObjoR0SVkm5Tv6CyR53Xn2gZEp6UQ++VVzHX12LPhCaY6T8rfhITE8PatWvp2LEj3t7eT14XRRXXrrVFR7cS9epuAeBe0j0+OvURdvp2rO+4HjOd4hVH/1KCHFl7JNPrl8yUeOqOuxzzS+DE1OZUtTQgJzeMW7d6YmzkSd26mxGE0gXjj/ILaX0rBC8jPXZ4VGXMZh+uR6Q+EXTJzs5mx44dxMbG8sEHH9C4ceMiH6Tzs2UcXu5LSkwObYe7UrPRq6VSKTMzedinL2JhIU779qJh8WywKIoiQZfPc27TGuT5eXj3GoBH1670OtIHPU09dnXdhYZEvesoHp0BtzcRl78Zoy7uGDavVPRJ89Jgkata8bLbkpfOUZ6ST+KC2wTl3SDHPpeeM+fAtn7w8CKMOQ22JRecKVAU0PdwXwqVhezttpe0sZMoCAqi6pEjaFpb4XMikusHIvhgjBvOXtZq376tfdW7dgO3l9ikXRRFut8JJ65QxjVvV2RyFc3nncWjkgmbRjUs8XzfFRQKBXfv3uXixYtkZ2dTuXJlWrduTZUqVd7anERRfCMBUan7yOWU9T6nRCJBKpWioaGBVCot8ffFHTM3N8fFxeXV6upKQk6Sener+afQ5qvyOce7gqIQQo6pBWUenFW/VrUl1B0KLl2fUdmtoIJ/A39ZLpkOGoT1nK9euNiXJcui32G1+ububrsx1DKkIDeHLZ9PRhAE+n27iKO/BZOTVkCvmfUxt3/erkkURY4dO8atW7doU00b77CdJCmWoutqidkQVx5G/srDh0uoZD+UGjW++dctPr5qgHceGCGKYuQ/Xq+OWkWzTRnPs0T8VwI8RXoBSSt8EQSw/LgOGkX4gpQWv7MnOb12BcbWNnw4cw5mdiX3jXsTJGUX0PO3qxQqlOyb0BRH86JVydatW0dOTg6ffPLJM7Ltf/fEi8jNYMzJMZjrmrOhwwYs9Sxfev7vrn3HntA9rGy3kmb2L1eDSsouoO3CC3hWMmHjCHdu+/RCJkujUcMjaGuXTg5dJYr0vheOf3Y+5xq64BeWyoStd/iqiytjmlclMTGRbdu2kZeXR+/evXFxcXnheLICBcdW+hEbkk6zvs54tn212sqC4GAi+w9A18MDxw3rEYp46MvLzODsxt8JuXoRS8cqGPVoxJwHvzDHew79aj6WTo69A2tak2P1ORlRzTHpXg2DJnZFn/TAxxBwAD4NBp0Xpw1nnogk63wUh6JW0HXWLCpnnYfT30DnBdCwdFpQC28vZGPARn5v/zsul6NJ+PobbH74HtO+fUmJyWH3T7eoWseSDmNrq6XT17UHE0cYdaJUu4QAZ1OzGHQ/goU1HRhsZ86qCw/4+Xgweyc0pn7l99PDRy6Xc+fOHS5dukROTg5VqlShcePGaGlpvfGdqLI2aRcEoWyCKBRIb61GamyPhtewUgVeRX0vkUjeP+uKW2vh6Kcw4WqpamPfezKi1Sm69/6AjCjQMQGPfmoVTlvPtz27CiooMxLn/ULahg1Yzfoc8xEjXtj2XtI9RpwYwQeVP2Bei3kIgkBsSBA7v/2cmo2b03zwJPb94oMgEej9mRcGps8/C6tUKg4cOMD9+/fpbJWIa7yMTPkITPs4o1ffmvAH84iKWkNlx4+oVu2zf1WQ96oBnp8oikXmSAmC4CuK4lv5RPovBHjKXDnJq3xRZsuxmuCBpvXrSb2qlEou/LGeO8cOUtmjLl2nfo6OftHG1W+LnEIFA36/xoOkXHaO88ajkkmxbQMCAti9ezf9+/fH1fWpoMVfnniC5TDm+J/EUMuQjR03YqNfsh2sAkUBA48OJDU/lT3d92Cl9/IgbfO1SL4+GMDqbn+iUXiMOnU2Ym728uDwn6yNSearsFgWuzjQzcyYtgvPY6avzeFJTXkY8YDdu3ejra3NwIEDsbMrJjD6Bwq5klPrA4m4m4xX5yo07PZqqXOZBw8S9/msJwbfxRF++wZn1v5GbkYGSbW0uFE1iYP9jmCkZaRWllvRGFHLgFTtZRQEpmLSszoGjWyfHyjWRy1W8JIgTVSKxM+7SVJmJPcUFxg+eRjCxs7g2hX6bipV6te9pHsMOz6MvjX6MqvqOCK6dkWnVi0cN25ApRTZ/fNt8rJkDPy6IbpClnp+8nwYe1ZdX1VKRFGkk08YaXIFVxq5IlcoaT7vHK62RvwxplGpx3uXkMvl+Pj4cOnSJXJfUovxT8pyJ6os+5RpEHVpEZz5Dkb9CY7eL2//b2NDF8hNhok3/p3pmS9DpYLIi+pdvaDDoCwEGw91rbB7H9A1ffkYFVTwDiOqVMROnUb2qVPYL1uKUfv2L2y/5v4alt1dxg9Nf+DD6h8CcG3vdq7u2krHj6dhXa0h+xbcwchCl16f1kNL9/mFZqVSya5duwgJCeFDvTvYZ3dDJrhiPaU+UjMdQkK/ITZ2K1WdpuLk9El5XPZb4VUDvHBRFKuX9lh5828P8FQyJSlr/ZDF5WA52h1tp9erfyjMy+XI0l+IvOdD3U7daDV0jFpC/h1CrlQxZtNtLoensHaYF61dXhxYKZVKli1bhomJCSNHjnzm2OGrvfkxIgx9bSs2dtxIJcNiUgGLISIjggFHB1DbojZr2q9B+pK0O6VK5PM/fqFTpd+xqzQe1xozS3U+gAd5BbS7FUIzU0M2uzvx/ZFANl6NZN+EJsjiQzlx4gTW1tYMGjQII6PSCeGoVCIXtoUQeDkOt+Z2tBhYE4mk9A9VCd//QPq2bdgvXoRRp07FtivMy+Xi1g3cP32CLD05hl29mNH7f+qDV5fDya8Qx98g9biCgtB0TPvUQL++9fMD/d5KHUB9fL3Yh8D84DRSNwZwOXEftfo1xyNojjpNcvwl0Cn5302+Ip++h/siV8rZ230v6dNnkXvpMlUPHUSrcmWuH3yAz/FHdJ7gjlMtQ9jcHeJ9YcQxqPTqJuUnUzIZ5veQJS4ODLA1Z+2lCOYeDWLnR940qmr+yuO+K8hkMmJiYkq8+yWRSP5VK6vFIsuFpXXUvpAjjv63gpyseHUKdqtZ6q//Onlp4L9XbQ+TcB+k2morhrpDoEoLtYhLBRW8h6gKCng0fDiFIaFU3rwJ3Rf48ypVSj469RF+KX7s7LoTJ2MnVColu7+fTWJEOEPnLSU7XYcjv96nkospXYrxyJPL5Wzbto3IyEh6cwXTwploVrLAclwdkIgEBn1GQsJ+nKt/iaPj6HK8+jfHq/rgnRYE4X/CP+64giB8B5wtywlWoEZUiqRtD0YWnY35AJfXDu7S42PZNvtTovzu0X7sJNqMGPfOBXeiKDJ7vx8XQpOZ+2HtlwZ3oF7lb9SoEY8ePSI+/qnC0qOsRyx4FIdEVLG48dRSB3cAVU2q8mWjL7mVcIvf7//+0vaFBZF0cthCaHo1dod0LPX5lKLIlKAotCUSFtR0ICAui01XIxnUwIF4/2scP36cGjVqMHLkyFIHdwASiUCrwTWp17EyAZfiOLnWH6W89Olr1rM+R7dOHeJmf0VheHix7bT19Gk/dhL9vv4RA00DhF2+7PvtJwrzcsG9HwhSBL/tmA+phXY1E9L3hJJ3rwhZZa/RkBwMj64Ue668WwnIBRlp0iRcU3dBTqLa764UwR3A8rvLeZT1iO+bfo/q7BVyTp/BcvInaFWuTMLDTO6ceIRLYxucPCzg4ESIvgE9V79WcAfQ3twIdwNdlj5KRKESGdyoMpaG2ix+DxQ1S4KWlhZVq1bFyckJR0dH7OzssLa2xsLCAhMTEwwNDdHT00NLSwupVPrfCO5A7cfYYqb6vf3gP3YrDToEiO+/emZZoWemzlIYfwnGXVTv4oWdhM09YFkduPCLWoymggreMyQ6OjisWIGGhQXREz5GFhNbbFupRMqPzX5EW6rN5xc/R6aUIZFI6TTpU6QaGhxdNh/7Gka0HlKT6MA0Lmwt2iNPU1OTAQMGYGdnx36hKZnSjciicsg+H40gSHB1+Rkry06Ehf9IbOz2Imby7+JFAd6nQFUgXBCEvY+/woGaj49VUIaIokjGgXAKgtIw6V4N3dqvpn74F1H+vmyb/Sl52Vn0+WouHu1KH3y8CZaeCWPX7Rgmt6nOwIaOJe5Xr149tLS0uHbtGgAx2TGM/nM0oqDBJBsBjeziA4OX0aNaD7pV7caq+6u4lXCr2HZKZSF+/p+gqaFDsvQLNl6NIiCudH5mq6KTuZ2Vx481KmGhqcGX+/0w09OiSrYfN2/epHHjxvTv3/8ZxdDSIggCjT+sRtM+1XlwJ5kjv/kiK3iJJ90/x9DSwn7pEiS6usR8Mhllzou99hzcPBj6yzKCq+cRcekKG6dPIDwkEpzbw/2dCFIR82G10HYyJm1XCHl+yc8OULu3OlArxjJBmSMjPyiVBxn38HC1QDP8OHzwA9jXK9V1+ST68EfgH/Sv2R8v3ZokzJ2LjpsbZsOHo5ApObMxCH0TbZr1q6H2MPPfA22/BrcPS3WeohAEgWlVrHmYL+NgUjq6WlI+blWN6xFpXH2Q8trjV/AOU384GDvCme//W8bY/vvAyg0sa7687X8NW0/osgA+DYHe69Qm8Of+B4trw5ZeamN4xX/buLmC9wsNc3McVq9ClMuJHjcOZVZWsW2t9a35oekPBKUFseTOEgCMLCz5YPxkEiPCubxjC65N7GjQpQpBV+O5fSyyyHG0tbUZPHgw5haW7NesTob0HFmnI5FFZyORaODmtghz81YEh8whPuFA2V/0O0SxAZ4oirmiKA4E2gMbH399IIriAFEUs9/M9P47ZJ2OIvdWAoatHTBoXLIaq+K4d/IYe/43B31TMwb/bxEOtUomN/+m2XUrmiWnw+hTvxLT2td4eYe/oaOjQ926dfH39yc8MZwxJ8eQr8hnzQdr8azUuVhPvJIgCAJfeX+Fo6Ejn1/8nLSCog1rw8LnkpMTRC3X+Uz5oBmmelrMOeCPSlWyB7bg3HzmRcTTxdKYnlYm/HH9EfdjMvHWiSUuMpyuXbvSoUOHMqv/qdPOkbYjXIkNzeDg4rvk55TOAFTT2hr7RYuQRUUR/8WXL/U9szGxx3vAYI40jkelI+Xg/B+4HaMH2fHw4BwSLSnmw93QcjAibXsI+QGpTztr6UGdIeoV/+zE58bOu5sEKniU60+djF1Qs4vaqqAU5Mnz+PrK19gZ2DG9/nQSf5mPMj0d27k/IGhocP1gBBmJebQZ5op2+AE4/xN4DoJmJVNZLQkdLYxx1ddhyaNElKLIwIaOWBtps/hUaIWv3L8ZDW11imL8PXUd1n+BzFiIvl6xe/cyNHXVtXjDD8EUX/Vub3Kw2lNvoQuc+AISA972LCuooERoV6tGpeXLkUVFETN5CqKs+OeOVg6tGOQyiC2BW7gYcxEA54ZN8GzfmduH9xF5z4cGXZ1w8bbh5uGHBF8r2iNPT0+PoUOHYmhsxhEtGRlCDGnb/FDJlEgkWrjX/g1Tk0YEBX1GUtKf5XLd7wIleXJcI4ri4cdfEQCCIJwp53n9p8i5EU/2mSj06ltj9MGre+QoFQpOr1vJmXUrcKpTn4E/LMDE+tUk8sub8yFJfLHfj+bOFvzUy/2V0rMaNWpErpDLR6c/IrMwk9XtV1PTrCa2Nr1RKnNISj75yvPT09Rjfsv5ZBZmMvvybFTis2mNiYlHiY3dhqPjWCwsWmOsp8mXnV25E5XBrtvRLx1frhKZHBSFgYaEn2tUIim7kHnHg3DQzMFOHs+QIUPw8ioyrfq1cPG2pdN4d1Ljctm/4A7ZaQWl6q/fqCFWn35K9qlTpK17uSH5kFpD0KlkyakW6TTuO4hr91MpUGqSeWoxoigi0ZZiMdINTXsDUrcFkR/yt2DaaxSoFOr6lL8hiiI5N+NJk8Vja/gQAzNz6PFrqWuZlt1dRlR2FD80/QHx1j0y9+3DfPRodFxdiQ1Nx/dsNO4t7XHQD1Mre1ZuCt2WlmnNlEQQmFbFhrC8Qg4nZaCjKWVS6+rcikznSnjqyweo4P3Foz9Y1ICzc98JI+wHyTlM3HqHz/fcL5/FhcAD6n9r9yr7sf+tmFaBNrNhqh8M2QtOLeDmGljZBH5vDbfXk5OZhkJZtqqxFVRQlug3aojtD9+Td/068V9/88LPl+le06lhWoM5V+aQnKfO7Gk5bDTmlRw5vmIxeZkZtBriQiUXU85tCSY6qOgFeENDQ4YNH46WvjHHtAJIzcgk81AIAFKpDh4ev2Nk6IF/wBRSUy+U/UW/AxQb4AmCoCMIgjlgIQiCqSAIZo+/qgCvt8VUwRPyA1LJOBCOTk1TTHtVf+U6lPycbPb99A2+J4/i1a0XPWZ+hbZe0TYDbxv/2Ew+3nqHmtaGrBxSH80iimVLhB7crHyTdFk6y1stp7ZFbQBMTLzQ1XEkPn7va83TxcyFmQ1mcjn2MpsCNj15PS/vEUHBX2JsVJdqVZ9mK/eqZ09DJzN+PhFMWu6Ld8eWRyVyPzufX2o4YKmlyadbr1EoV9DWOIWxY8dQrVq115r7i3DysKD7ZE9yMwrZN9+H9ITSKR2ajRyBYceOJC1aTO7jFNni0JZqM8NrBmHZD4iuLWXQz7/xSHBGP+EKh3+aRVZKEhIdDSxHuqFprUfqlkAKwtLVnS2qQ9VW4LMBlE9TSmXR2SiTC3iQ5Us9owjos0Fdy1IKbiXcYmvQVga5DKK+kRvxX3+DVpUqWEz8GFmBgrObgzCy0KVxG03YMQiM7aH/H6Ch9fLBS0lXS2Oc9bRZ8igRlSjSr4EDdsY6LDpVdJ1BBf8SpBrQejakhMD9XW9tGqk5hXx90J8PFl/kVGAiO29Hs+X6o7I/kf8+tVqkefl9tv1rkUjVfpv9NqlTODv+jFJeAEemIV1Uk6X/m87/jgYSnFB8ClwFFbxNTD78EItJk8g8cICUlSuLbact1WZ+i/nkyfP48vKXqEQVmlradJ3yGbK8PE6sXIJEAh3HuWNqq8fx1X6kxBRdMmJiYsKwESNBR48TWtdIvB1LfqB64VRDQx9Pz/Xo6ztz328C6ek3yuW63yYverIeB9wGXIA7gM/jr4PAb+U/tX8/hZGZpG4PRrOSIWaDXRFeMdBJjY1m2+zpxAYH0GHCVFoOGYWkhKbLb5rotDxGbLiFqZ4WG0c2wED71cx0Mwsz+ejkR2QJWTRJbIIQ/zQwFgQJNra9SE+/Rn5+8YW9JaF/zf60r9yeZXeW4Zvsi0pViH/AJwiCFDe3pUgkT83nBUFg7oe1ySlQMO94cLFj+mfnsSgygZ5WJnSxNObXvWe5/CiPZma5zJwwAkvLl3v2vS52zqZ8+Gk9lEqRffPvkBhZ8gcDQRCwnTsXLScnYqd/ijy+6DSJv2jr2BYvay9+vfcrGpZGOI/7DQ2JiEHseTZ+OpG7fx5B0JFiMdodTQtdUjcHUhiRoe7cYAxkxULY0zSK3FsJKEU5cuUNbLp+Cg4NSnXtf6VmOhg6MKXeFJKXLUceE4PtD98j0dbm6t5wslILaD/QHs09A0Elh0G7Sh1ElpS/dvGCcws4npKJtoaUiW2qcycqgwuhyS8foIL3F9fu6tqr8z+ConQp069LgVzJb+fCaTn/PFtvRDGwoQNXZrWhdU1L/nc0iNDEMqzESH8Esbcr0jPLALmOKRuUHamf8i0fyn7grlkntKyqs+FKJB2XXKLr8ktsvPLwpYuMFVTwprGY+DHGPXqQsmw5mYeLT02valKVWQ1ncT3+OhsDNqr7Olah5dDRRN7z4c7xQ2jratB1kidaOhoc+dWXnPSis5EsLCwYOnwUMk0px7VuErvjFsrH5SmamkbUrbMRHR0HfO+PJTPzXllf8lvlRTV4S0VRdAJmiKLo9LcvT1EUf32Dc/xXIk/KI2VTIBom2lgMr4VE69UCssh7Pmz/agaFeXn0nfMjtVu1K+OZlh3puTKGb7iJTKFk06gGWBnpvNI42bJsxp0aR0RmBMvaLMPdxJ3r168/s9tha9MTEElI2P9acxYEgW+bfIu1vjWfXfiMu8E/kJ0dQC3XeejqPm8UX8PakNHNndh5O5rbkc+nDshUKiYHRWGmqcH3VW3YtfcAq26nY6mj4rdPeqKv/3qeh6XB0sGQ3jProaUr5cDiu8WmOhSF1ECfSsuXIcpkxEyZiuoFefWCIPB5w8/VabT3VyOxqwtWbrRw08Kuhgtn169i53ezyMhIwGKMO1JTHVI2BlAYmQk1OoGhndocGbWNSO6deKJygvGsZQSNS+9ns9hnMbE5sfzQ9AeE4Aekbd6MyYD+6DVoQFRAKgGX4qjb1g4bnymQGq7eubNwLvV5SkMPKxOq6WqzKDIBURTpW98BexPdilq8fzsSCbT5Wm18fWfTy9uXASqVyL47MbRZcJ75f4bgXdWcP6e2YO6H7lgaavNLH08MdTSYvP0uBfIySh39Kz2zIsB7ZURR5HRgIh0WX+S7w4G42Rvz0ycjaDJlM5+Mn8SNL9vyTbdaiCJ8eziQRj+eZtyW25wKTERekcJZwTuAIAjY/vA9eg0bEv/lbPJuFS9i18u5F+0rt2f5neX4JfsB4PlBZ6p5eXNx60YSI8IxMNWh6yRPZAUKjvx6H1l+0eJxtra2DB46gjypjGP4Eb/p8pP7qpaWOfXqbkZLy5x7viPJzg4q+wt/S5Rky2i1IAiTBUHY8/hrkiAImi/vVkFxKDMLSVnnj6AhYDGqNlKD0qd9iaLInWMH2ffzdxhZWDLkx8XYu9Qqh9mWDQVyJWM23yYmLZ+1wxtQ3crwlcbJk+fx8emPCUkLYVGrRTS1b4q3tzfJyck8ePDgSTtd3UqYmngTn7D3tR+QjbSM+KXFLyTmJbDIfy+VKo3A0rJ4487JbZyxM9bhqwP+z9VGLIpMJDC3gB+rWHFkx3b+uJtCjqjDsqGNMdB9daXMV8XYUo9eM+tjbKHDkd98CfcpwrKgGLSrVsX2px8puH+fxP/9+MK2LmYu9HLuxfag7TzMioQ6g9BIuk/vsYPo+PE0UqOj2PLZJ9w+dQCzka5IjbRJ2RCALC4fvEaq5eRTH5B/JxpBKSGh4C7O41aV2ifqZvxNdoTsYLDrYOqZuhM/+ys0LC2xmjGDglw5Z7cEY2qjh7fWavU5uy5W172UM1JBYHJlawJyCjiZmoWWhoTJbavjG5PJ2eCS/04qeA+p3hYcm8DF+SB7NWGoknI1PIVuv15m+i5fLAy12fGRN2uHe1HdyuBJG0tDbeb38SQ4IZv5f4aUzYn994FdPTBzKpvx/mMExGUyeO0Nxmy+DQKsH+HFH6Mb4Wr71DrH3ECbkU2dODq5OcenNGd44yr4PEpn7ObbeP94hh+OBBIUX5HCWcHbRdDSotLyZWg6OBA96RMKIx4W3U4Q+KbxN1jqWfLZxc/IkeUgCAIdxk9Gz9iYo8vmIyvIx6KSAZ0+cic9PpcTv/uhLGYxw7FyZfr3602mJIdDib6kn/V/ckxb25q6df5AKtXn7r1h5OY+KHKM942SPB2tAOo//vev74tPoK3ghajyFaRs8EdVoMBiRG00zEq/i6VUyDn1+3LObVpDNa+GDPhhPkaWL/ePe1soVSJTd9zD51E6i/vXoaHTq6W65SvymXR2En4pfvzS8hdaObQCoHbt2hgYGHD9+vVn2tva9iY/P4rMTJ/XvQScDczobgr38zXwUb74IUVfW4Ovu7kRnJDNxquRT16/k5XL8qhEPjTVI2LvDvyiUghU2dGrnj2Nq72eLcbroG+szYfT62Fd2Yg/1/oTcKnkaa1GH3yA+dgxZOzcScbefS9sO6nuJLQ1tFlwewF4PPbE892OW8u2jFi0kmpe3lzesZkdP30OHxgi0dckeZ0/Mtt+INGA2+vJOHGDbHkaVZq7IjEq3Xs+T57H11e/prJRZSbXm0zqunUUhoZi8803SA0MuLQrlLwsGd0aXkNyZz00naL2pXpD9LI2pbKO1pNdvF71KuFopseiil28fzeCAG3nqH0cb77ce/NVCEvMZtTGWwxae4OMPDlLB9ThwMdN8a5qXmT71i5WDG9cmXWXH3LxddOE0yLUaqEVu3elJimrgM/33Kfr8ssExWfxXXc3/pzagjYu1i+s13e1NeKrrrW49kVb1g7zoqGTGZuvRdJp6SU6L73E+ssPSc2psFyo4O0gNTbGYfUqBKmU6HHjUKQVnT1krG3MvBbziMuN44frPyCKIrqGRnSe9CnpCXGc3bAaAIdaZrQa4kJ0UDrn/wgu9n5Z3dWD3h2akixksvfCGfJjnwqZ6eraU6/uFgRBwt27Q8nPjyr7C3/DvEhk5a/iqAaiKA4XRfHs46+RQOmKXioAQJSrSNkciDw5H/MhrmjZG7y80z/Iy8pkz9w5+J09SaOe/eg+/Uu0dHTLYbZlgyiK/HAkkBMBCXzVxZUuHravNE6hspCp56ZyO+E2/2v2P9pXfrqDpqGhQYMGDQgPDyc5+enDiJVVR6RS/dcWW1GpZPgHTKaVoUhTWy8W3F5EUOqLt/E7uFnTxsWKxadCScgsIF+pYkpQFBYSAdtTh8jPLyDcxAtDXU1md3Z9rfmVBTr6mnSbUofKbuac3xrC7eORJQ4qLKdMQc/bm4TvviM/oHj5bgtdC8Z5jONizEWuZIaB8wfguxOUCvRNTOk2bRbdP/2SvMwMtv00k4dWIQjaElJ2xCNzHIbi2gHEAjse5frj3uejUl/jIp9FxOXE8UPTH5A8iiNlxUqMOnfCsE1rHtxNIvRGIm2bRGF463tw6Qptvy31OV4HTYnAlMrW+GbnczYtG02phMltnQmIy+Jk4PNWERX8i6jcBKq3h8uLoaB0XpovIim7gC/3+9FhyUVuRaYxq5MLZz5tSY869kgkLxb0+qKzKzWsDfh0t+/rBQMBj9Pky8A78r9CgVzJ8jNhtFpwnn13YxjTzInzM1ozvEmVUomSaUoltKtlzcoh9bn5ZTu+6+6GVCLw/ZFAGv14ho823+bPgARkiooUzgreLFoODjisXIEiKYmYjyeiKii6hq6uVV0meE7g2MNjHI5Q1+05uHnQ6MN+BJw/TfAVtQKmaxNbGnR1IvhaAreORhZ73lqNP6CbpwOxkgx2rd2MUv40rVNPz4m6dTajVBVy5+5QCgperC/wrvOiT4qbj/9VCoLwRPZKEISqwNvXdH7PEFUiabtCkD3MxKxvDXScTUs9RkpUJNtmTyc+PITOn8yg2YBhCGXkkVZerLv8kI1XIxnV1Ikxzau+0hhypZwZ52dwNe4q3zX5ji5VuzzXxsvLCw0NjWd28aRSPaysOr2WJx7AgwcLyMrypXatX/ipxSJMtU2ZeXEmufLi1ScFQeDbbm4oVOoAd97DeMLyCml47yrmujpYNurO/fg8vujkgrnBm0/NLApNLSmdJrhTo5E1Nw5GcGVPOGIJPP0EDQ3sFy5AamZG7OQpKNLTi2072HUwDoYOzL81H6Vnf8hJgIhzT447N2zCiIUrcWvZjmvHd3AhaScqlKRE9iKtcDCiqEKnjiU6BqVbHLkWd42dITsZVmsYdSw8iZ/zNRI9PaxnzyYvS8aFbSFUr5RIjagvwcYdev1e6vTPsqCPjSmVdDSf7OJ9WMcOJwt9Fp8KLbG/YgXvKW3nQEEGXH39Evc8mYJlZ8JoNf88u25FM6xxFS7MbM34ltXQ0SxZvbeOppSlA+qSmS/n872vYZ0QsB8qNQATx1fr/x9CpRI5cDeWNgvOs/BUKC2cLTk9vSWzu9TCWO/1KmNM9bUY3qQKhz9pxp9TWzCqmRN3ojIYt8UH75/O8N3hAALiym5xoYIKXoaupyd2838h39eXuM9nIaqKXmgY6z6W+tb1+d/1//EoS63w27jPQGxruHBqzW9kJiUA0KBLFVya2HLryEOCrhYfnNXrNZq25ro8FDPZs2wVqr+d18CgJnXrbEAuz+DuvaEUylLK8IrfLC96gvlreW8GcE4QhPOCIJwHzgKfFtvr7wMIQkdBEEIEQQgXBGFWMW1aCYJwTxCEAEEQ/pVmFKIoknkkgny/FIy7OKFXp/TplA98brJtzkwUMhn9v/kZ12atyn6iZcxh3zjmHg2is7sNX3V5tV0qhUrB55c+53zMeWY3mk1P56LTfPT19fHw8MDX15e8vKfB3Ot64qWknCUqeh2V7IdiZdURUx1T5rWYR3R29JOUgeJwNNdjUuvqHI5OYXVUErXiHtLcRJ9eA4ey7GIUXpVN6Vvf4ZXmVV5IpRLaDa+FR5tK+J6J5symoGJz2v+Ohrk5lZYtRZGURNzMzxCVRa8BaUm1+NTrUx5kPmAPOaBrBve2PtNGx8CADuMn0+erueQqszgashqZXI5MbE58/kM8uncu1TXlyHL45uo3VDGqwqS6k0jfvp38O3ew+mIWUjMzLmwPQVqQRDvt7xC0jWDgTtB6c2I3f0dLIuETR2t8svK4lJ6DhlTClLbOBCdkcyIg4a3MqYI3hK2nOo3x2m+Q82ppkUqVyK5b0bRecJ5Fp0JpWcOSU9Nb8m13N8z0S1/r7WprxKyOLpwOSuKPG6+QspQSDgl+4Fbhffcybkem0XPlVabuvIe5gTY7P/Jm1dD6VDYv+8+imjaGfNnZletftGH9CC8aVzVn6/Uouiy7TMclF1l7KYKUihTOCt4ARh98gNXMmWT/+SfJixYV2UYqkfJz85/RlGry2cXPkCvlSDU06PLJTACOLpuPUqFAEARaDa6Jg6sp5/8IJjqweOG45h9Px1uqR1B2Cke3/PHMs5yRkQd1PNdRUBDPvXvDkcszyvSa3xQvCvAsBUGYDtQBVqMO7A4Da4C6LxtYEAQpajuFTkAtYKAgCLX+0cYEdV1fd1EU3YC+pb+Ed5/sCzHkXI3DoJk9hs0rlaqvKIrcOrSXA/N/wNTWjsE/LsbWuWY5zbTsuBGRyqe7fGlQxZRF/eq8NB2oKJQqJbMvz+bUo1PM9JrJAJcBL2zv7e2NQqHAx+dpzd3reOIVFMQREDgTA4NaVK/+xZPXvWy8mOA5gaMRRzkQfuCFY/RvZI+mhyEGBXl8ZKDB4MGDWXQ2kpwCBT/2cn+ln0t5I0gEmvV1plH3qoTcSOD4Kj/kspdv2ut6eGA9eza5ly+T8lvxTiptHNrQ0KYhy/1WU+jWA4KPQt7zH8SV3esw/JdfqdmhJaejtpBaEEeGVQZmdqX7G1ros5DEvETmNpuLNCmN5IWL0G/aFOMePQi9mUjU3Rj6OC5EKsuCQTvA6NXSiMuKAbZm2GprsvDxLl43TzuqWap38ZQVu3j/blrPBkW+OlWzlFwMTabLskt8tvc+tsa67BnfmJVD6uNk8XoBwogmVWhRw5K5RwIJTyqldULA47rcivTMYolOy2Pi1jv0WXWNhMx8Fvb15ODEpjQqpj6yLNGQSmjjYs1vg+txc3ZbfujhhraGhLlHg/D+8QxjNt3mhH9FCmcF5YvZyBGYDBxA6tp1pO8s2hPURt+G75p8R2BqIMvuLgPA2Mqa9h9NIj4shGt7tgPqReqOH7ljaqvP8d/9SIkp5jNLqkn78YPwUFrg8zCCM8ePPXPYxMQLD4/V5OZGcM93FApFGdrGvCFeFOBJAQPAENBAvaNn8Pj7kkggNgTCRVGMEEVRBuwAevyjzSBgnyiKUQCiKP7r5OJyfRLJOhGJrqclxp1LpyCmkMv5c+USLm7dQI1GTRnw3TwMzd+eGEdJCUvMZuzm2ziY6bJmmFeJU4L+jkpU8d217zj28BhT6k1hmNvLxS6srKyoVq0aN2/eRKFQ51W/qieeSiXHP2AqoijHvfYypNJn0yjHuo+lkU0jfrzxIw8yilZcys7OZuypS+Tq6GATEEO8Xg1uPcpgj08MY1tUpYb1qymJvgkEQcCrcxVaDqrJI/9UDi+7R2Ge/KX9TPr3w7hXL1JWrCT77Lki2wiCwGcNPiNbls02bQGUMvAvOgDX1NGh1bAxdPlmFhF2IXgO6lqq67gae5U9oXsY7jYcDwsP4r/7DlEUsfnuO3IzZFzaGUwX+xXo5QZCn3XqXZS3jLZEwiRHK25k5nI1IwepRGBquxqEJeVw1O/9rgmo4CVYOEOdQWpbkMyYEnUJis9i6LobDFt/k1yZgt8G1WP/x03wqlI2vo0SicCCvh7oa2vwyfZ7FCpKUaERsB8cG4ORXZnM5d9EVoGcn44H0XbhBc4GJzG1nTPnZrSid/1Kb2Xhz0RPi6GNq3BwUjNOTWvB6OZO3I/JYPwfPjT68TTfHgrAPzazQvCpgjJHEARsZs9Gv2ULEr7/npxLl4ps19axLf1r9mdjwEauxF4BwKVJC2q3bs+NA7uI8r8PgNZjjzxtXQ2O/Hq/WI88qWUlOneqQ02FLZdv3uLK5cvPHDc3a4Z77eVkZ/vje/8jlMqix3lXEYr7YxUE4Y4oivVeeWBB6AN0FEVxzOP/DwUaiaI46W9tlgCagBvqoHGpKIqbXzSul5eXePv27Ved1hulICSNlE2BaFc1xmKEG4JGyWt6cjPSObjwf8SHBtO4zyAa9x7wztfbASRmFdBrxVVkShX7JjTBwUyv1GOIosj/bvyPnSE7Gecxjkl1J72802PCwsLYunUrvXr1wsPDA4D8/BiuXmtJVadpODmVbKzwB/N59GgVbm5LsLHuVmSb5Lxk+hzug5mOGdu6bENX46nYTUJCAj8dOs5O57r00ZciPFBwwj8eW2NdVKLIqWkt0X1F78M3TbhPEqfWB2Bqo0+3yZ7oG7+4ZlBVUMCjQYORRUfjtGc3WpUrF9nu+2vfsz90H9ezNdDWMoSPig4IX5VsWTa9DvVCT0OPXd12UXDsFHEzZ2L9xSxMhw3jyK++VIpZTl3dPfDB/6BJyd9n5U2+UkWj64E46+mwt251VCqRjksvolCp3zvSd3Dnt4IyIiMKltcHz4HQfVmxzRIyC1h0KoTdPjEY6WjySZvqDG1cGW2N8vlcOROUyOhNtxnb3InZXUpgyZMUDCsaQaf50Kj0okj/VhRKFdtvRbP4VCjpeTJ616vEjA9qYmP8ar6w5YlCqeJSeAp7fGI4FZiITKGiprUhfepXokddO6wM3705V/D+oszJ5dHQocijoqi8bSs6NZ/PVitQFDDw6EDSCtLY230vFroWyAsK2DJrCvKCfIb+shw9I2MAUmNz2DffB0NzHXrOqI+2rsZz4wGkr93N4UfJREiT6Nq1K15eXs8cT0g8THraVVxc5qJOTnx3EATBRxRFr6KOlaQG75XPW8Rr/4wmNVDbLnQBOgBzBEGo8dxAgvCRIAi3BUG4/XeVxHcZWXQ2qVuD0LTWw3yIa6mCu6TICLbOnk5y5EO6Tp1Fk76D3ovgLrtAzogNt8jIk7FhRINXDu4W3F7AzpCdjHQbycQ6E0vVv1q1alhYWDxjfF5aT7zU1Is8erQKO7v+xQZ3AJZ6lvzU7CfCM8KZd3Pek9dDQ0NZuWkzxx1dqKwlZX59N77q4oqAQFRaHt93d3tvgjuA6vWt6DrRk8yUfPbN9yEz+cWCNRIdHeyXLUOQSIj5ZDKq/Pwi202sMxEdTV0OGRpC3B1IKluD0QW3F5CUl8TcpnORZuWR+OOP6Hh6YDpkCIGX49CL2KMO7uqPgMale5+VN7pSCRMdrbiSkcONjBwkEoFp7WoQkZzLId+S70RX8B5i4gheo+DuH5D6fHZATqGCRSdDaLXgHAfuxjGmmRMXZ7ZmTPOq5RbcAbR1tWaod2XWXHrIpbAS3IcD9gEC1Ppn4s5/l/MhSXRaeok5B/xxtjLg8KRmLOjr+U4Gd6BO4Wxd04rfBtXj1pftmPthbXS1pPzvWBCNfzrL6I23OO4XX7pd3QoqKAapgT4Oq1YiMTAgetx45InPq0fraOgwv8V8cuW5fHX5K1SiCk0dHbpM+Yz87CxOrl725DnP3N6AjuPdSY/P48RqP5TFpBqbDO9FOw1rHJTGHDlyBD8/v2eO21h3w9X1p3cuuHsZL4oa2r7m2DHA3xUkKgFxRbQ5IYpiriiKKcBF4LkcKVEUfxdF0UsURS9LS8vXnFb5o0jJJ2VjABJ9TSxG1UaiU/SqQVGE3bzK9q9nIqpUDPhuHjUbNyvHmZYdcqWKj7feITQxmxVD6lPb3viVxll+dzmbAzczyGUQ0+pPe6HXT1FIJBK8vb2Ji4sjKuqpKEBJPfEKCxMJCPwUA/2a1HD++qXna2LfhNG1R7M3bC/HHx7nxo0bbN++nVs1PMnR1mVF7aroSiUUyJWoHn/oFL6H9QwOtcz4cGpdZPlK9s6/U3xe+2O0Ktljt2A+hWFhxH/9TZGBtbmuOeM9x/OrMhGVIIV728psvpdiLrEvbB8j3UbibulO4o8/oczJwfaHH8hOlxFx4ACtjVciOrWCzgvUXmTvGEPtLLDQ1GBxpPom18HNBldbI5adCUdRAuGbCt5jmn8KGtpw7scnLymUKrbdiKLV/PMsOxtOO1frMlNYLCmzu7hS3cqAT3f5kpYrK76hKKrTM6s0A0PrNzK3d5mQhGyGrb/JiA23kCtVrB5anx0feb/yffIvlKLI3aw8kmUvT59/XYz1NBniXZkDE5tyenpLPmpRFf+4TCZsvUOjH8/w9UF/7sdkVKRwVvBaaFpb47B6FaqsLKLHT0CZ87xaeXXT6nzW4DOuxF1hS+AWAKydqtF80Age3L6B78mn9XQOLma0HuZCTHDxHnmCphTL0S1op3DDTtRk//59hISElN9FviGKDfBEUSxefqZk3AKcBUFwEgRBCxgAHPpHm4NAc0EQNARB0AMaAWW7jP+GUWbLSF7vD4hYjKqN1LBkymWiKHJ9304OLfwRC4fKDP5xMdZVq5fvZMsIURT5fO99LoWl8FMvd1rWeLUgfLXvatb4raG3c28+b/h5qYO7v/Dw8EBXV/cZy4SSeOKpVAr8A6ahVOZTu/ZypNKSrapOrDsRT0tP5lyaw+5Tu1HWrssdE2s+drSivrE+oijy1QF/tDUlOFsZ8N3hQHIKFS8f+B3D2smInjPqIZUK7F94l7iwjBe2N2jeHItPJpF1+DDpW4sO3ga5DMLAxImbhiaI93eA8vV/LlmyLL699i3VTarzcZ2Pybl4kazDh7EYOxbt6s5c33CK9vo/IZo6IfTbBNI383BcWvSkEiY4WnE+PZs7mbmPd/GceZiSy4F7/1wrq+BfhYEVeE8A/z2I8fc5G5xIx6WX+HK/H04Weuz/uAm/DqqHo3npsyReBx1NKcsG1CUj7yXWCYkBkBL6nzc3T8kpZPZ+Pzotvci9qHS+6uLKyWkt6eBm88r3N4VK5FJaNp+FRON5JYBOPqHUuRrAYN8I9iWmk1uMgnFZUt3KgM87unB1Vls2jWpIc2dLdt6KpvuvV+iw5CKrLzwgKev9qleq4N1Bx8UF+6VLKAwNJfbT6YiK558L+tboSzvHdiy5s4SAFLX/br1O3XGqU5/zW9aSHBX5pK2Lty0NuzkRfD2Bm0ceFnlOzUqWmLexol1hEyxRsmvXLh4+LLrt+0K55f2JoqgAJgF/og7adomiGCAIwnhBEMY/bhMEnADuo/bdWyuKon95zam8URUqSNkYgCpbhvlwNzQtS3bzlcsKObZ8AVd2bsGlaUv6ffMTBqZlUyD/Jlh0KpR9d2KZ1q4G/bxeTfZ/o/9Gfr33K92qduPrxl8jEV79ramlpUX9+vUJDg4m/bEnW0k88R5GLicj4wYuNb9HX79akW2KQilT0iS1CSqFivtOARy0dqCmvg4znWwAOHI/nkthKcz4oCbz+niQkFXA0tOhr3x9bxMzW316zayPnpEWh5bdI/L+iz1iLMaPx6BVKxJ//pm8O3eeO64p1WSG1wy26wgIOUnw4Mxrz/GXm7+Qmp+qTs3MlxP/zbdoVauG+fhxBJwMoGHmZ2hoayAduht0TV77fOXJCDtzzDSlLHqk3sVrX8ua2vZGLDsThrxiF+/fTZNPUGoZcWfTTEZtvI1SJbJqSH12jWtMXcfS+6iWFbXsjPisY01OBSay/WZ00Y0C9oMgAdfub3Zy7wgFciUrzz+g1fzz7PybD+GY5lXRKkW5xl/IVSLn07KYERyNx1V/+vo+YHdCOo1NDPjV1ZGPHawIzs3n48BHuF8JYFLgI86nZaEoZ9VdqUSgZQ1Llg+sy83Z7fixpzsG2hr8dDwY75/OMHLDTY7ej6dAXpHCWUHpMGjeHJs5c8i9cJHEH398bjFJEAS+bfIt5jrmfHbxM3LluQgSCR0/noa2nj5Hl/6CvPDpIoNX5yq4NrHl9tFIAq8UvUCq384TIzsV7fMaY6qhZPv27cTElEzs6l2kXAu7RFE8JopiDVEUq4mi+L/Hr60SRXHV39rMF0WxliiKtUVRXFKe8ylPRIWK1D+CkMfnYDbYFW1HoxL1y0lLZde3swi+coFmA4bR+ZMZaGq9G8bXJWHbjSiWnw2nv5cDk9u+2o7jtqBtLPRZSIcqHfi+6fevFdz9RcOGDREEgRs3bjx57UWeeGlpV4iM/A1bm97Y2pbcsykjI4P169eT8jCFCU4TiFfEkJe0lWWujmhLJGTmy/n+SCDu9sYMa1yFeo6mDGzowPorkQQnZL32db4NDM106DWjHuZ2+hxb5Ufw9eKVHQWJBLtf5qFpZ0fslKkoiqihbeXQisKqLUmXSpH5bHytuV2MucjBBwcZVXsUbhZuJC9ejCIhAdu5P5CZnIvppXEYaqQgHbIdzEqnavs20NeQMq6SFadTs/DNzkMQ1LV4UWl57Lvz/t54KngxcRn5TD/0iIW5nahfcJ0VLRScnNaCjrVffeenLBnV1InmzhZ8fySA8KScZw+Korr+zqkFGLz7JRVliSiKHLkfR7tFF5h3Ihjvqmb8Oa0F33Z3w7SUPoQylYozqVlMC47C44o/A3wj2JeUTgtTQ9a6VcG/mRtralehj40Zs6vZcatxLfbVqU4vK1NOpmYywDeCutcC+DosFt/svHJPnTTW1WRQI0f2fdyUM5+2ZEKragQnZDNxmzqF86sDftyLrkjhrKDkmA7oj9noUaRv207axk3PHTfWNubn5j8TkxPDjzfU6ex6xiZ0mjid1JgoLmxZ96StIAi0HFwTh1pmnN8aQlRA6nPjCYKA6cjm6Glq0TnLHj0Nka1bt5JYRC3g+8C7r9zxHiCqRNL3hlEYloFpL2d0XUq2+5YYEc7W2dNJjYmm+4zZNOrZ7524eZeUM0GJfHXAj1Y1LZnbs/YrzX1P6B5+uvkTrR1a81Pzn9CQlLxe8UUYGRnh5ubGnTt3KChQr+IU54lXWJhMQOB09PWrU7PmtyU+R0xMDGvWrCEzM5MhQ4bgULsfeQYfoJP9J6np6vTQBX+GkJpTyI893Z8oH37WwQVjXU2+2u+P6j31NdM11KLHtLrY1zDhzMYg7p0u3gRZamREpeXLUGZnEzNtGqL82XoRQRCY3mgWR/X1kIT+WaQnXknILMzk26vf4mzqzHjP8eTduUv6tm2YDh6MjrsHGevHY6/pj7zjUoTKjV/pHG+DUZUsMNaQsjhSbXTexsUKz0rGLDsTXuFP9S8jq0DOvBPBtF5wniN+8UgbT0ClZ0nnpDVovkPKqRKJwMK+nuhqSpmy4+6z78N4X0iL+M+Zm9+LzqDPqmtM2nYXA20Nto5pxNrhDahmaVDiMQpVKk6mZDI5SL0TN/h+BIeTMmhjbsSG2lUIaFqbVW5V6Gplgr70WcEHiSDQxNSABS4O3G9Sm3W1q9DASJ+NsSl0uB1Ki5vBLI5M4FF++RuYV7M0YGYHFy5/3oYtoxvSqqYlu2/H8OFvV2i/+CKrLjwgsSKFs4ISYPXppxh26EDSL7+QderUc8e9bLwY5zGOQw8OcfjBYQCqeNbDq1svfE8dJ+zm1SdtpVIJHcfWxsxOnxO/+5Mc/byWgNRQC9N+7miJLvTMTkNDENmyZQtpaa9btfbmqQjwyoCsM1Hk3U3C6IPK6HvZlKhPyLVL7PjmcwSJhAHf/4Jzg/fngRPANzqDSdvu4mZnzG+D6qEpLf1b6fCDw3x/7Xua2jdlQcsFaErKthbK29sbmUzG3bt3gaI98URRSUDgdBSKHGq7LUMqLVlarb+/Pxs3bkRLS4sxY8ZgXMmRGSHROFUaiYuZK3OuzOF0WAh/3HjEsMZVcK/0tJjeVF+LWZ1cuP0onT3v8S6Mlo4GXSd6Uq2uJVf2hHP9wINiV2d1atbE9ofvyb/tQ9KChc8dr2Fag/zaPdEQlSTfWlXECC9n3s15pBWkMbfpXDSUED9nDhq2NlhNm0rcpu9wUp4g1XkiOt6DX2n8t4WhhpSxlSw5kZJFQE6+ehevfQ1iM/LZ7VNMilwF7xVypYrN1yJpNf88K88/oLO7LWc/bcmnXesiaTkTIi9BxPm3Pc1nsDLS4Zc+ngTEZbHw5N8ECQL2g0QDXItXIP43EZuRz5Qdd/nwtys8Ss1jXm93jk5uTtPqJfOsLVCqOJGcyaTAR9S+7M8wv4ecSMnkAwsjNrs74d+0Nr/VqkwnSxN0S3if1ZFK6GJpwnp3J+43dWNBTQfMNTWY9zCBRteD6H4njI2xKaTJy7cWXCoRaO5sydIBdbn1VTt+7uWOia4mPx8PpvFPZxi+/iaHfeMqUjgrKBZBIsFu3s/oengQN/Mz8n19n2vzkcdH1LOqx9zrc4nOUt8Tmw0YinXV6pxctYyslKeZQ1q6GnSb5Im2ngZHf/UlO+35hQZddyv06xghlXdngHgfpVLB5s2bKSws/8WRsqRYH7x3lXfRB0+emEve/RSM2jm+dBdLVKm4umc71/dux65mLXp8+iV6xiZvZqJlxKPUXHqtuIqetpR9E5piaVj6lNITkSf4/OLnNLBuwK9tf0VHo3xkotevX09WVhaTJ09GIpE854n38OGvRDxcjKvLT9jZ9XvpeKIocunSJc6ePYuDgwMDBgxAX1+fjwIiOZ6cyUmvGuirkul3pB/yfGukiR9zZnobDHWeDV5VKpF+q6/xIDmHs5+2KnX6zruESiVyYXsIgZfiqNXcjpYDaxZr1Jsw93+k//EH9osWYtS58zPH0grSSFnsipamHpU/jSjVjvC5qHNMPjeZ8Z7jmVhnIsnLlpGyYiUOa35HRRxGZz4iXrcttp/tfScVM19GhlxBg2uBtDQzZG1tJ0RRpPfKq8RnFnB+ZqtylcevoPwQRZGTgYnMOx5MREou3lXNmN251jMLQigK1b54+pYw9uw79/6dvd+PrTei2DqmEU2rmcNSD7CoAUOKF7T6N5BTqPg/e/cd3lTdBXD8m+6994ZCS6HsvTeUpSIbF7JU9hAVUfRFEQVBhgsBQREZgqissvcsu6WllO69m7ZJ06z7/pFSRJBl27Tlfp7nfXxtbnJ/kZLcc8/5ncP3x2JZczIOgAmd6/JmN3+sTB9dhVKi0XIkr5DdWQUcyC1EptFiZ2RIiJMtg1zs6GxvhUkljEZKVij5IzOf3zLyuSVXYCyR0MPRmhdd7enjaPvYAeR/FZ8j4/fLKey4lEKaVIG1mRGDmnowtKUXzb3talQlk6hqqPPySBgxEq1Mht+2rZh4ed3zeHpxOkN2DcHX2pef+/2MsaEx+empbHx3Oq516zFs/kIMDO5+T96ZkWdVtuXE9B+diLWlGjKXnoGiLDR195HWZAJt2ratkvf6JJ52Dp7oMRm7WmLb2/eRH0oqhYLdy7/g3I7NNOrak2EfLqxxwV2eTMmY9WFoBIENr7d5quDuSNIR5p6YSzPnZqzssbLSgjvQZfEKCgrKW97+fSZefv454uJX4Ob6PO7uwx75Wmq1mj/++IMjR47QuHFjXnvtNSwtLfkjM5+/sgqYU8eNICtzfGx86Gz/JkqjONq2CLsvuANdidMnLwRTqFCzeH/NbsdrYCCh2+hAWvbzJfJkGgfWRqBRPbh00PWdOZg3b07aBx9SGhNzz2MOZg4UBA3ArziPS+G/PPb5paVSFpxbQKB9IBMbT0QRfYucH9Zg81ssvMcAAN3bSURBVNwgzH0tsDg8lSxNA+wnbqh2F8ePy87YiPFezuzOlhJVlsWb1TuQdKmCrWFiFq8muppcwIjV53hj4yUkElj7ais2T2h3b3AHunEJ3d7TzYq8uUc/i32IDwY0xN/ZklnbrlIYe143qL0Wl2dqtAJbw5Lo/uUxvj56m37Bbhx5uxtv9w18aHAn02j4K6uAiTcSaHQ6gnERCRzPL+IFFzs2N6lLeMdglgf50NPRplKCOwBvMxOm+rpyvE0gh1oFMN7LiWuFJbxxI5HGpyOYEZXEqfwiNJV847+OkyWz+wRy6t0ebBrfll5Brvx+OYUXvz1Dz2XH+fbYbTKkYgmn6C4jBwe8V69G0GhInvgGGqn0nsfdrdz5X4f/EZEbwddXvwbA3t2TnuPeIiUqgvM7t91zvKOnFf3ebExBppx9qyPum5FnYGqIw8tN0eCMRbw3bUpPVu4brARiBq+KFOZk8+eST8lKjKPLS6/TauDgGneXqkSpYfTac0SmFfLrhLa09H3yTp+nUk8x7cg0Gjg04IfeP2Bl8vj7E56GVqtl5cqV2NjYMHbsWADS038nMmoOhoZWmJo607rVHxgZPXwdcrmcLVu2kJSURLdu3ejatSsSiYSsUhVdL9zEz9yUXS3qY2QgIa2ghF7LjuNadxc5khN83+t7Onp2fODrLtwTydpT8ex4qwMt9NgZr6JcPZTE6e238WpgT783G2PygBmQqsws4ocMwdDKCr/ftmFobX33scJ0JMuC2OXsycC3rj5W2e57J99jf/x+Ng/cTKBtfRJGjUaVnEzdrWvR/jwIRamE/EG78W3ToELfa1XLK8vi9Xa04ftGfgiCwIjV50jMk3F8TnfMjMUsXk2QnCdn8f5odl1Lw8nKhBm9AhjZ2hujh2VPNGr4tp2u9PGt02BQvf6sI1KlDP72NN84/U7voj+QzIkB85r/efZPp2/n8MnuSG5mFNHS154PBgQ9tKNpsVrDodxCdmUXcCS3kBKtgKOxEQOcbRnkbEd7OyuM9Ly3UiMInMkvZntmPnuyCyjWaHEzMWawqx1D3RxoaGlWJdcqRQoV+8Iz2H4phQsJeUgk0KmeE0NbetG3kZv4+SYCQHbhAknjxmPRogU+a35AYnJv9dOCswv47dZvrO69mg4eHRAEgX1fL+Xm6ROM+PhzPBs0vOf46HPpHNoQRWBbN3qOCbrvd116MIGiw8k42PyAxezvwLRyr1mflJjB07P0mGg2vT+Tgsw0Br8zn9aDXqxxwZ1GKzB9yxWuJhewYmSzpwruzqefZ8bRGfjb+fNdr+8qPbgD3eDztm3bkpSURFqarjXunZl4gqAkuNGqRwZ3OTk5rF27ltTUVIYMGUK3bt2QSCQIgsCcW8mUaLWsDPIp/6L+364baAWBH/p/Qj27erx/6n2y5fd3jwSY3isAV2szPtgZUSuGVzfr5UPPMUGk3irgz6+uUFJ8/zBkY1cXvL5ahjI5mbS5cxG0d9+3sY07Bb5t6ZyXxrbIRw8+P5x4mD1xe5jYdCINHBqQt3EjiuvXcX1vNsLOcaCUEem7vMYHdwAOxka87unEn1kFxMgU5XvxMgtL+fX8vze5EVUPUrmKz/ZG0XPpcQ5GZjC1Rz2OzenOy+18Hx7cARgaQY95kB0F4durZsFPINjTljl96tOo4AhpTh1qXXAXm13M+J/CeGnteYpL1XwzugXb33zwuIoitYYdGXm8Hh5P8OkI3oxMJEwqY4S7Izua+XO9YyMWB3rT2cFa78EdgKFEQmcHa1YE+RDeMZjVjXxpYm3OmpRseoZF0z0smlWJmaQoHjLYvgJYmxkzvLU3295sz/E53Zjaoz5x2TKmb7lK608PMff361xKzBO7cD7jLNu0wWPhp8jPnyf9w/n3/T7MaT0Hf1t/5p2aR25JLhKJhJ7jJmHj4sKeVUtQyO7t+hvYzp22z9Uh+nwGF3bdP/fOpocPJl4WFKjfQisxr9T3VtHEDF4lizx5lAOrV2Jl78AL78zHydtX30t6YoIg8NFfN/j5bCIfD2rImI5P3l7+cuZl3jz0Jp5WnvzY90fszaruAkChULBs2TIaNGjAiy/qSoeysvdjaGiJo0Onhz43Pj6erVu3YmBgwKhRo/D2vjvnb1tGHtOikvjY34M3fVwAOBSZyfifL/JOSCCTutUjtiCWkbtH0tS5Kat7r8bwAXfe94anM2nTZT4a1JDXn+K/bXUUfz2H/WsisHYw47npzbB2uL8MN3fDBrI+/wLnWbNwmjih/OdC1G4kW1/ibU8f5r1y4l9/V/IV+bzw5wu4WriyacAmhLRM4gY9h2WbVnh2LoCYgxxWfUyXDydjal4x3Vn1LVupos3ZKAY42/J1Q91nyagfzhGTVczJd7pjbiLe5a5ulGotG88lsupIDNISFUNaeDG7TwDutk94saDVwg9dobQQJoeBUfXat6tNPI/B+j68q53MxKnvP1H3yOoqX6ZkxeEYfjmXiJmxIVN61GNMB7/7sklSlZr9ubo9dcfyilAKAm4mxrpMnYsdrW0tMaxhN3VzlWp2ZRewIyOfsEIZAO3tLBni6sBAZ1vsjCv/M1WrFTgXn8v2SynsC8+gRKWhjpMlQ1t6Mbi5Jx52NeuCW1Rxsr/5hpxVX+M0dQrOkyff89it/FuM2j2KNu5t+KbnNxhIDEiPiWbLR+9Qr3V7Bs54954kiyAIHPvlJpGn0+n+SgMadvS45/XUOSVoipWY+v2jfL4aEDN4eiBotZz8dQP7vl6Ke/1ARi9cViODO4DVJ+L4+WwiE7vUfargLjw7nEmHJ+Fq4cqaPmuqNLgDMDMzo3nz5kRERFBYqJs95+Lc95HB3eXLl9m4cSPW1tZMmDDhnuAuTaHkg5gU2tlaMsFbN+tJrlTz0V83CHC1YkLnugD42/nzftv3OZ9xnjXhax54nn7BbnQJcGbpgVtk1ZLW0XWaOPHctGbIC5X8vuQSeemy+45xeO01bPr3I3v5cmRn7rYylgT0RW1uT9+CHL65+s2/nmPR+UUUKgv5tNOnGEmMyJj/ka7jVh8zDG7v52TROBq88kqtCe4AnE2Mec3Tkd8z84mX6zp6zewdQE5xKb+cS9Tz6kR/JwgCe8PT6f3VcT7ZHUmwhy17pnbmy2FNnzy4AzAwgJ7zIT8Brmys8PX+VwaROxEMTTll2IYZW67W6BEeSrWWtSfj6LrkKD+fTWBkG2+OzenGm139y4O7fJWazem5jL4WS/DpG0yLSuJGcQmvezqxq0V9LndoyMIAL9rZWdW44A7A0cSIMZ5O7GpZn/Ptgni3jhtZpWrejk6myekbjIuIZ092AaXayvtzNjCQ0MHfiWXDmxH2QS+WDG2Ci7UpS/ZH0/GLI7y89jx/XEmlRCl24XzWOE2ahO0LL5Cz6mukf/11z2MB9gHMaT2HU6mn2BS1CQD3+oF0GP4yt86dIuLoveMWJBIJXUYH4tNINyMv8R8z8oyczKtlcPcoYgavEihL5Oz9ehmxF8/RuGdfeo59E0Ojih0BUFX+vJrK9C1XGdjEnZUjm/9rd8R/E5UbxbgD47A1sWVDyAZcLV0raaUPl5eXx8qVK+ncuTM9e/Z86LFarZbDhw9z+vRp6taty/DhwzEzu5uBEgSB0dfjOFcg42ibQPzMdY1mPtsbxQ8n4vjtzfa09nO45/i5p+ayL34f6/qso5Xb/TdbEnJk9Fl+gpBGbqwc1byC3rX+5aQU8dfKawgagYFTmuJax+aex7UyGQkjR6LOyaXOju0Ye5TdOQt9H8357+ju48m6F3ZS377+Pc87mHiQWcdmMbX5VCY2mUjBzj9InzsXn2ndsMz6lWuyAUhbfESXUYFV9VarTFapijbnInnBxZ7lQT4AvLLuPJFphZx8tzsWJrUnoK2pLiXms3BPJJeTCgh0tWZu/wZ0DXD+76X5ggDr+0FePEy7AiaPN9al0mm18FVD8GzJ/sZLeWPjJd7s6s97/WpWabQgCOy/kcnn+6JIyJXTNcCZeQOCCHDV7RPOVaoJzZGyK6uAUwVFqAXwMjNmkLMdg5ztaGZjgUENDOYelyAIXCsqYUdmHn9kFZCtVGNrZMggZzuGuNnT1taySt5/Uq6cHZdT2HE5hZT8EqxMjRjQ2J2hrbxo5Wtf47bAiJ6OoFSSNPEN5Jcu4bN2LZZt29x9TBCYfnQ6J1NPsqn/Jho6NkTQatm+8EPSYm7y8qLlOHp63/N6SoWanUsvI80qYfDsFjj7WP/zlNXOwzJ4YoBXwaRZmfyx5BNyk5Po9tp4mocMqrEfNmdic3jtxwu08LHn53FtnrgVe0x+DGP3j8XMyIyfQn7Cw8rj0U+qRFu2bCExMZGZM2diYvLg8ialUsnOnTuJioqiVatW9OvXD8N/DJT9JS2Xt6OTWRTgxeueullHUemFDFx1iqEtvPhiaJP7XlemkjFi9whKVCVsf277A7OYyw/dYvmhGH4Z15ZO9R9vhlJNIM2W89eKq8iLVPR/ozHeDe/dv1kaH0/C0GGY1KmD76ZfMDA1hYwI+L4jy1zcuFmvK6t7ry7/e5SnyGPwn4Nxs3RjU/9NkFdA7ICB2DaxxdUrjFRNC44JHzPig/YYm9bOksUPYlLYkJrD6bZB+JqbcikxnyHfneG9fg14s6u/vpf3zErIkbF4/032hmfgYm3K7D4BDG3pjWFF7rVKPKML8novgI7TK+51/4s7axqyDhoPZe7v4WwJ041O6OBfMz7LIlKlfLI7kvPxedR3sWLegCC6BbqQrVSxL1vK7uwCThcUoxHA18yEQS52DHS2o6m1eY39jv8v1FqBk/lF7MjMZ2+OFLlGi6epMS+62jPEzZ4GlpVfPqnVClxIyGP7pRT2hqcjV2rwc7RgSAsvXmzphadYwlnraQoLSRg1GnV2Nn5bNmNat275YwWKAobsGoKFkQVbB27FwtiC4rxcfnpnKtYOjoz+dClG/7gWlBWUsv2Li2i1AkPfbfXA7SXViRjgVZGUmzf4a+lnaNVqBs54F7+mLfS9pKd2M6OQYd+dxc3WjO1vdsDW4skykPHSeF4PfR0DiQEbQjbgY+NTSSt9fImJiaxfv56BAwfSqtX9fx+KiorYvHkzaWlp9O3bl3bt2t33xZ1UUkr3sGha2Fiwtak/BhIJWq3AkO/PkJgr5/Csrv860+5m3k1G7xlNe4/2rOqxCgPJvRXSCpWGvstPYCiRsG9G51o120wmLWXXymvkZ8joPbYR9Vq63PN44cGDpE6dht2wYbh/skD3w+87k1uaTzc7CV/3+Jqu3l0BmH1sNkeTj7J14Fbq29cnZeZMlOdDqTOgEJnEjV9TFjBoVkfc69lV8busOumlStqejWKEuwNLAnV3IV/78QLXUwo4+W6Px5rFJao4+TIlK4/o9moZGxrwRhd/JnSpU3nZ1F+GQOolmH4NzKpB6dCet+HKLzDnNphaIVeqGbjqFPJSDaEzOmNnUb32C/5dhlTBkv3R/H4lBQcLE2b2DqB7EzcO5BexO6uAswXFaIG65qZlQZ0twVbPZlD3b2QaDftzCtmekcfx/CI0AgRbmfOiqz2DXe1wN638P39ZqZrQCF0XzrNxuUgk0L6uI0NbehES7CZWNtRiypRUEkaMwMDcHL+tWzBydCx/LCwjjHH7x/F8vef5pOMnAMReusAfixfQot9zdB8z8b7Xy00r5vcll7GyN33gjLzqRNyDVwUijh7ktwXzMLO0ZPTCpTU6uEuXlvD6+jAsTA3ZMLbNEwd3yUXJjD8wHgGBtX3XVovgDsDHxwd3d3fOnTt3X+eljIwM1qxZQ3Z2NqNGjaJ9+/b3fYFrBYEZN5ORAF818CkvRdkclsSVpALe7x/00IHlDRwaMKf1HE6knGBj5P17aMyMDVnwfDBxOTLWnIj772+4GrG0NWXw7Oa41rFh/9oIIk6k3vO4Te/eOE6YQMFvv1GwvaxLYLOXcMxPppuxE0suLkGlURGaEMqBxANMajaJ+vb1KTpyBPmRPfj2U6A1MGNHyjsE9wqs1cEdgLupCaM9HNmSnlfe3W5m7wDy5Sp+OpOg38U9QxQqDT+ciKXLkqP8dCaBoS29OPZ2N6b3ql+5F5Q9PoCSfDj773tUq4xWA5F/QkCf8hbiFiZGrBzZnFxZKXN/D6+WnQ/lSjXLD92i+5fH2HUtjZc6+PH66GC2myhpdT6KubdSyFKqmO7rypHWgZxu24C5dd1pbG0hBnf/YGloyIuu9vza1J+rHRrxaX1PjCUSFsSm0eJMJMOu3mZzei5F6srbK2dpasSQll5sntiOk+90Z0bPAFLyS5i17RqtPz3EO9uvcT4ut1r+Lor+GxMvT7y/+xZ1Tg4pkyajVdztZdDarTUTmkzgj9t/sDduLwD+LdvQPGQQl/f9RdzlsPtez9Hj7zPywu+bkVdTiBm8CnB+5zZObfkZn+CmDJz5HuZW1b9u998UKlQM//4sKfklbHujPQ09bB79pL9JL05nTOgYZGoZP/b9kQD7gEpa6dO5du0aO3fu5OWXX6ZevXoAREdHs2PHDkxNTRk9ejTu7u4PfO7alGw+iEllWaA3oz10d4iyi0rpufQYDT1s2Dzh/ozfPwmCwMxjMzmefJyf+v1EE+f7yzknb7rMoahMDs7sio9jNdljU0FUSg3710SQGJ5L2+fq0LKfX/l/M0GjIXnCBOQXL+G7aRPmdd1haSApDQfQT3aZccHj2BGzA29rb37u9zMSWQnxg/rj1SoBU1sle2SfUWQRzLC5rTB6BmYmpSiUtD8XxcsejiwK8AJg3IYwLibmc/Ld7tiYVd+7jjWdViuw63oai0OjSS0ooVugM3P7BRHoVoWf/dtehduHdVk8Sz2WQcafgJ8GwbAN0GjwPQ99fzyWz/fdZPGQJgxv7f3g51cxrVZg55VUluyPJqNQQVA9e7QBdlzT6G6UBFqaMcjZjoEutlVSZlibxcoV7MjM5/fMfBJKlJgZSOjjZMtQV3u6OVhX2kD3OwRBICwhn+2XktlzPR2ZUoOPQ1kJZwtPvB1q1/frs67w4EFSp03HundvPJd/haTs90utVTMmdAyxBbFsG7QNb2tv1Eolv86bRXF+Hq8u+Ror+/tHf0Wfz+DQ+kgC2rrSa0zDanljRyzRrGQZsTFEnTpGl5dex9Co5pYBKNVaxqy/wIX4PDa83uaJ94FlybMYEzqGAkUBa/quoZFjo0pa6dNTq9UsX74cV1dXXn75Zc6fP8/+/ftxc3Nj1KhR2Ng8OKCNk5fSM+wmHeys+aVJnfK/6DO2XGFPeDr7pnehnsvjtQWXlkoZvms4EomEbYO2YWNy7zkzpAp6Lj1GmzoO/DimdbX8UPkvNBotR3++SfT5DJr08KLT0PpIyvYoqfPyiB8yFCRQZ8cOjPZPgeTzTGrag5PpZzExMGHboG342/mT/tFHWCStxta3hGtOn3ImMpgh77bExffJbkrUZG/fTGZbRh7n2wfhbmpCRKqUgatOMbNXANN71X/0C4ie2Pm4XD7bG8W1FClB7jbM6x+knz2z2dG64eftJkHfhVV//jt2zYDrW2FO7H1NX7RagZfXnedqcgF7pnWmjpOlftZY5nxcLh/uusGt9CLM7E2R1rdGsDelkZUZA53tGOBsR4Bl9d5zUxMJgsDlQjnbM/P5MyufPJUGeyNDnnPRDVNvZVP5WVG5Us3+G7oSzjOxuQgCtKvrwNCW3vQLdsNSLGuvFe6MX3IYNxbXOXPKf55anMqwv4ZRx7YOG/ptwNjAmNyUZH6ZOwOPwCCGvr+gPCD8u4v7Ejj/Zxwt+/nS7vnqt79dLNGsZG7+9en+2oQaHdwJgsA7269xJjaXxUObPPEFS25JLuMPjCe3JJfven9XLYM7ACMjI9q0aUNsbCy//fYboaGhBAYG8vrrr/9rcKcRBKZHJWFqYMDSBt7lX0SnYnL442oab3X1f+zgDsDW1JbFXReTKcvk4zMf31cy4mZrxszeARyNzuZAZObTv9lqytDQgJ6vBdG0hzfXj6Rw6KdINGVD3o0cHPBauQJNdg5pb89BaDoaZNnMd2qPlbEVM1rOwN/OH9mFCxhFrMPWt4TcoFmcimhEy/5+z1RwBzDV1wUNAt8mZQG6gdN9Grqy9lQcUrlKz6urXWKzi5nw80VG/HCOzMJSvhzWlN1TO+mvIZJzIDQdBRfWgDT10cdXBo0aov6CgJAHdvQ0MJCwdHhTjA0NmLHlCiqNfkqdTqXm03v1aUb8cI7ofDnKxvZ4d/dibks/TrdtwOHWDZjp5yYGd5VEIpHQ0taSRQFeXOsQzMbGdejqYM22jDwGXY6h7bkovohLJ0ZWeWOCLEyMGNzci03jdSWcs3sHkC5V8PZv12i98BBv/3aNc3G5aLU1K+khupfDa69hP3o0eet+JH/LlvKfe1p58lGHj7iec51vr34LgKOXN93HTCAp/Cphu35/4Ou1DPGlYScPYi9no1Soq+Q9VBQxgycCYHHoTb49FsucvoFM7l7viZ5boChg7IGxJBcm812v7x44BqA6kclkfPXVV6jVajp27EjPnj0xeEipyLdJWSyITeObIB+GuOnS+AqVhn4rTqIVBPbP6HLf4NvHsT5iPcsuLeODth8wosGIex5Ta7QMXHWKwhIVh2Z3rZUbxAVB4FJoIuf/jMO3sSN9JwRjXDaoO3/bNjLmf4TjG+NxUX8H3m1RDluPiaEJWoWC7LGdcA2IQRU4lI2XX8PK3pwh77bE0PDZu2c1PSqJP7PyudCuIS6mxkSmFdJ/5Umm9ajHrD61b0xEVcstLmXF4Rg2nU/CzMiASd3rMbZjneoxVD4/EVa1hOYvwaAVVX/+2COwcTCM+AWCBv3rYfvC03lr02UmdfPnnZCqGZ0QJy/lt+QcNp9KIP92ARhIcG7gwEvtfRjs6Vg+3kakP8VqDXtzpOzIyOdkfhFaoKm1OUNc7XnBxR4X08otMxcEgUuJ+Wy/lMLu6+kUl6rxsjdnSAsvhrTwqnVbJJ4VglpNyuQpFJ88iff332HVpUv5Yx+f+ZjfY35nTZ81tHVviyAI7P7qc25fPMfIBYtxr3f/d6ZWo0Wp0GBmWf22PYglmqKH2ngukQ//iGB0Wx8WvhD8RKUShcpCJhyYwO3823zd82vae7SvxJVWnIiICACCg4Mfely0TEGfi9H0dLBhXfDd/WJfHbzFisMxbBzXhs71nZ9qDVpBy+TDk7mQfoFNAzbRwOHeC5+LCXkM/f4sb3Sty9x+QU91jprgxslUjv0ajXtdW/pPalL+IZr2wQdIt+/Af3YrTNL3wuxosHQib/FM7Ip+RHAM5pDpSuJuFDL8/dY4ejx+FrU2iZOX0ul8FG94O/NRPU8AJm26xIlbOZx8p/tDG/+I/p1CpWHdqXi+OxZLiUrDqDbeTO8ZgLN1NQsM9s6BsHUwJQwcq7iE6M8pcGOnrjzT+OHZr3e3X2fbpWQ2T2hHu7qODz32acXIFOzKLmBXRj63buZiFFuERKWlSZATH/cLooXLs5Xhr0kySlX8UbZf73pxCQZAVwdrhrja08/JFstK7ipdotSw/0YGOy6ncOp2DoIAbeo4MLSlF/0bu4udiWsYrUxGwiuvoEpIxPfXTZg10F1fyVVyRu4ZSbGymB3P7cDezB5FcTE/vzsVQ0MjXv58BaYWNSewFwM80b86cCODN3+5RPdAF1a/0hKjJ8iAyFQyJh6cSGRuJCu6r6CLV5dHP6kGUWsFBly+RbJCyfE2DXA20QUesdnF9Ft+kpDg/z6UPE+Rx7C/hmFhfHdOy9+9s/0av19OZe/0zuXDdmuj25eyOLj+BvauFgya1gxLW1O0paUkjn4JSd4t/LomQsgXlBrUw/D3YWBqTUKvUPZvyqD9i/606OOr77egV1MiE9mTLSWsfUOcTIyIzigiZMUJ3upadRmT2uJOE46lB6JJkyroFeTKe/0aPFEZdpUqyoQVTSFoIAxZW3Xn1ahgST2o3weGrHnk4bJS3egEhUpD6PQuT9yd+UEEQSBarmBXVgG7s6VEF5dgkFOKdUwRpUVKWtZx4JNBjZ64WZhIv6JlCn7PzGdHZh4pChXmBgb0c7ZliKs9Xe2tMarIuZIPkFZQws4rqWy/lEJ8jgxzY0P6NXZjaEsv2tVxxKCSzy+qGKrMLBJGjABBwG/rFozd3ACIzotm1J5RdPDowKoeq5BIJKTcvMG2j+fSoFNX+k+ZreeVPz5xD57ogS4n5TNtyxUae9qyanTzJwruStQlTD48mRs5N/iyy5e1LrgDWJWUybWiEr4I8C4P7gRB4MM/IjA1NuCDgf89q+Zg5sDnXT4nqSiJT899et/j7/ULwsrMiA/+iKjV7Z3rtXRh4OSmSHMU/L7kEtJsOQampniuWIFSbkGpzAoh7Eckv7+KxFBCyZDfOPp7Dm51bWnWq3qM4dCn6b6uKLRaVifr9uIFulkzsIkHG84kkFtcqufV1Rxnbucw6OtTzP7tGk7WpmyZ2I61r7WqvsEdgLUrtHsTwrdDRkTVnTfuGCgKIPjFxzrc0tSI5SOakV1Uyvs7n350giAIRBaX8EVcOl0u3KTbhWiWJWRiVqwmKKoYk8u5eJoZs+61Vmyf2E4M7mqgQEsz5tZ150K7hvzZvB7D3Ow5klvIS9fjaHrmBvNupXC5UFZp34keduZM7l6PI7O7suOtDrzQ3JODNzIZveY8nRcfZdmBaBJzZZVyblHFMXZ1wXv192iLi0l+8y00xbo/s0CHQGa3ms3xlOP8evNXALwaNKLdkJFEnTxK5Ikj+lx2hREDvGdUfI6M8T9dxMXajHVjWj/RHq9STSnTjkzjStYVFnVeRE/fnpW4Uv24UVzCsoRMXnCxY5CLXfnP/7iaypnYXN4JaYCLdcVsyG/t1po3m7zJrrhd/Hn7z3sec7A04b2QBlyIz2PnFT01Uqgi3kEOvDCzOcoSDTuWXCY7uQgTL088li4lP9oQSW40xiYySprM49gxU7QaLT3HBIl3U4H6lmY852LHj6k55Kt0G8Gn96xfNqetds1UrAwxmUWM3RDG6LXnKZCrWDGyGX9M6lhppYQVrsM0MLWBo1XYTTPidzC1Bf8ej/2Upt52zOoTwJ7wdLZfSnns5wmCQHiRnM9i0+h4/iY9wqJZkZiJi4kx8zxdGJ4NMQcTyc8t4eNBDdk/ows9g1xrXQfiZ42BREJbOysWB3pzrWMjNgTXob2dJb+k59L/UgwdzkfxZXwG8fLKuYklkUho6WvPohcbE/ZBL1aMbIa/ixWrjt6m65JjDP/+LFvDkihSiA2tqiuzwEA8ly+nNCaG1FkzEdS678fRDUbT1asrSy8uJTovGoB2L47As0EjDq37jvyMNH0uu0KIJZrPoJziUoZ8d4bCEhW/T+r4RK2rVRoVM47N4ETKCT7t+CnP13u+EleqH0qtlpCLt8hRqTnWpgEOxrrgt0CupOfS43g7WPD7Wx0qNLDQaDVMODiBiJwItgzYQl27uuWPabUCQ74/Q1KunCOzu1VIaVN1lp8h468VV1GWqBkwuQke9e3J/XYZFjc/o8SkDenPr+HYpmi6jAygcTcvfS+32ogqLqF7WDQzfV15t65uluPMrVfZF5HOyXd6VL+9Y9VAVpGCrw7GsDUsCUtTI6Z0r8drHfyeqmmS3p1YAkc+hXGHwLt15Z5LXQpL6kODATD4uyd6qkYrMHrNOSJSpeyZ1hm/f/n+EQSBa0Ul7MouYHdWAYkKJYYS6GhnxSAXO7rZWvHXhRS+PXobpUbLq+39mNajfq3/fBSBVKVmT1lzljMFxQhASxsLXnS153kXe5wquSlZuvRuCWdctgwzYwP6BbsztKUX7euKJZzV0Z3GbXYjR+D20UdIJBLyFfkM+WsIViZWbBmwBQtjCwpzsvj5nanYuXow6pPFGBpV788TcQ+eqJxcqWbUD+eIzizi1wntaOFj/9jPVWlVzDk+h8NJh/mw3YcMDxxeiSvVny/i0vkqMZOfG9ehj5Nt+c/n/n6dbRdT+GtKRxp52D7kFZ5OljyLYbuG4WDmwOYBmzEzupshvJEmZdCqU4xu68OnLzSu8HNXN0V5CnatvEphroK+E4LxC3ag6MABNIEt2bY8Erc6Njw3rVn5/DyRzriIeE7kFXGxfUNsjY2Iz5HRa9lxXu/gxwcDG+p7edWGXKlmzYl4Vp+IRanW8nI7X6b1rI9DTW5IU1qs24vn2hBe21W554reB5tHwkvboX7vJ356WkEJ/VacxM/Jku1vtse4bHvAnXlpu7IL2J1dQIpChZEEOttbM8jZjr5OtjgYG/LXtbtD5vs2cuW9fkF6n7En0o9UhZKdZc1ZImUKDCXQ3cGGoa729HGyxaISOysLgsDV5AK2X0rhr2tpFCnUeNia8WILL4a09BJ/J6uZrKVLyV2zFpc5c3AcNxaA8+nnmXBgAi/Wf5GPO3wMwK3zp9m1bBGtnxtCl5de1+OKH00M8ESArvX+GxsvcTQ6i9WvtKJ3Q9fHfq5Gq2HuybnsS9jHu63f5eWGL1fiSvXnSqGcgZdvMdTVgRVBd/d2XUrMY8h3ZxnfqU6lXiifSj3FW4feYljAMOa3n3/PY//bdYMNZxL4Y1JHmnrbVdoaqouSYiW7V10jO7mYHq80ILCtG398dYWc5CJGzm+LtYM4s+qfIork9Lp4izl+bsyuo9tQPnvbNXZfT+PkO91xsXm2/5tptAI7LqXw5YFosopK6RfsxjshDWrPhdi57yD0PXj1T6jbrfLO8/tEuLUf3o4Bo6cLivdcT2fyr5eZ0sOfLm282J0tZU92AamlKowlErrYWzPIxZa+TrbYl1VRXErM55PdkVxNLqCRhw0fDGhIe/8aUkYrqnSRxSXsyMxnZ2Y+aaUqLA0N6O9sy1BXBzrZW2FYiSW7CpWGg5GZbL+UwsmYbLQCtPK1Z0hLLwY0ccfGrHpngp4FglZL6uzZFO0LxXPFCmz69gFgxeUVrA1fy5KuSwjxCwHg4A9fc/1wKEPmfYJfk//WTK8yiQGeCEEQmPdHBL+eT+KTF4J5pd3jdx3UClrmn57Pn7F/MqPFDMY1HleJK9UfhUZL74vRyDRajrVpgE1ZW2aVRsvAlacoUqg4OKsrlpXcLnnZpWWsj1h/z4cNQJFCRc+lx3G1MeOPyR0xfAayV0qFmn3fh5NyMx+fhg4kRebR49Uggjq463tp1dZr4XGcL5AR1r4h1kaGJObK6LH0OK+08+Xj5xrpe3l6c/xWNov2RnEzo4hm3nZ8MCCIVn4O+l5WxVIpdHPxrF1h/GGojAtalULXPbPRC/D810/1EhpB4IJUxntnbnNLokEwM8REIqGbgzWDXOzo42iDrfHdz9nkPDlfhN5k9/V0XKxNmdM3kCEtvMRSONEDaQWBswXF7MjMZ1dWAUUaLS4mRgx2sWeImz2NrcwrdX9mZqGivITzdlYxpkYGhATrunB28Hd6Jr67qyutQkHSmNdRREXh+9MGzJs1Q6VVMWbfGOKl8fz23G94WnmiKlXwy9yZlMqKeXXxKixs7fS99AcSAzwR3xy9zZL90bzVzZ93n6BtuiAIfHruU7bd2sakppN4q9lblbhK/VpwO41vk7PY0rQu3Rzudl77/ngsn++7yQ+vtKRPI7dKX4dKq2JM6BjiCuLYNnAb3jbe5Y/tupbG1M1XWPB8I15t71fpa6kONCotB9ffIPZyNn5NnOj/VmOxecJDXC2UE3LpFu/XdWeary5L/+726+y8msrxOd1wtzXX8wqrVlR6IZ/tjeJkTA7eDua8FxJE/8Zutfd36PLP8NdUGPmrbo9cRYvaBVtfhld2PlGDFU3ZRffubCl7swvIUqoxNZBgnFuKRa6SfSNb4fmPxlVFChXfHotl3al4DCTwRhd/3uha94magomebQqNlkO5hezIzOdQbiEqQaC+hSlDXO0Z7GqPbyUOvBcEgespUrZfSuHPq6kUKtS42ZjxfHMP2tZxoLGnnbg3Wg/UeXkkjBiJVibDb+sWTLy9SSlKYdiuYfjb+bMhZANGBkZkJ8azad4sfIKbMvjdj6rld4YY4D3jfr+cwqxt13ihmQfLhjd77LuegiCwOGwxv0T9wtjgscxoMaNa/oJXhAsFxTx/5TaveDiyOPBuQJWcJ6f3V8fpVM+Zta898O9QpUgrTmPorqH4WPuwsd9GjA3vjml4Zd0FrqUUcHh21wrr5FndabUCsZez8GnogKnYROGRXroWx5UiGWHtGmJpZEhynpzuXx5jVBsfPnkhWN/LqxIZUgVLD0Sz/XIKNmbGTO1Rj1fa+2JayQOT9U6jhm/agJEpvHkKDCr4/W4fqxuRMPsWGD480FJrBc4UFLM7u4C92VJyVGrMDST0dLRhoLMdvRxtuJ1exNDvztCvsTsrRzZDIpGg1mjZejGZZQdukStT8mILT+b0DXzmbk6IKla+Ss2urAJ+z8znnFTXMr+trSUvutozyMWuvKFaZVCoNByOymL7pWROxOSg0equvT1szWjsZUsTLzsae9rS2NMW+5q8F7iGKI2PJ3HkKAwdHPDb/CuGdnbsjdvLuyffZWKTiUxtPhWAK6G7OLJ+Nd1fm0CL/tWvqaAY4D3DTsXkMGb9BdrUcWDD620wMXq8DceCILDi8grWRazj5aCXeaf1O7U2uJNpNPQKi0YtwNHWgViVXQAKgsC4ny5yLi6Xg7O64mlXtRcXh5MOM+PoDF5p+ArvtH6n/Odx2cWELD/JgCbufDWiWZWuSVQzXJLKGHA5hg/9PZjs4wLA+zvD+e1iMsfmdK/y3+WqVFyq5ofjsfxwMg6tFl7r4MuU7s9Yd8WIHbpA7MU10KQCm2Ep5bryzCbDYdDyBx6i0gqcyi9id3YB+3Kk5Kk0WBga0LssqOvhaI2l4b1B550Kk2XDm+JkZcrCPVFEZxbRpo4DHwwIoomXXcW9B5EISCopZWdmAdsz84iRl2IskdDT0Zohrg70drTBrBKbs8hK1dxIK+R6SgHhqVLCU6TE5dydq+ftYE4TLzuaeNrS2MuWYE9bcQ9fJZBfvEjS62Mxb9YM73VrMTAx4cPTH/Ln7T9Z13cdrd1aIwgCfyz5hPSYaMavWouJWfX67hQDvGdUZFohw1efxcvenG1vtn+iD4jvrn3Ht1e/ZXjAcD5o90GtDe4A5t1KYV1qDjua+dPR3rr856ER6bz5y2Xm9Q9iQpe6D3mFyrPo/CJ+vfkrq3qsopt3t/KfLzsQzcojt/l1Qls6+DvpZW2i6m3E1VhuFJdwoX1DLAwNSC0oofuSYwxp6cWiF2tfJ9Y7WZ+vDsaQU1zKwCbuvNO3AT6OFvpeWtXTamF1F1AWwZSLYFhBF4c3dsJvY+DVv6Bu1/IfK7VaTuQXszurgNAcKQVqDVaGBvRxsmWgsy3dHGwe2s1QoxV44ZvTRKYXotEK+DpaMLdfEH0bibPsRJVLEAQiikvYXtacJUupxtrQgIEudgxxtaeDnRUGVfA7KC1RcSNVyvWygO96agHJeSXlj9d1sizP9DXxsqWRh41YqlwBpLt2kzZnDrbPP4f7559Toi5hxO4RyNVydgzagZ2ZHfJCKSpFCbYulb9F50mJAd4zKLWghBe/PY0ECTsnd3ii0pZ14etYfnk5z/s/z4KOCzCQVN6dLH07lV/E0KuxjPdy4tP6d2eqFZeq6bX0OHYWxuya2qm8jXdVU2qUvLz3ZdJkaWwftB03S90HjEKlofdXxzExNGDf9C6PnZkVPTvOl5UdL6jnwURvXRZv/p+6RktH3+6Gt0PtCHwEQeBodBaf7b3J7axiWvvZ837/IJo/wQiYWunWfvh1OAz8ClqNrZjX3PYqJJ6F2TdRCBJO5BexK7uA/TlSCtVarA0N6OtkyyAXO7raWz9WFiS3uJTlh2L49XwSGkHA086M/TO7YGUqZixEVUsjCJzOL2Z7Zh57sqXINFo8TI15wcWeoW72NLSq2uxNnkxZluEr4HqKlPBUKelSBQAGEqjnYkVjT13A19jLlobuNjVzhqee5Xz3HdkrVuI0eTLOU6cQlRvFS3tfopNnJ1Z0X1GtbzKJAd4zRipXMfT7M2RIFfz2VnsauNk8+kllfon8hS/CvqCfXz8WdV6EYUXv36hGitUauodFYyyRcKh14D13mBfsimT9mXh2vNXhiWYFVobEwkSG7xpOoEMgP/b9ESMD3V27ozezeH1DGO+EBDKpWz29rlFUPQ25cpvbcgXn2zXEzNCADKmCLkuO8kIzDxYPbarv5f1nEalSFu6J4mxcLnWcLHk3pIGY9blDEODHvlCQBNOugPF/vDgtLaZkaUOOtZjFbp/B7M+RUqzRYmtkSEhZpq6LgzWmBo93s6lUreGnMwmsOnIbuVLDy219aOBuw9zfw5nWsz6zegf8t/WKRP+BXKPlQI6UHZn5HM0rRC1AkKUZL7ra86KrPZ5m+tknl1WkICJVyrVkXcB3PaWAnGIlAEYGEgJcrcsDviaedgS6WYs3gB9BEATS35+HdOdO3D9fhN0LL7AxciOLwxYzr+08RjYYqe8l/isxwHuGlKo1vLruApeT8vnp9TZ0qPf45XvborfxyblP6OnTkyVdl2BsULvvoM6JTmZTWi5/tahPK9u7c7AiUqU89/UpRrXxYeHg6lHKtiduD++dfI8JjScwrcW08p+/sfEix29lc2hWV7zsa0dGRlRx7mSoP6vvyVgvZ0A3T/Hns4kcntUVvxo6/y21oISl+6P5/Uoq9hbGzOgVwOi2PnrLtFdbCadgwwDo8yl0mPpULyHXaDmSW8jumHAOyg2RGVlgb2RIP2dbBjnb0dHeCpPHDOpAdzG1LyKDRfuiSM4roUcDF97vH0Q9FytAN7dx55UUtr7Rnta1bYyFqEbKUar5K0s3TP1ioRwJ0N7OiiGu9gx0tr1npEdVEwSBjEKFLsOXoivxvJ5SQIFcBYCJoQFB7tblAV9jL1vqu1hhJH5W3kNQKkma+AbyS5fwWbsWizatmXx4MufTz7N54GYC7KvnDScxwHtGaLUC07deZde1NFaMbMbzzTwf+7l/3v6TD05/QBevLizvtry8a2NtJAgCoTlSXo9IYLKPCx/6e5Q/ptEKDP72NGkFJRye1a1aNWb46MxH7IzZyfe9v6eDRwcA0gpK6LXsOB38naq0y6eoZhAEgReu3CZZoeRsuyBMDQzIKlLQZfFR+jd2Z9nwZvpe4hMpVKj4rqxtPsDYjnWY1N1fbEDwMBsHQ9pVmH4NzB6vmkOm1nAor5DdWVIO5RZSotXioJUzIPcMA3tMoIODDcZPMcvrWnIBn+6JJCwhnwZu1swbEETn+s73HFNcqqb/ipNotAL7ZnQW/2xF1UpCSSk7MvLZkZlPXEkppgYSejnaMMTVnp6ONo+dwa5MgiCQkl/C9bK9fOFlwV9RqRoAM2MDGrrblO/na+JlSx0nq2d+Pp+msJCE0aNRZ2Xjt/lXij3sGLprKLYmtmweuBlzo+rVYAXEAK/SZReVUqLU4GhlUulDsB9m0d4oVp+I471+DXizq/9jP29f/D7eO/kebdza8HXPrzE1rF1zWQRBIEZeytmCYs4UFHO2oJgspZoACzMOtAq4Z5/IT2cS+OivG08cIFeFEnUJo3aPIr80nx3P7cDJXJedXX08lkX7brLm1Vb0buiq51WKqpvjeUWMuBbL4gAvXvXU/c4s3BPJulPxHJzVFX9nKz2v8NFUGi2bLySx/FAMeTIlg5t7MrtPgJi1fhypl2FNd+g2F7q996+HCYLAkbwifk3P5UhuISVaAWcTI/o72TLIzoR2PzTFqNUY6Pf5Ey8hraCEJfuj2XklFScrE2b3CWR4K+9/vaC8nJTPsO/PMrCJOytGNn/i84lElU0QBK4WlbAjM4+dmQXkqtTYGhnyXFlzlja2llXSnOVxabUCCbmysrJOXcAXkSZFrtQAYGliSCNP2/LOnU297PB1tHjmyt1VqanEjxiJgakpflu3EKaM4Y2DbzA0YCjz28/X9/LuIwZ4leyrg7dYcTgGAHNjQxytTHC0MsXJ0uTu/7cyxcnKBEdL07KfmeBgYVJhafINp+P5eFckr7b35X/PNXrsv5SHEw8z+/hsmrk049ue32JhXPMvmARBIFqu4Ex+MWcLZJwtKCZHpbtz5WZiTAd7K9rbWdLfyQ7Hv3WhyixU0HPpcZp527FxXJtq+cF2O/82o/aMoqlLU1b3Wo2hgSEqjZYBK08iK9VwaFZXzE1q775J0ZMTBIEBl2PIUqo427YhxgYScopL6fzFUfo2cmV5Nb6AFgSBA5GZfLHvJnE5MtrVdWBe/4Y09rLV99Jqlq0vQ+wxXRbP0vG+h68Xyfnf7TROFxTjamLEAGc7BrnY0cbWEkOJBK5thZ0TYewB8Gn72KeVlapZfWdkhQATOtfhrW71sHqMG6ErD8ew7OAtlo9oxgvNq9fNNpHo79RagRP5RezIzGdvtpQSrRZPU2OGuNozxM2BQMvqOa9WoxWIyy7mWkpZI5dUKZFphZSqtQDYmBnR2Mv2biMXT1u87M2r5bVRRSoJDyfxlVcxDQjA96cNrIj8nlOpp9jYb2O1u0YWA7xKFp1RxPWUAnJlSnKKSnX/LC4lt1hJrkz3T7X2/v/OEgnYW5jg+PdA0NIEJytTHK10geCdoNDJ2hRLE8MH/sUKjcjgrU2X6BXkyvcvt3zsNPuJlBNMPzqdho4N+aH3D1ga18z9OFpBIFqm4HRZdu5sQTF5Kt1dKQ9TYzrYWdHBzor2dlb4mZv864fT5F8vczAyk/0zulCnGu9N+j3mdz468xFTm09lYpOJAFyIz2P46rNM7u7PnL4N9LxCUXVzKLeQl6/HsayBN6PddRf4i/ZF8cOJOA7O7EI9F+tHvELVu5pcwGd7oriQkIe/syVz+wXRM8il1l9cVIqsm/BtO+gwRbcfr0yyQsnncensyMzHwdiQ2X5uvOrhdH/55a8jICMCZoTDY5SgabQCOy6lsORANNlFpTzX1IN3QgKfKOOq0QqM/OEsUelF7JveudZ0fRXVbjK1hn1lzVmO5xWhBRpbmfOiqz2DXe1xq+bdYVUaLTGZxYSnFpQFflJuZhSi0uiuYR0sTWjsaVse8DXxssPVxrTWfS4XHT5MypSpWPfqhctXSxAkVMvqNjHA0zOtVqBQoSKnWElusS4AzC0uJfvOv/8tEMwpLqVQoX7g65gaGZQFf3eCQlPUWi27rqXjZW/OhwMa4m5nhpOVKQ6WJg9tOHA27SxTDk/B386ftX3XYmPy+J029U0rCEQWl3C2QMaZgmLOFRSTr9YFdF5mxuXBXAc7K3zM/j2g+7tj0VmMWR/GzF4BTO9Vv7Lfwn8iCALvnnyX/Qn7+bHvj7R0bQnomhP8dS2VfdM7V8sLdpH+CIJA30u3kKo0nG4bhJGBhDyZks5fHKF7Axe+Ht1C30ssl5wnZ/H+aHZdS8PJyoQZvQIY2dpbbArwX+18UzfHbtoVpOYurEjMYl1qNhJgopczU3xdsTF6QPa/JB+W1Ie2b0DfhY88zZnYHD7dHUVkeiEtfOz4YGDDp+5EnJIvp9/ykwS4WbN1Yjvxd0BUo2SVqvgzSzdM/VpRCRKgs70VL7ja08nOCu/HvD7Rt1K1piyRoQv4rqUUEJNVjKYsceFsbUoTz7sz+hp72eJkVf2CoSeV99NPZC76HIfXX8f13Xf0vZwHEgO8GqZUrSFPpiwP+O4EgDn/+PdMaSnZxaX/+jp2FsblgWB5JtDKFLnBLX5L+QhXC08Wtf+Wuo4uWJsaVdsPGo0gcKO4pHwP3fkCGQVlAZ2PmUl5QNfezhIf8yf/ULkzU87Y0IB90ztj+qCLnGqmWFnMiN0jKNWUsn3QduzM7MgpLqXHl8do5GHLrxPaVts/T5F+7M+R8lp4PCuDfBjuputOuGT/Tb49Fsu+6Z2faJxKZZDKVXx9NIafziRiYAATOtflja7+j1XOJ3oM+Qkov27HhtYL+MqyPQVqDcPc7Hm3jvvDW75f2QR/ToLxR8Cr5b8eFpddzGd7b3IoKhNPO3Pe69eAgU3c//Pn0J9XU5m+5SozetVnRq/q2clOJHqU23JFeXOWJIVurIGbiTGtbC1obWtJaxtLgq3Nn6gjrT6VKDVEpheWl3aGp0i5nV3MnZDCw9bsnsHsjT1tsbPQz2iJpyUIApmfLiR/0ybcPpqP/ahR+l7SfcQArxbKLirlxe9OI1Oo+XlcGyxMjMozg/8MBP+eOSzUxmLhsxat2paSxDcQNLoGCyaGBuV7A+/sE3QuzxbeKRe9+++VOVdFrRWIKC4pb4hyXlpMYVlNeB1zk/LsXHs7qwqZRbNk/02+ORrLrxPa0sH/8cdK6FtkbiQv732ZDh4dWNVjFRKJhF/OJfLBHxHVskmMSL8EQaDXxWgUGoETbRtgKJFQIFfS6YujdK7vxHcv//vFe2VSqrVsPJfIysMxFCpUDGnhxew+AbjbVr+OZTWVIAj8lV3AZ+ERJBpY09XKkA8b+BNs/Rhlj78MgZxbMP26bl/BPxTIlaw4HMPGs4mYGRsyuXs9Xu/oV6EDl2dtvcofV1P57c32tPQVRyeIai6h7IZ1WKGcMKmMMKmM5LKAz8xAQjNrC1rZWtLa1pKWNpY4mdScG1zFpWpupErvNnJJlRKfIyt/3MfBomxcg23Z3j5brKt5l1xBoyFlylQUERH4h+7DwLJ6bd8RA7xaRlaqZuQP57idVcyWie1o6m33WM+LzI1k3P7x2JjY8kGLrxHUNuWlodl3AsLyElLdz5RlgdU/2ZgZ3RPwOVnfyRDqMoZ3MofOVqbYmD88O6jWClwvkpcFdDLOS4sp1ujO629uqgvoyhqjuJtW7B2gmMwi+q88yaAmHiwb0axCX7sqbIraxOcXPmdOqzm82uhVNFqBF787Q2p+CUfe7iq2GBfdY3dWAeNvJPBdQ18Gu+rK5pYdvMXKwzHsmdaJRh5V17xEEAT2hmeweP9NEnPldKrnxPv9g2joUXPKxWuC8wXF/C82jcuFcoLMjZh/8V26e3jCiz88+snyPPiyPrSfDL0X3POQUq3ll3OJrDgcQ5FCxcg2PszsFYCzdcWXZhUpVPRfeRKAvdM6V/uLQpHoSWSUqrhYFuyFFcoILypBVXZt7m9uWh7wtbK1IMDCrFp153wUaYmKG6lS3X6+1AKup0hJyS8pf7yus2VZwKfL9DXysMGimgW1WrkcdV4+Jl7V76a5GODVImqNlvE/X+TErWzWvNqKnkGP1xb/Vv4txu4fi6WRJRtCNuBu5f7I5wiCQHGp+h+ZwDvZwVJyZH/fQ6gkX67kQb9ORgaSezKBDpYmaE0MKDAQSBM0xGvUlBhJEEwMqGdnTgdHm/IMnWslbkjWagVG/nCO6MwiDs/uWiNrxgVBYMbRGZxIPcHGfhsJdgomPEXK89+c4pV2vvzv+WB9L1FUjWgFge5h0WgFgeNtGmAgkSAtUdHpiyO0q+vImlerZpbipcQ8Fu6J4nJSAYGu1szt34CuAc5iWXEFipUrWBibzt4cKW4mxrxb143hbg4YHvoITq+Et86Aa8OHv8iln2DXNJh4HDyaAbrPnENRWXy2N4r4HBmd6zvxwYCGBLpV7r7fS4n5DF99lueb1sybcSLR4yrRaLleJOeCVMbFQl3gd6dxnK2RIS1tyso6bS1pbm2BZQ3YVvJ3eTIl4am6zp13GrlkFCoAMJBAfZeywexlWb4gd5sKrQioTcQAr5YQBIG5v4ezJSyZhYODeamt72M9L04ax+uhr2NkYMSGvhvwtvGulPWpNVry5MqyTKAuKMwuKiWruJSYfDkJ0hKyikqRlagQSrVIHtBZFMDa1Ki8q6ijpQlO1ndGTtzNGDqXZQxtzY0xeMrhnNsuJvPO9ut8/mJjRrbx+S9vXa+kpVKG7RqGgcSA3wb9hrWJNR/9GcHGc4n8ObmT2FJedI8/MvN5MzKRHxr58ZyLHXC3Jf2uKRX3+yItlXIt+xrNXJqVN3FKyJHxRehN9kVk4GJtyuw+AQxt+e/z0ERPLlupYmlCJhvTcjAzMGCqjwsTvV2wuNOgRJ4HK5pCnS4wctPDX+zn56EgCaZeBomEG2lSPt0dxdm4XOq5WDFvQBDdqjAwX37oFssPxYgl6KJniiAIxJcouSAt5qJUTlihjGiZLiAylEAjS/PyLF9rW0s8TY1r3M2yrELFPaWd11MKyCnWla4aGUgIcLWmqffdkQ0BrtaVulWophADvFrizkXYlO71eLtv4GM9J6kwiTGhY9AKWtaHrKeObZ1KXiWUarVcKZSX76G7KJVRUhbMBVma0d7Oina2ljS1MEOiFMiR3S0PzSnbQ5gr+0eHUdmDs4OGBhIcLHVdRctnDd4ZMVE+c1D3cycr0/K7QHkyJT2XHsPf2Yptb7R/6iCxuriadZUxoWPo6dOTL7t+SaFCTc+lx/G0M+P3SR3FC2hROY0g0PXCTUwkEg61DsRAIqFIoaLTF0dp6WvPj2Na/+dznE07ywenPyBLnoWxgTFtXDugKmzMiasuGBuY80YXfyZ0qVPtSnFqMrlGyw/JWXydlEWJVssrHk7M9nPF2eQBVRDHF8PRhQ9vnCLL0ZVndppJZut3WHogmt8upWBvYcLMXvUZ1canyrtaqjVaRvxwjlsZRewVRyeInmEFKjWXCuXlpZ2Xi+TIy7a2uJsa08rGkta2FrS2tSLYyvz+0SfVnCAIpEsVZQFfQXngVyBXAbq+EUHuZZk+TzuaeNtSz9nqmeu0KwZ4tcBvF5OZs/06L7bwZOmwpo91dyatOI0xoWMoUZfwY98fqW9fOe3/FRotl/8W0F0qlKHQCkiAhlZm5U1R2tpa3TNY/ElotAL55dlBXXmobubgnfES946akCs1D3wdSxNDHK1M0QoCGVIFe6Z1rvTSoqqyLnwdyy8v58N2HzI8cHh597lPXwjm5XaPl+0VPRu2Z+QxJSqJ9cF+9HO2A+Cbo7dZsj+anZM60Pwp29or1AqWX17OpqhN1LGtwxuNJ7H5+kmu5R0HIykGGNPJowvP1+9PZ6/OmBuJjVT+K40g8FtGHl/EZ5BeqqKfky3z/N2pZ/GQ4cqlRbCiGbgFw6t/PviYsHWU7H6PNS128v2lYtQagdc7+jGpez1szfW3By45T07/FScJdLNmizg6QSQCdL0MImUlhElluqCvUEaKQhcMmRtIaGp9t6yzla0lDsY17+aaIAik5JdwLaWA8BRdti8iVUpRqW60mJmxAY08bMvn9DXxsqWuk1WNv4H/MGKAV8Mdv5XNuA1htPd3ZN1rrR8rLZ0py2RM6BikSinr+qwjyDGowtZTotFyqVA3g+5MfjFXiuSUlgV0wVbmdwM6O0vs9fQhIleqy/cG3skEZv9j5mDvhq681sFPL+urDFpBy6RDkwjLCOPXAb8SYB/A6DXnuZEm5cjb3WrkHkNR5VBrBTpfiMLK0JADrQKQSCQUl6rpsvgowZ62/Dy2zRO/ZmRuJHNPziVOGsfoBqNpa/sqH/4RTWpBCd0CHXmhnYob0hMcSDxAniIPcyNzunl3I8QvhE6enTAxrFkttKuDY3mFLLidRqRMQXNrCz6q50E7O6vHe/LZb2H/XHj1L6jb9Z6HtFqBP1bNZnFmKzK0tvRv7Ma7IQ3wdaweHeT+uJLKjK1XmdU7gGk9q/fcUpFIX9IUSi7+LcsXXixHXXbJX8/CtCzLp/tfPQvTGtW85Q6tViAhV0Z4qpRrybpsX0RqISVlexYtTQwJvjOY3cuOJp62+Dpa1LgS1n8jBng1WESqlBGrz+LjaMm2N9o9VvewnJIcXg99neySbH7o/QNNnJv8pzXINBouSe9m6K4UylEKAgZAsLU5HcoCuja2ltjVwLtCtUluSS7Ddg3DysSKLQO2kJavod+KkzzX1JOlw5vqe3miamRzei4zbyazsXEdejvp9t2tPh7Lon032fHW47ejV2vVrI9Yz7dXv8XBzIGPOyzgYpQzK4/E4O9sxceDGtGpvtM9x1/MvEhofCiHkg4hLZVibWxNd5/uhPiF0M6jHcYGYpfEh7lRXMInt9M4ll+Er5kJ7/u785yz3ZNdtKgUsKoF2HjAuIPlIxAuxOfx6V/XuJ4up4mNnA9H96S1X/UbTTB9yxV2X0/ntzfbP/UgdZHoWSLXaLlWdDfgu1h4t3mLnZEhLcvLOi1pZmOBpWHNbGyi0QrEZheXDWbXNXKJTC8s7wpvY2ZEEy+7e0Y2eNqZ18igTwzwaqiUfDmDvz2DsYGEnZM74mrzkJKbMvmKfMbuH0tqcSrf9/qeFq4tnvi8MrWGsEIZZ/J1YwuuFMlQC7rNvI2tLMo6XFrS1s4KmxrWvelZcCH9AuMPjGeQ/yAWdlrI4lDdMOutE9vRtq6jvpcnqiZUWoEO56NwMjZib8v6SCQS5EpdFq+Bmw2/jG/7yNdILkzm/VPvczX7Kn39+vJW8DvM3xnH6du5DGnhxScvNHroPjuVVsX59POExodyJOkIRaoibE1t6eXTi5A6IbR2bY2hgfgZc0eaQskX8Rlsy8jD1siQWX6uvObphOnTDkcu65KZO3gzB0qD2X09jdO3c3E3V/OOejXPT/kSg0d12tSTQoWKfstPYmggYc+0TuLoBJHoCQmCQGxJaXlZ5wWpjBh5KVDWvMXKnNZ/y/JVxNxhfVFptNzKLNKVdpYNZr+ZUYhKo4uBHCxN/lbaqWvk8jjX3PomBng1UIFcydDvz5JVqGD7Wx0IcH30PjFpqZQJByYQJ43jm57f0Nb90RdoAMVqDeelMs4WFHOmoJjrRfLygK6ZtUV5yWUbW0usxICuRvjm6jd8f+17FnZaSG/vAfRadhxLU0P2TOuMsbhnRVTml7Rc3o5OZnOTunR31HW6XHsyjk/3RD30hoAgCOy8vZMvLnyBocSQee3m4SC0ZdqWqxSWqPjkhWCGt3qybr1KjZLTqacJTQjlaPJRStQlOJg50Me3DyF1Qmju0hwDybP5u1uk1vB1UhY/JGehEWCclxPTfV3/U8VETnEp+8NT2btvN+eUddBggJ+jBcNaeTM2dibmpdkw+VwFvouKdzEhj+GrzzK4uZdYoSASVYD8vzVvuSCVcaVQTolWl/nyMDWmla0lbWwtaWVjSaMa2Lzl7xQqDdEZRWUBn66RS0xWMZqypoAu1qZloxp0AV+3wOo3ykcM8GoYhUrDq+sucDW5gJ/HtaHdY2RdipXFTDw4kZt5N1nZYyWdPDv967GFag3ny4aKnykoJrxYjkYAIwk0t7akvZ0lHeytaG1jWePmq4h0NFoN4w+M50buDbYM3EJcqiXjf77I3H4NeKOrv76XJ6omlFot7c9F4WFqwl8t6iGRSChRauiy5Cj+zpZsmdj+vufkluTy8dmPOZZ8jLZubVnQ4RN2XpSx9EA0fo6WfPNSC4Lc/9uw8hJ1CSdTThKaEMrJlJMoNApcLFzKg70mTk2q3RdtZVBpBTam5bA0IZNclZoXXe15r44bPuZPt582u6iU0BsZ7L2ezvn4XLQC1LXW0l/+J/379iOo84tIitJhWUPo/j50faeC31HFW3bwFisPx7BqVHMGNfXQ93JEolpF9bfmLXcyfamld5u3NLOxKM/ytbLVX9+FilKi1BCZXsj1O41cUqXEZhfjbGXKhXm99L28+4gBXg2i1QpM3XyFPeHpj/2FJVfJeevQW1zPvs7Sbkvp4dPjnselKjXnpTJOl+2hiygqQQsYSyS0sLEoHyre0rbm1lyL7pcpy2TYrmE4Wzizqf8mpmyK4PTtHA7P7oqHndi9UKSzPjWHubdS2N7Mn072ukqB9afj+d+uSH6d0JYO/nf3zx1NOsrHZz+mWFnMjJYz6OczjNnbrnP8VjaDmnqw6MXGWJlW7Be8XCXnWPIxQhNCOZV6CpVWhaeVJ338+hDiF0KQQ1CtC/YEQWBfjpSFsenElpTSwc6K+f4eNLN58rEAWUUKQiMy2BuezoX4PLQC+DtbMqCxO/2buBPobInkhy6gksPkC3Bhja75ypSL4FT9G5ioNVqGrT7L7axiQmd0wVP8bBOJKlWqQlk+gD1MKiOiuISySkfqW5jenclno2veUtM/n4tL1aTml1TLjutigFeDfLI7knWn4pnXP4gJXeo+8niFWsGUw1MIywzjiy5fEOIXQr5Kzfmy7NzZgmIiiksQAFMDXUB3p+SyhY3l3eG3olrpZMpJJh2exIjAEYwJnEWvZcfpFuDC96/8y+wr0TNHodHS7lwUdSxM2Nlcd0GvUGnouuQoPg4WbHujPXK1nCVhS9gRs4MGDg1Y1GkR0kIHpvx6hdxiJfMHNeSltj6V/kVeqCzkaNJRQhNCOZd2DrWgxsfah5A6IYT4hVTaKJiqdEkq43+xaVyQyqhvYcp8fw96Odo80X/bzEIF+8LT2RuRQVhCHoIA9V2s6N/YnQFN3KnvYnXv60WHwuYRMGgFXNkEqhJ461QlvLvKkZQrp//KkzR0t2HzxHbi3E+RqArJNBquFZZl+Qp1Wb4Cta55i72RYXnA18pG17xFvO6sOGKAV0Pc2fsypoMfHw1q+MgvdKVGyfSj0zmdepphTd+n1LITZwuKiSxWIABmBhJa2lj+LaCzwEz8i/XMWXZxGetvrOfLrl8Sm+DP4tBo1o9pTfcGLvpemqiaWJuSzQcxqexsXo/2ZW32N55N4MM/b/DxMAu2JiwmtTiVscFjmdR0EhvOJLM4NBoPO3O+fakFwZ62Vb7mAkUBh5IOEZoQSlhGGFpBi7+tP33r9CXEL4Q6tnWqfE3/RUJJKQtj09mVXYCziRHv1HFjlJsjRo8ZrGRIFeyLSGdveDoXE/MRBAh0taZ/Y3f6N3aj/sP2cQsCrOsDeXEgz4Ge86Hz7Ap6Z1Xj98spzNp2jTl9A5ncvZ6+lyMSPbO0gkCsvPSegO9O8xYjCQRbWdDa1kIX+NlY4lGDm7fomxjg1QB7rqczZfNl+jZ045uXWjz0DmS2UsXpPClfX3ifzPyzFDmMRWHVHXMDCa1sLctLLpvbWDx9dzVRraHSqhizbwxx0jg29dvKhB/jUGq0HJzZFTNjsSRXpJtt2eZcJEGWZmxrprs4Li5V0HXN+yitDuFh7c5nnT6jnnUTZv92jUNRmYQ0cmPxsCbYVIPuhTklORxKPMS++H1cybqCgEADhwb09dMFe17WXvpe4r/KU6n5KiGDDam5GEkkTPJxZpK3y2Ptf04rKGFfWfnlpcR8ABq43Qnq3Knn8pgz8QDiT8JPA3X/f9oVcHh0BUl1IggC07ZcZV94Otvf6kAzbzt9L0kkEpXJU6m5VFbSGVYo42qhnJKyZiaepsble/ha21rSyNL8sW9sPevEAK+auxCfx8vrztPE05Zfxre976I7W6kqHyp+tkDGLZkM69zvMJOfx81zAgPrjaC9nS71bSIGdKIHSC1OZdhfw/C18eWtwGW8uu4y03rUY1afQH0vTVRNfJeUxf9i09jVoj6OQibvnXyPqLwolAWt+KrXfDxs7Jm86TJZRQre7x/EmA5+1XJvRaYskwOJBwhNCOV69nUAgh2DCakTQl+/vrhZuul5hToKjZa1KdmsTMqkWK1ltLsjc+q44Wr68IA5taCEfeHp7AlP50pSAQBB7jYMaOxGv8bu+Ds/QVD3T7+OAEUhjN339K+hR9ISFf1XnMTIUMKeaZ0rfD+oSCSqGCqtwI3iu2WdYVIZ6eXNWwxoYWNRHvS1tLGo8c1bKosY4FVjt7OKGPLdWRytTNjxZgfsLU3IKFVxtmz/3NmC4vLUtqWhAa1tzFFmfEtM5iFmtJjFuMav6/kdiGqKQ4mHmHlsJq81fI3UuF7suZ5O6IzO1P0vF4SiWkOm0dD6TARepcfIy9iIhZEF77f9kE+3GaLVCmQVKXC1Meebl1rUmOxIanEq+xP2ExofSlReFADNXZrT168vff364mTu9IhXqHhaQeD3zHwWxaWTWqqil6MNH/i708Dy35uDJOfJy8ovM7iaXABAIw+b8kxdHSfLilmcRneBhaH+s7JP60J8HiN/OMuQFl4sGSaOThCJaopUhbK8cUtYoYwbf2veEmBhdres09YSf/Oa37ylIogBXjWVVahg8LdnkBnApCENuaXSZeriSnQBnZWhAW1trcrHFjS2NGfh+QXsiNnBlGZTeKPpG3p+B6KaZuG5hWyJ3sKn7Zfxwa9amnrZsXFcG/GDUkSGLIMxh98lNf8yTV07srzrp5hIbBm95hwRqYU09bLlp7FtsLOomfslEgsTCY0PJTQhlNsFtzGQGNDKtRV9/frS27c39mb2lb6GU/lFLLidxvXiEppYmTO/nkd559J/Ss6Tszdct6fuWooUgMaetvRv7E6/YDf8Kiqoq4WWHohm1ZHbfDO6BQOauOt7OSKR6CnINBqulM3kC5PKuVgoQ1rWvMXB2JBWfxvP0MzaAvNnsMeEGOBVMykKJUezpXx+IZ58MwO0FrrUs43RnYBO1xQl2OpuHbIgCHx+4XN+vfkrExpPYFqLafp8C6IaqlRTyst7XyZdls4oj+Us2Zspzo8SERofyoJzC1BpVMjsX6Kl1yDedXJi8q+XSc6TY2tujLutOXumdaoVNwNiC2IJTQglND6UhMIEDCWGtHNvR1+/vvTw6YGtacU2jbkpK+GT2+kczivE09SY9+u6M9jVHoN//LdMypWzpyyoC0/VBXVNvHRBXf9gd3wcn3xMwrNIpdEy7PuzxGXrRieIY2FEoppPKwjEyEvLAj4ZFwtl3P5b85bGVhZ/28tngbtpzbwZ+STEAE/PkkpKy4eKny0oJkmh1D2g0tLS2oLnvBxob2dFIytzDB9w8SQIAl9d+or1N9bzasNXebvV27XiIkukHwnSBIbvHk6QQxC5t8eSVaji8OyuWFeDZhmiqiUtlfLZ+c/YG7+XJs5NWNRpEdtzTVickIHl+WyctQZ8Pbo5iblyZv92je9fbklIcPXYw1YRBEEgOj+6PLOXWpyKkYERHT06lgd7lsZPnynLLFWxOD6dzel5WBkZMN3XjXGeTvd0M07IkZUHdTfSCgFo6m2n21MX7I63gxjUPY3EXBn9V5wk2NOWXyeIoxNEotooV6nm0t9m8l0tkqMoa97iZWZMa5u7zVsa1sLmLWKAV4UEQSBJodQ1RSkL6FIUun0N9kaGtLOzIjtByvXrWXzRO5BRbXwf+ZrfXP2G7699z4jAEcxrO08M7kT/2e643cw9OZfn/V5jU2hQ2WiORvpelqgKnUs/xwenPiCnJIc3m77J+MbjKVXB23+Es9NewEUJR7s1wtHKFLVGS5+vTmBiZMDeaZ0xqGVfkqD77L6Re4N98fvYn7CfTHkmpoamdPbsTN86fenq1RVzo8fLBMnUGr5JzuK7pGzUgsDrnk7M8HPFoaxRQFx2MXvD09kTnkFUui6oa+5jx4DG7oQEu+FlLwZ1FeG3i8nM2X6dd0ICmdRNHJ0gEtV2Sq2WiOKS8rLOMKmMDKXuGtzC0IAW1nezfK1sLLCt4c1bxACvkiUrlJzIK+JsWVCXVtYJyMHYkPZlIws62lkRaGnG8kMxrDwcw/Se9ZnZO+CRr702fC0rLq9gcL3BfNzhYwwkz16NsahyfHj6Q/68/SftLedy8JINu6Z2opFH1c8zE1UthVrBissr+CXqF/xs/FjUeRHBTsHczChk0qbLJOTIaNnbj5MSFUdbBxJkpQtq/riSyoytV/n2pRb0b1y79zVpBS3Xsq8RGh/KgcQD5JTkYG5kTjevbvSt05dOnp0wNTS973lqrcCv6bksScggW6nmORc73q/rjp+5Kbezisu7X97MKAKgpa99+Z46sYyw4gmCwJTNV9gfkcGOtzrQtIY0BxKJRBVDEARSSlXlZZ1hUl3zFm3Z44GWZmVZPgva2FpRx9ykRiVRxACvkn0el87yxEycjI3KAjpdU5QAC7N79lhsuZDEe7+HM6ylF4uHNnnkL9HPN35mycUl9K/Tn886fYahgTizTFRx5Co5o/aMokAhpSh2Gr72rux4s0OtzM6IdKJyo5h7ci6x0lhGNRjFzJYzMTcyZ9vFZOb/GYG1mTErRzangY8trc9G0sPRhh8a+QGg0Qr0+eo4BhIJoTO6PDMlbxqthkuZlwhNCOVQ4iHyS/OxMraiu3d3QuqE0N69PUYGRhzMLeST2DRi5KW0tbXkI38PrBVa9obr5tRFZxYhkUArX3v6BbvTr7Eb7rZiUFfZpHIV/VacwNTYkN1TO2Epjk4QiZ5pMrWGK0W67N4FqYxLhTIK1bqQz8HYUJfhs7Gkja0lTap58xYxwKtkqQolMo2W+hb/3rb16M0sxv98kY71nFj3WiuMH/ELs/XmVj49/ym9fXuzuMtijAzELyVRxYvJj2HUnlF4mjXk2sVhfP5iU0a28dH3skQVTKPVsP7Ger65+g32pvZ80vETOnp2pESp4cM/I9h+KYX2dR1ZMaoZLtZmACyKS2dlYibH2jQg0FL3s13X0pi6+QorRzXnuWewMY9KqyIsPYx9Cfs4nHSYImURlsY2GFq1JsmoJd72zRln50BhShF7wzOIySpGIoHWvg70L5tT52pjpu+38cw5F5fLqDXnGN7Smy+GNtH3ckQiUTWiFQRuyRVclMq5IC3molRe3s3eWCKhsbU5rctu2v2zMZa+iQGenl1PKWDE6nPUdbZk6xvtHzl8dWfMTuafmU83r24s67YM4xo8k0hU/W2/tZ3/nf0fzqrB5KV14sjsbjhY1v7uU8+K5KJk5p2ax5WsK/Tx7cOH7T7EzsyO21nFTN50mVtZRUztUZ/pPevfk5XLVappfS6SECdbvm2o2yus1QqErDiBWitwcGbXZyaL9yCxxcW8f20vl9MOY1pyGYmgQKK1olQajLqwCS1dWzCwiSchjdxwEYM6vVuy/ybfHI3lu5da0K+WlxiLRKL/JucfzVtkGi2HWgfqe1n3eViAV6l5R4lEEiKRSKIlEsltiUTy3kOOay2RSDQSiWRoZa5HH5Jy5YzdEIaDpQnrx7R+ZHC3J24PH535iA4eHfiy25dicCeqdEPqD6GfXz9yTf5CLrnN5/ui9L0kUQUQBIGdMTsZ+tdQbuffZlHnRXzZ9UvszOz482oqz319ipziUn56vQ2zegfcF6w5mhgxxsOJPzLziZUrADAwkDCzVwBx2TL+upaqj7eldwUqNR/FpND9SBTnI92wvD2M4qh5KFJexlpogIXDFSx8fyDH/kPSDbeSprhJTbuRWhvN6BVAUy9b3vs9nHRpib6XIxKJqjEnEyP6Otnygb8Hf7aoz8FWj+6ZUd1UWgZPIpEYAreA3kAKEAaMEgQh8gHHHQQUwI+CIGx/2OvWpAxevkzJkO/OkCtTsuOtDtRzsXro8QcTDzLn+BxauLbgm57fPHbHNpHovypWFjN893ByZXIyb05i+4RetPJz0PeyRE8ptySX/539H0eTj9LGrQ2fdvwUdyt3FCoN/9sVyeYLSbT2s2fVqBa42f57dilbqaLN2UgGudixMuhuFm/AqlOUKNUcmtUVo2q8P6EiKTQavriWxM+XUlClyzCQazCQQHt/R/oFu9O3kRvO1qbIVXJOpJxgX/w+TqWeQqlV4m7pTl+/voT4hdDQsWGN2sRfm8TnyBiw8iRNvezYNL6tuN9YJBLVaHop0ZRIJO2BjwVB6Fv273MBBEFY9I/jZgAqoDWwu7YEeAqVhpfWnic8Vcqm8W1p/YiL5WPJx5h5dCbBTsGs7r0aC2OxTbaoat3IvcHLe18GWQNcFG+yZ2rnZ+bivTY5lnyMj858RJGyiOktpvNKw1cwkBiQkCNj0qbLRKYX8mZXf97uE/BYf74fxaSyNjWbM22D8DXXdY48cCODiRsvsWRoE4a18q7kd6Q/giAQkSpl+fkEjkVmopGpQQLN/OwZ3syLvo1ccbS6v5vmHcXKYo4mHyU0IZQzqWdQC2q8rb0J8Quhr19fAuwDxGCvim0LS+adHdd5r18D3uzqr+/liEQi0VN7WIBXmZ07PIHkv/17CtD2HwvzBAYDPdAFeLWCRiswfcsVLifl8+3oFo8M7s6knmHWsVkEOgTyba9vxeBOpBeNHBsxu+Vsvgj7gjhpKBvOeDO+c119L0v0mOQqOYvDFrMjZgcB9gGs6bOGAHtdWcne8HTe2X4dQwMJP45pRY8Gro/9upN8XNiQlsPKxEyWNtA14Ond0JVgTxtWHonhheaej2waVZMIgkB4qpQ94ensvJZGVoECQQIWzuaM7FSHqW38HnuPqpWJFYP8BzHIfxDSUimHkw4TGh/KjxE/siZ8DXVs69DPrx996/Slrq34d60qDGvlxbFbWXy5P5qO/k409hJHw4hEotqnMjN4w4C+giCML/v3V4A2giBM/dsxvwFLBUE4J5FINvAvGTyJRDIRmAjg4+PTMjExsVLWXBEEQeB/uyLZcCaB+QMbMrZTnYceH5YRxqRDk/C18WVd33XYmopfNiL9EQSBaUemcTz5JJrUyRya8rLYyr0GuJp1lfdPvU9KUQpjgscwpdkUTAxNKFVrWLT3JhvOJNDcx46vR7fA8ynmrb1/K4Wf03I4264h3ma64ObIzUzGbrjI5y82rvGdVwVB4FqKlL3h6ewNTyclvwSJBNSOplh7WTG7jR9j6rhiWEHZttySXA4lHiI0IZRLmZcQEAiwDyDEL4QQvxC8bWpvVrQ6KJAr6bfiJObGhuye1gkLE7FLtUgkqnmqbYmmRCKJB+58YzoBcmCiIAh//NvrVvcSzTUn4li4N4rxnerwwcCGDz32atZVJh6ciIelBz+G/IiDmbjnSaR/0lIpg/8YQlahio7mC1n9cid9L0n0L1RaFd9f+5614Wtxs3BjYaeFtHLTfdYn58mZ8utlrqVIGdepDu+GNMDE6OkybWkKJe3ORTHS3YHFgbrgQxAEXvj2DDlFpRx9u9tTv7a+CILAleQC9oWnszc8g9SCEowMJTi7W5FsZ4ipmwXT6nkwwdsZi0rMUGbJsziYeJB98fu4ln0N0GXT75RxuluJHR8rw5nYHF5ae56Rrb1Z9KI4OkEkEtU8+grwjNA1WekJpKJrsjJaEIQb/3L8Bmr4Hry/rqUxbfMVBjRxZ9XI5g/dwH0j5wbjD4zHwcyBDSEbcLZwrsKVikQPdyXrCq/tG4NSGsz3fb+iW6CLvpck+oe4gjjmnppLZG4kz/s/z3tt3sPKRNfI6cCNDN7+7RoCsGRoU0KC3f7z+d6JTmZLeh7n2gXhUZbFO34rm9d+vMCnLwTzcjvf/3yOyqbV6oK6veHp7AtPJ02qwNhQQod6Tph4WHLYSIXSEF7xcGKWnyvOJlXbxTi9OJ39CfsJTQjlRq7uq7Kpc1P61elHH98+4vdEBft8302+Px7L9y+3rJC/IyKRSFSV9DYHTyKR9AeWA4boOmQulEgkbwIIgvD9P47dQA0O8M7G5vLajxdo5m3Hz+PaYGZs+K/HRudFM3b/WKxNrNkQsgE3S/GLRVT9fH/1B765tgrLwpEce/O9h/5Oi6qOVtCy5eYWll1ahrmROR+1/4hevr0AUGm0LA69yZqT8QR72vDt6Jb4OFbMnt6kklI6nI/iNQ8nFgZ4Abos2NDvz5JWUMKxOd0wNap+vyNarcDlpHz2hKcTGpFBulSBiaEBXQKcCAl2R+pozKrUHDKUKvo72TLP3x1/C/3PrUsuTCY0IZTQhFBu5d9CgoSWri3pV6cfvXx7iRUfFUCp1jLkuzMk58sJnd7loR1lRSKRqLoRB51XsluZRQz57gyuNmZsf7M9dhb/vgE/tiCWsfvHYmxgzIaQDXhZe1XhSkWix6cVtIz8cxyR+Vd50W0xC/r11veSnnmZskzmn5nPmbQzdPbszIKOC3AydwIgraCEKb9e5nJSAa+082XegKAKD8pn3UxiR2Y+F9o1xNVUl906fVtX6rbg+Ua82t6vQs/3tLRagYuJ+bpMXUQ6mYWlmBgZ0DXAmQGN3enewJlLcgWfxKYRJVPQ0saC+f4etLV7+CgbfYmTxrE/fj/7EvYRL43HUGJIG7c2hNQJoadPT3Hv9n8Qm13MwJWnaOFrx8ax4ugEkUhUc4gBXiVbdvAWmy8ksXNSB7zs//1ueWJhImNCxwCwIWQDvjbVv6RJ9GzLKcmh77YXUJSasuO5rTRwc9L3kp5ZoQmhfHL2E1RaFW+3epthAcPKW+wfjc5i1tarKNVaPh/ShEFNPSplDQklpXQ8H8V4T2f+V98T0GXxRqw+R2KejONzuust06vRCoQl5LEvPJ19ERlkFZViamRAt0Bn+jd2p0cDF6zNjIkokrMgNo0T+cX4mpkwz9+DQc62NWJcgSAI3Mq/VV7GmVyUjJGBER08OhDiF0J37+7lZbqix7flQhLv/R7O+/0bMLGLODpBJBLVDGKAV8kEQSC7uBQX638v70gpSmFM6BiUGiXrQ9bjbyd+iYhqhtDbJ3j71BQchQ4cG/NdjbgQrk0KlYV8dv4z9sTtobFTYz7r9Bl+tn4AqDValh28xbfHYmngZs23L7WgrnPlXuBPjUpkd1YBF9o3LN+jdjY2l1Frzj1W5+CKpNEKXIjPY294OqE3MsguKsXM2IDugS70KwvqrEx1HRJTFUo+j09ne0Y+dkaGzPJz4zVPR0wMalZzmDsEQSAyL5LQ+FD2J+wnXZaOiYEJnTw70a9OP7p4dRFH7jwmQRB485dLHLmZxc5JHQn2FDOiIpGo+hMDPD3LkGUwJnQMRcoifuz7I4EOgfpekkj0RMb/9Snn87cywvcdPuj2ir6X88w4n36eeafmkVOSwxtN32BC4wkYGegClsxCBVM3X+FCfB4jW3vz8XONqiR7dluuoMv5m7zl48KH/nczhaN+OEdMVjEn3+mOuUnlrUOt0XIhPo894ensv5FBTrESM2MDejRwoX9jd7oHumBperftfaFaw6rETNakZCMA472cmebjgq1x7WmNrxW0XM++zv6E/exP2E92STbmRuZ08epCiF8InTw7YWYk7i97mHyZbnSCpakhu6d2rtTfYZFIJKoIYoCnR9nybF7f/zq5Jbms6bOGYKdgfS9JJHpiCpWSTj+PoNQgia0Dt9HQWcxAV6ZSTSkrLq9gY+RG/Gz8WNR50T2fHadv5zB9yxVkpRoWDg7mxRZVu5d3UmQioTlSwto1xLFshtiF+DyGrz7LvP5BTOhSsUO71Rot5+J0Qd2BGxnkypSYGxvSI8iFAY3d6RbofN8sM6VWy89puSxLyCBPpWGoqz3v1nUvn+NXW2m0Gi5nXWZ/wn4OJh4kT5GHpbEl3b27E+IXQgePDhgbVm130JrizO0cXlp3ntFtfFg4uLG+lyMSiUQPJQZ4epKnyGNs6FjSZGn80PsHmrk00/eSRKKnduhWNDNOvoq9qTOHRu3A1NBU30uqlW7m3WTuybncLrjNyMCRzGo1C3Mj3XByjVZg1ZEYVhyOoZ6zFd++1IL6rtZVvsZomYJuF24yzdeVuXXvzml7Zd15ItMKOfFO93uyaE9DpdFyNjaXvWWZuny5CgsTQ3oGudI/2I1ugS4PzLIIgsCebCkL49KIL1HSyc6K+fU8aGL97JUrqrVqLmRcYH/Cfg4lHqJQWYi1iTU9fXrSz68fbdzblGeERTqL9kax+kQcP7zSkj6NxA7XIpGo+hIDPD2QlkoZt38cCYUJfNfrO1q7tdb3kkSi/2zstp8JK1lCX+8X+bLH//S9nFpFo9Ww4cYGvr76NXamdnzS8RM6ed4dMp9dVMrMrVc5dTuHF5t78ung4PuyVlVpQkQCR/MKudi+IXZl5Y6XEvMZ8t0Z3g1pwFvdnjzLq9JoOROby97r6eyPzKBArsLSxJBeDV3pF6zL1D2sDDVMKmPB7TTCCmUEWprxob8HPR2sxX2jgEqj4mz6WfYn7Odw0mFkKhn2pvb08u1FiF8ILV1bYmggliUq1Vpe/O40qfklhM7ogquNWNoqEomqJzHAq2JFyiImHphIdH40X/f4mg6eHfS9JJGoQuTLlHT7cTZam2Ms7bKUPnX66HtJtUJKUQrzTs3jctZlevv2Zn67+diZ2ZU/fj4ul6mbryAtUbHg+UYMb+Wt96AlsriEHmHRzPZzZU6du1m8MesvcDW5gJPvdMfa7NGlgEq1ltOxOey9ns6ByEykJSqsTI3oFaTbU9cl4OFBHUCcvJSFcWnsyZbiYmLEu3XcGeHmgJHY8v6BSjWlnEo9xf74/RxLOUaJugQncyf6+Pahi1cXAh0Cy8dvPItuZxUzcNVJWvs58NPrbcTRCSKRqFoSA7wqJFfJeePgG0TkRPBV96/o5t1N30sSiSrU5gtxfHJ5ChaWefzxwnZxluN/IAgCf9z+g88vfI6BxID3277PwLoDy4M3rVbgu+OxLD0Qja+jJd++1IIgdxs9r/quseHxnCoo4mL7RtiUDTm/llzA89+c5u0+AUzpUf+Bz1OqtZy6nc2e6xkcjMygUKHG2tSI3g1d6d/YnU71nR6rYUyuUs2yhAx+SsvBxMCASd4uvOXtjGU1HLheXclVck6knmB//H5Opp6kVFMKgKOZI4EOgQTaBxLgEECgfSB+tn4YGzwb+/d+PZ/E+zvD+WBAEOM7V+yeUpFIJKoIYoBXRUrUJUw+PJnLmZdZ0nUJvX3FwdCi2kerFRi8ZhdxJp/Q0Kkevwz4+Zm56KtIeYo8FpxdwOGkw7R0bclnnT7Dw+puV8p8mZKZ265yLDqbQU09WPRi4/KW/9XF9SI5fS7e4r06bszwu7tfafxPYVyIz+PUez2wKcvilao1nLyVw97wdA5GZVKkUGNtZkSfhm4MaOJGx3pOmD5mYFai0bI2JZuViZnINFpe9nDkbT83XEzF38P/QqaSEZETQXReNNH50dzKv0VsQSwqrQoAYwNj/O38CbDXBXx3AsC/Z5trC0EQmLjxEsejs9k5uQONPMTRCSKRqHoRA7wqoNQomXpkKmfTzrKo8yIG1B2g7yWJRJXmZkYhz/34Laaem3i90evMajVL30uqUU6knGD+6fkUKguZ1nwarzR85Z79T5cS85jy6xVyi5V8OKghL7f10XtJ5r955XocF6Uywto3xKosQItIlTJw1SkmdfOnuY89e8PTORSZSVGpGhszI/o0cmNAY3c61nPCxOjx59BpBYHtmfl8EZdOaqmK3o42fODvQaCluE+qsqi0KuKl8UTn6QK+O8FfniKv/BgXC5d7Ar4AhwB8rX1r/J6+PJmSkOUnsDE3ZteUTuLoBJFIVK2IAV4lU2lUzDo2i2Mpx1jQYQGD6w/W95JEokq3cE8kP8d8hYn9Ob7p+Q1dvLroe0nVnlwl58uLX/Lbrd+ob1+fRZ0W3TMXUxAE1p2K5/N9N/GwM+eb0S1o7FW9MweXC2X0vxTDvLruTPV1Lf/5Gxsvsv9GJgB2Fsb0KSu/7OD/ZEHdHSfyilgQm0ZEcQlNrM35yN+DjvZV30FUpJNTksOtvFtE5+sCvui8aBKkCagFNQCmhqbUs6tHoENgecYvwCEAG5PqU2L8OE7GZPPKugu80s6XT14QxxyJRKLqQwzwKtnisMVsjNzIvLbzGNlgpL6XIxJVieJSNT2XHkLlthxLCxnbB23H1dL10U98Rl3Lvsb7J98nuSiZMY3GMKX5FEwM785kk8pVvL39GgcjM+nbyJXFQ5tia14zSg5HXYvlWpGcsPYNsTTUZTmS8+RsPJdIp3pOtPd3xNjwyYM6gKjiEhbEpnE0rwgvM2Per+vBCy52GFTTjOazTKlRElsQW17eeScALCgtKD/Gw9KDAIeAe8o8va29MZA83e9HVVi4J5I1J+NZ+2orejUUP+NEIlH1IAZ4lSxbns3ptNO8UO8FfS9FJKpS+8LTmfTbfuzrfUMTl0as7bNWnKv1DyqtitXXVrMmfA2uFq4s7LTwvrEp11MKmLTpMhlSBXP7BzG2o1+1Lcl8kDCpjEGXY/jY34M3fVwq5DXTS5Usjs9ga3oe1kaGTPd1ZaynE2ZPGSiK9EMQBLLkWeVB350Sz8TCRLSCFgBzI3Pq29fXBXxlQV99+/pYGlvqefU6pWoNg785Q0ahgtAZnXGxFkuCRSKR/okBnkgkqhSCIDBmfRiXcg8hcdnMm03fZHKzyfpeVrURL41n7sm53Mi9wXP+z/Fem/ewNrlbVigIAj+fTWThniicrU1ZNbo5LXzs9bjipzfs6m1uyhRcaNcQ8/8QhBWrNXyTlMX3yVmoBRjr6cR0P1ccjMUbB7WJQq0oz/aVN3XJu0WRqqj8GC8rr/s6eXpaeerl5sftrCIGrDxF27qObBjTWhydIBKJ9E4M8EQiUaVJyJHRZ/kJfAN3kak9xZo+a2jr3lbfy9IrQRDYEr2FZReXYWpkyvx28+njd+/MwEKFirk7wtkTnk7PBi4sHd4UOwuTf3nF6u9sQTGDr9zm0/qejPdyfuLnq7UCv6Tn8mV8BjkqNc+72PF+XXd8zU0rYbWi6kgQBNJl6fd08byVf4ukwiQEdNcqVsZWBNiXlXiW7e+rb18fcyPzSl/fxnOJfPhHBPMHNmRspzqVfj6RSCR6GDHAE4lElWr5oVssP3yD+s3XokbO9kHbcTR31Pey9CJLnsX80/M5nXaajp4d+aTDJzhb3Bvw3EiTMnnTZZLzS5jTN5CJnevWiozAC5djSChRcq5d0GOXUgqCwP6cQj6NS+O2vJR2tpbMr+dBC5vqUZ4n0j+5Sk5MQcw9nTxv5d9CrpYDIEGCr41vedB3p8zT1cK1QrN9giAw4edLnLiVzZ9TOlarmZQikejZIwZ4IpGoUilUGkKWn0BrlIbc+Staubbi217fVuvGCZVhf8J+Pjn3CaXqUt5u9TbDA4ffc4EpCAKbLyTz8a4b2FsY8/XoFrT2c9DjiivWybwihl2L5fMAL8Z4Oj3y+MuFMhbcTuOcVEY9C1M+qOtBXyebGrX/UKQfWkFLalGqLuD7W5lnanFq+TE2Jjb3BH0BDgHUs6uHqeHTZ4Vzi0sJWXESewtj/prSCTNjcXSCSCTSDzHAE4lEle7ErWxe/fEC/drHc6pgNTNazGBc43H6XlaVKFQWsuj8InbH7SbYMZjPOn9GHdt7S7hkpWrm7Qznj6tpdK7vxPIRzXC0ql3lh4Ig8Nzl26SVKjnbLggTgwcH+IklpXwWl86fWQU4GRvxdh03XnJ3xLgWZDFF+lWsLL4n6IvJjyGmIIYSdQkAhhJD/Gz8yvf03QkAnc2dH/vGwp3Putfa+/K/58XRCSKRSD8eFuCJu9ZFIlGF6BLgzIDG7hwKk9CzSy9WXVlFS9eWNHNppu+lVaqwjDDeP/U+2fJs3mr6FhOaTMDY4N7xBtEZRUzadIn4HBmzewcwuXu9WlGS+U8SiYSZfq6Mvh7Htox8Xva4t0w3X6VmeUImP6bmYCSBmb6uTPZxKR+QLhL9V1YmVrRwbUEL1xblP9NoNSQXJZcHfbfyb3El6wr74veVH2Nval8e9N3J+NW1rYux4f2jSroEODOuUx3WnYqna6AzPRqIoxNEIlH1ImbwRCJRhcmQKui59Bgt6piRY/MFGkHDb4N+w9a0eg/rfhqlmlJWXV7Fz5E/42Pjw2edPqOJc5P7jtt+KYUP/gjHytSYlSOb0aHeo0sXazJBEOh3KYY8lZrTbYMwNpCg0GhZn5rD8sRMCtUaRro78E4dN9xNa25TGVHNJy2VljdyuVPieTv/NkqtEgAjAyPq2tYtz/TdCQAdzR1RqDS88M1psotKCZ3RBWfr2pWNF4lE1Z9YoikSiarM2pNxfLoninmDrfj21gy6eHZheffltWpfVXReNO+dfI/bBbcZETiCWS1nYWFscc8xJUoN8/+M4LdLKbSr68DKUc2fmflZB3KkvBoez7IG3pgZGLAoLp1khZLuDtbM9/cgyKryOx6KRE9DrVWTWJhYHvDdGd+QXZJdfoyTuROB9oE4m/qx/ayWJi5BbHx1ACaG4g0LkUhUdcQATyQSVRm1RsvAVacoLFExbkAKy698yXtt3uOloJf0vbT/TKPV8HPkz6y6sgobExsWdFxAF68u9x0Xm13MpF8ucyuriKnd6zG9VwCGtbAk898IgkCfi7e4UVyCFgi2Mme+vwddHKwf+VyRqDrKU+Td08EzOi+aWGksaq0aAEOJMQH29e7r5FkbqxdEIlH1IAZ4IpGoSl1MyGPo92eZ2KUO6abfcTrtNL/0/4WGjg31vbSnllqcyrxT87iUeYmePj35qP1H2JvdP5T8z6upzP09HDNjQ74a0YyuAU8+E642OJVfxILbaYz3dmaoqz0GtSiDKxIBqDQq4qRxzPkrlJiCW7SoV0KKLJY8RV75Ma4WruXz+u508vS19sXQQNx3KhKJ/hsxwBOJRFXune3X+P1yKlvfasK758ZgamjK1oFbsTKx0vfSnoggCPwV+xeLLiwCYG6buTzn/9x9JacKlYZPdkey6XwSrf3sWTmqOe62YimiSFTb5RSXErL8JI6WJvw5pSPF6vy7JZ5lGb94aTwaQQOAmaEZ9ezq3Q38yv5pbSJmuEUi0eMTAzyRSFTl8mRKeiw9RoCrNe8+b8K4A+Po49eHLzp/UWP24+Ur8llwdgGHkg7RwqUFn3X+DE8rz/uOS8iRMfnXy9xIK+SNrnV5u08gxo856FskEtV8x6KzGLM+jDEd/Pj4uUb3PV6qKSWuIO6eoC86PxppqbT8GE8rT+rb17+nk6eXtdczN09UJBI9HnFMgkgkqnIOlia8F9KA934PJyG1KZObTWbllZW0c2/Hi/Vf1PfyHulEygnmn56PVCllVstZvNrw1QeWVe0LT+ed7dcxMJCw7rVW9AwSW6aLRM+aboEujOngx4YzCXQNdKZ7oMs9j5samhLkGESQY1D5zwRBIFOeee/evvxoTqScQCtoAbAwsrgn6AuwD6C+fX0sjS2r9P2JRKKaRczgiUSiSqPVCgz9/gyJuXIOzerCO6encDXrKpsHbKaefT19L++B5Co5Sy8uZdutbdSzq8fnnT8n0CHwvuOUai2f7Y1iw5kEmnrb8c3o5njZWzzgFUUi0bNAodLw/NenyZUpCZ3RGSerpxudUKIuIbYg9p4yz5j8GIpUReXHeFt7lwd9g+sNxtVSvLEkEj1rxBJNkUikN5FphQxcdZLRbX2Y0dedoX8Nxc7Ujs0DN2NuVL32qF3Pvs77p94nqTCJVxu+ytQWUzE1vP8iLTlPzpTNV7iWXMDYjnV4r18DTIzEMiqR6FkXnVHEoK9P0ameE+tea1Vh5eiCIJAmS+NWni7Ldyfrl1SUhLulO2v7rMXHxqdCziUSiWoGMcATiUR6tWBXJOvPxLNzUkdKDKN44+AbDK4/mP91+J++lwaASqtizfU1/HD9B5wtnFnYcSFt3Ns88NiDkZnM3nYVQYAlw5oQEuxexasViUTV2YbT8Xy8K5IFzzfi1fZ+lXquqNwoJh6ciImBCWv6rqGubd1KPZ9IJKo+HhbgibecRSJRpZvZuz7OVqZ88Ec4bdzaMb7xeH6P+Z09cXv0vTTipfG8uvdVvrv2Hf3r9GfHczseGNypNLqSzAk/X8TH0YLd0zqJwZ1IJLrPax386B7ozMI9UdzKLHr0E/6DIMcgfuz7I2pBzeuhr3Mr/1alnk8kEtUMYoAnEokqnbWZMR8ObEhEaiGbzicyqdkkWri0YMHZBSQWJuplTYIgsOXmFobvGk5ycTJfdv2Szzp/ho2JzX3HpktLGPnDOX44EcfL7XzY/mYHfB3FJgcikeh+EomExUObYm1mxLTNV1CoNJV6vvr29Vkfsh4jiRFj948lMjeyUs8nEomqPzHAE4lEVWJgE3c613diyf5o8mRqvujyBcaGxsw5PgelRlmla8mWZ/PW4bdYeH4hLVxb8Ptzv9PXr+8Djz0WnUX/FSe5mV7IylHN+fSFxpgZi0OKRSLRv3O2NmXJ0KbczChicWh0pZ+vrm1dNoRswMLIgvH7x3M9+3qln1MkElVfYoAnEomqhEQi4X/PNaJUpeWzPVG4WbrxacdPicqLYunFpVW2joOJBxn812AuZVzi/bbv832v73GxcLnvOLVGy5f7oxmzPgxXGzP+mtqJ55p6VNk6RSJRzda9gQuvtfflx9PxHL+VXenn87bxZkPIBuzM7JhwYAKXMi9V+jlFIlH1JAZ4IpGoytR1tuLNrnX542oaZ2Jz6ObdjVcavsKvN3/lcOLhSj13kbKIeafmMevYLLysvNg6aCujGox6YJe7rEIFL609z9dHbzOilTc7J3XE39mqUtcnEolqn7n9gwhwteLt366RW1xa6efzsPJgfd/1uFq68tahtziXfq7SzykSiaofMcATiURValL3evg4WPDhHxEo1VpmtphJI8dGfHjmQ9KK0yrlnGEZYQz5awi743bzRpM32Nh/4792mztzO4f+K09yPUXK0mFN+WJoE8xNxJJMkUj05MyMDVkxsjnSEhXv7rhOVXQud7V05ce+P+Jp5cnkQ5M5mXKy0s8pEomqFzHAE4lEVcrM2JD/Pd+I2GwZa07GYWxozJKuSxAEgTkn5qDSqirsXEqNkqUXlzJu/ziMDYz5ud/PTGk+BWMD4/uO1WgFVhyK4aV157GzMOHPKR0Z0tKrwtYiEomeTUHuNrwX0oBDUVn8cj6pSs7pZO7Ej31/xN/On2lHp3Ek6UiVnFckElUPYoAnEomqXPdAF0IaubHqSAzJeXK8rb35qMNHXM++ztdXvq6Qc0TnRTNyz0g23NjA0ICh/DboN5o6N33gsTnFpYxZf4GvDt3ihWae/Dm5IwGu1hWyDpFIJBrTwY8uAc58ujuS21mVOzrhDnsze9b2XUtDh4bMPjab0ITQKjmvSCTSPzHAE4lEejF/UEMMJBL+t0vX0jvEL4ThAcP5MeJHTqWeeurX1Wg1bIjYwKg9o8gryeObnt8wv/18LIwtHnj8+bhcBqw8yfn4PD5/sTHLhjfF0tToqc8vEolE/2RgIOHLYU2wNDVi6uarlKord3TCHTYmNqzuvZomzk1498S77IrdVSXnFT2YWqPlWnIBao1W30sR1XJigCcSifTCw86c6T3rcygqk4ORmQD/b+8+w+Osjr+Pf0fNvduYDja9mW6bgE0JYNNDbwFM773XhEACD2BCbwZCwp8UQggEQigh9ASDIYDpzTQDxlWusto8L+ZIXityl3RrV78Ply9Wu7dWR7va3XvOmZnDuVuey9o91uaily7ih9k/LPF9fjvzW455+hhGvjGSISsN4eG9HmboykMbPba21rn9+c845O7RdCwr4ZGTtuaggas22nRFRGRZLdelPdfuN4APvpvOdU81/9YJdTqXdeb2HW9ny75bcvHLF/PQxw+12M9u6yqra3njyync9vynHHHva2zyi2fY69ZXeP+76VkPTQqctUTBb1PaYostfMyYMVkPQ0SaQFVNLbvd9BKz5tbwzFlD6VhWwufln3PQ4wexYe8NGbXTKIqLFt3gxN157PPHuGr0VTjOBQMvYK819lpgsDZ1ViVnPfgWz300kd0GrMDV+2xEl/b/W5cnItLULn3kXe5/9UvuP3ogQ9bq02I/t6K6gjOfP5OXx7/MhQMv5JD1Dmmxn91WzK2u4a2vpjF63BRGj5vMm19OY07a6H6t5TozqH9PBvXrxdC1+9Ctgz5zZNmY2RvuvkWjtynAE5EsvTZuCgfc+R9O2m4Nzhu+LgCPfvool7xyCSdtfBInbnLiQr9/asVUrnj1Cp758hk2W24zfrnNL1m5y4Kbo7z51VROeeBNJs2s5NLd1+Ong1fTqp2ItJg5lTXsccvLTJ9TxZNnDKVnp7IW+9mVNZWc88I5PPf1c5y9+dmM2HBEi/3sQlRRVcObX07l1XFTGP35ZP779TQqq2sxg3X6dmFw/14M6teTgf160qtzu6yHKwVGAZ6ItGpnP/g2f3t7PP84fQhrLhfNTS5++WIe//xx7t75brZcfstGv+/l8S9z6SuXMm3uNE7Z5BRGbDBigSt+7s49L4/j6n98yArd23PbIZuz0crdmu13EhFZkPe/nc5Pbn2Fbdfpw12Hbd6ik0xVtVVc+NKFPPXFU5yyySkcv/HxLfaz892sudW88eVURo+bzOjPp/D2N9OoqnGKDNZfsSuD+s0L6Lp3bLnAXdomBXgi0qpNnjmXHUa+wPordOX3xw7CzJhdNZsDHz+QWVWzeGjPh+jZvmf98bOrZnP9G9fzp4/+xJrd1+SqIVexbs91F3j/5XOqOPfPb/P0+xPYef2+XLv/xkqPEZFM3f3S51z59w/45d4bcuig1Vr0Z1fXVnPZK5fx2OePcexGx3Lqpqcqk6ERMyqqGPPFVF5NAd2748uprnWKi4wNV+rG4H49GdS/J1us3pOuSvOXFrawAE+t4kQkc706t+O84etw8V/f5dG3vuUnm65Ex9KOXLftdRzy90O4+OWLufXHt1JkRYydOJaLXr6IL6Z/weHrH85pm51Gu+IFp7688800Tv79m3w3rYJLd1+fo7ZeXScyIpK5o7buxwsfT+SKx99nUL9erLlc5xb72SVFJVy5zZWUFZcxauwoKmsqOXuLs9v8e2P57Cpe+yLSLUePm8J735ZT61BabGy8cneOG9qfQf17sflqPeisbsvSimkFT0RahZpaZ5/b/834qXN49uxt61fYHvzoQa549QpO3+x0qmqruPPtO+ndoTe/3OaXDFph0ALvz925/9UvufLxD+jduYxbDt2MzVbt0VK/jojIIv0wvYJhN7zIit078PBJP6JdyaKbSjWlWq/l6teu5g8f/oGD1jmICwddSJG1nQbrU2ZV8tq4ybz6+RRGj5vCh99Pxx3KSorYdJXuDOrfi8H9erLpqj3oUNayz43IoihFU0Tywrvjy9nzlpc5bPBqXL7XhkAEame/cDbPfPkMALv1342LBl1E17KuC7yfGRVVXPDwWP7+zndsv04frj9gE3q0YCMDEZHF9cz7Ezj2d2M4fmh/Ltx1vRb/+e7O9W9cz33v3cc+a+3DZYMvW6zuxfnohxkVvDZuCqM/jy6XH0+YCUD70iI2X61HfQ3dxqt0p31pYT4GUjiUoikieWHDlbpx+Far87v/fMF+m6/CRit3w8y4/EeXU1JUwg6r7MDwfsMXeh/vfzudk3//Jl9Nmc35w9fl+KH9KSpq22lHItJ67bR+Xw4dtCp3vvg5Q9fuw9Zr9m7Rn29mnLX5WbQrbsed79xJZU0lV2x9BSVF+X+K+H15BaPrV+gm8/nEWQB0Kitm89V7stcmKzG4f082Wqk7ZSVtZ+VSCp9W8ESkVZleUcUO173ASt3b8/BJW1O8mMGZu/PH17/mZ397jx4dS7n54M0Y2K/nor9RRCRjcypr2P3ml5g5t5onTx+aWcbBXe/cxc3/vZmdV9uZq4deTWlRfjUO+Wbq7PrVudHjpvDl5NkAdGlXwpb9ejKoX08G9e/Fhit2paRYAZ3kN63giUje6Nq+lEt3X4/T//gWf3jtK346eNHd5WbNreaSR97lr/8dz5C1evPrAzeht/YcEpE80aGsmBsP2pS9b3uFCx5+hzt+2rJbJ9Q5bsBxtCtux3VjrqPy+UpGbjuSsuLWmd7u7nw5eXb9lgWjx01h/LQ5AHTrUMrAfj05bPBqDO7fi/VW6LrYk4UihUABnoi0OntuvCJ/ev1rrnnyQ4ZvuPxCg7WPJ8zgpAfe5LOJMzlrp7U5efs19UEuInlnw5W6ce6wdfjVEx/yp9e/5qCBq2YyjiM2OIKy4jJ+NfpXnPbcadyw3Q20L2mfyVhyuTufTZxVH9C9Nm4K30+vAKBXpzIG9uvJsUP6Mah/L9bp20Wp+dKmKUVTRFqlT3+YyS43vsgeG6/I9Qds0ugxD73xDZc+8i6d2sXsd0vXroiINKXaWuewe0fz5pfTePy0bVijT8ttndDQw588zM///XO2XH5Lbt7hZjqWdmzRn19b63zyw8z5VugmzZwLQJ8u7erTLQf368may3Vu81s8SNujLpoikpeufepDbn3uM/543GAG9+9Vf/2cyhp+9rd3eXDMNwzq15ObD96U5bpmP8MsIrKsvi+vYPiNL7JKj4785cQfZdr847HPHuOSVy5h4z4bc9uPb6NzWfMFnLW1zgffT6+voXtt3BSmzq4CYIVu7esDukH9etKvdycFdNLmKcATkbw0p7KGHa9/gY5lxTxx+hBKi4v4bOJMTn7gTT78fganbL8mZ+y4lorlRaSgPPnu95zwf29wwrZrcMEu62Y6lqe+eIoLXryA9Xqtx+073k63dt2a5H6ra2p5/7v5A7rpFdUArNyjA4P69WJw/54M7t+LlXt0UEAn0oCarIhIXupQVszle27AMb8bw70vj2OF7h248C/vUFZSxH1Hbsl26yyX9RBFRJrc8A2X5+CBq3Dni58xdO3e/GiN7NLPh60+jLKiMs5+4WyOefoY7trpLnq077HE91NVU8vY8eX1Ad2YL6Yyc24EdP16d2LXjVZgUP+eDOzXi5W6d2jqX0OkTdEKnoi0esf+bgzPffgD1bXO5qv14OaDN2VFnQCISAGbXVnN7je9zOzKGp48YwjdO2bbzfLl8S9zxnNnsEqXVRi18yh6d1h40Dm3uoZ3viln9OexZcEbX05ldmUNAGsu13m+lMu+SrEXWWJK0RSRvPbN1NkcPOpVdt1wBc4Ztg6lSskUkTZg7Dfl7HP7K+y4Xl9uO3SzzNMUR383mlP/dSp9O/bl7p3vpm+nvvW3VVTV8N+vptU3RXnzq6nMra4FYN3lu9QHdAP79dQ2NiJNQAGeiIiISB6644XPuPofH3LNvgM4YMtVsh4Ob054k5OePYnu7XpwwtrX8Om3ZYweN5m3vy6nsqYWM1h/ha4M6tcrUi5X75nZxu0ihUw1eCIiIiJ56Lgh/Xnx44n8/LH32DJ1kMzCjIoqxnw5ldGfd6TH9FP4uuwmLh59EnO/PpYN+vRnxNarM6hfT7ZYvSfdOpRmMkYRCVrBExEREWnFviufw/AbXmK1XrF1QkukqZfPqeL1cdEQZfS4Kbw7vpxah5IiY8DK3Vhrlem8MP1KOpS2455hd9O/W/9mH5OIzKMUTREREZE89o+x33HiA29y0nZrcN7wpt86YeqsSkbXBXSfT+GD76fjDmXFRWyySncG9e/JoH692Gy17nQsiwSwT6Z+wrFPH4vjjNp5FGv3WLvJxyUijVOAJyIiIpLnzn/oHR5842v+cOxgBvfvtUz3NXHGXF7LCeg+mjADgHYlRWy2ao/6gG7TVbvTvrR4gfczrnwcxzx1DHNr53LXTnexfq/1l2lcIrJ4FOCJiIiI5LlZc6vZ/eaXqaiq4cnTh9Kt4+LXuk2YXsGracuC0Z9P5rOJswDoWFbM5qv1YHDasmCjlbvRrmTBAV1jvp7+NUc/fTQzK2dyx053MKDPgCX6fhFZcpkFeGY2HLgRKAbudverG9x+KHB++nImcKK7v72w+1SAJyIiIm3V219PY9/b/82wDZbnlkM2XeDWCeOnzYk96NLG4l9Mng1Al3YlbLF6j/o96DZcqVuT1PR9O/Nbjnn6GCbPmcxtO97G5n03X+b7FJEFyyTAM7Ni4GNgJ+Ab4HXgYHd/P+eYHwEfuPtUM9sF+Lm7D1rY/SrAExERkbbstuc/5ZonP+La/Qaw/xar4O58PWUOr46bF9B9M3UOAN06lLLl6j0ZnFIu11+xK8VFzbOf3oRZEzj2mWP5ftb33LTDTQxeYXCz/BwRyS7A24oI2Ialry8EcPerFnB8D+Bdd19pYferAE9ERETasppa55BRrzJ2fDk7rd+X18ZN4bvyCgB6dipj4Oo962vo1l2+C0XNFNA1ZtKcSRz79LF8Nf0rbtj+BoasPKTFfrZIW5LVPngrAV/nfP0NsLDVuaOBfzTjeERERETyXnGR8esDN2GPm1/mlU8nM6h/Twb368mg/r1Ys0/nFg3oGurdoTf3DruX4585ntOeO42R245kh1V3yGw8Im1RcwZ4jb27NLpcaGbbEwHeNgu4/TjgOIBVV121qcYnIiIikpdW7N6BVy/6MSVFtsA6vKz0aN+Du4fdzYnPnMjZz5/NVUOvYvjqw7Melkib0Zw7ZX4DrJLz9crAtw0PMrMBwN3AXu4+ubE7cve73H0Ld9+iT58+zTJYERERkXxSWlzU6oK7Ol3LunLnTncyoM8Azn/xfB777LGshyTSZjRngPc6sJaZ9TOzMuAg4G+5B5jZqsDDwGHu/nEzjkVEREREWlDnss7cvuPtbNl3Sy5++WIe+vihrIck0iY0W4Dn7tXAKcBTwAfAg+7+npmdYGYnpMMuA3oBt5nZW2am7ikiIiIiBaJjaUdu+fEtbL3S1lz+n8v5/Qe/z3pIIgVPG52LiIiISLOqrKnknBfO4bmvn+Pszc9mxIYjsh6SSF5bWBfN5kzRFBERERGhrLiMkduNZNjqwxj5xkjufPvOrIckUrCas4umiIiIiAgApUWlXD3kasqKyrjlrVuYWzOXUzc9tdU2ihHJVwrwRERERKRFlBSVcOU2V1JWXMaosaOorKnk7C3OVpAn0oQU4ImIiIhIiymyIi7b6jLKisv47fu/ZW7NXC4cdCFFpsohkaagAE9EREREWlSRFXHhwAtpV9yO+967j8raSi4bfBnFRcVZD00k7ynAExEREZEWZ2actflZtCtux53v3EllTSVXbH0FJUU6PRVZFnoFiYiIiEgmzIxTNj2FsuIybv7vzVTWVHL10KspLSrNemgieUsBnoiIiIhk6rgBx9GuuB3XjbmOyucrGbntSMqKy7IelkheUjWriIiIiGTuiA2O4KJBF/H8189z2nOnUVFdkfWQRPKSAjwRERERaRUOXvdgLv/R5fx7/L85+dmTmV01O+shieQdBXgiIiIi0mrss9Y+/HKbXzJmwhhO+OcJzKycmfWQRPKKAjwRERERaVX2WGMPrhl6DWMnjuW4Z46jfG551kMSyRsK8ERERESk1Rm2+jCu3+56PpzyIcc8fQxTK6ZmPSSRvKAAT0RERERape1X3Z6bdriJceXjOOqpo5g0Z1LWQxJp9RTgiYiIiEirtc1K23Drj29l/MzxHPnkkUyYNSHrIYm0agrwRERERKRVG7TCIO7Y8Q4mzpnIiCdH8O3Mb7MekkirpQBPRERERFq9zfpuxqidRlFeWc6IJ0fw1fSvsh6SSKukAE9ERERE8sJGfTbinp3vYU71HEY8OYLPyz/PekgirY4CPBERERHJG+v1Wo97h91Lrddy5JNH8vHUj7MekkirogBPRERERPLKWj3W4jfDf0OJlXDUU0fx/uT3sx6SSKuhAE9ERERE8k6/bv24b/h9dCzpyDFPHcM7E9/JekgirYICPBERERHJS6t0XYX7ht9H9/bdOfbpY3ljwhtZD0kkcwrwRERERCRvrdh5RX4z7Df07dSXE/95Iq9+92rWQxLJlAI8EREREclrfTv15d5h97Jyl5U5+Z8n89I3L2U9JJHMKMATERERkbzXu0Nv7t35XtbovganPXca//rqX1kPSSQTCvBEREREpCB0b9+du4fdzfo91+fs58/myS+ezHpIIi1OAZ6IiIiIFIyuZV25a+e7GNBnAOe/eD6PffZY1kMSaVEK8ERERESkoHQq7cTtO97OlstvycUvX8xDHz+U9ZBEWowCPBEREREpOB1LO3LLDrew9Upbc/l/Luf3H/w+6yGJtAgFeCIiIiJSkNqXtOfG7W9k+1W256rXruK+d+/LekgizU4BnoiIiIgUrLLiMkZuN5Jhqw9j5BsjufPtO7MekkizKsl6ACIiIiIizam0qJSrh1xNWVEZt7x1C3Nr5nLqpqdiZlkPTaTJKcATERERkYJXUlTCldtcSVlxGaPGjmJuzVzO2eIcBXlScBTgiYiIiEibUGRFXLbVZZQVl/G793/H3Jq5XDToIopMVUtSOBTgiYiIiEibUWRFXDjwQtoVt+O+9+6jqraKywZfRnFRcdZDE2kSCvBEREREpE0xM87a/CzaFbfjznfupLKmkiu2voKSIp0aS/7TX7GIiIiItDlmximbnkK74nbc9N+bqKyp5OqhV1NaVJr10ESWiQI8EREREWmzjh1wLGXFZVw35joqn69k5LYjKSsuy3pYIktNFaUiIiIi0qYdscERXDzoYp7/+nlOe+40Kqorsh6SyFJTgCciIiIibd5B6x7E5T+6nH+P/zcnP3sys6tmZz0kkaWiAE9EREREBNhnrX345Ta/ZMyEMZzwzxOYWTkz6yGJLDEFeCIiIiIiyR5r7ME1Q69h7MSxHPfMcZTPLc96SCJLRAGeiIiIiEiOYasP4/rtrufDKR9yzNPHMLViatZDEllsCvBERERERBrYftXtuWmHmxhXPo6jnjqKSXMmZT0kkcWiAE/aDHentqKCqgk/MPfTT6n84gtqZs7C3bMemoiIiLRC26y0Dbf++FbGzxzPkU8eyYRZE7IeksgiWb6d3G6xxRY+ZsyYrIchGfHqampmzKB2+nRqps+gZno5tTNmUDN9+vzXTZ9BzYycy+l2r6r6n/u0Dh0o6dWLkt69KenTm+LeveNyr/i6JH1d3Ls3Re3aZfBbi4iISJbenPAmJz17Ej3a9eCeYfewYucVsx6StHFm9oa7b9HobQrwpCW5O7WzZlM7vTwnUIvArHZ6eQRoM6ZTWz59/gBtxgxqy8upnb2IlsUlJRR37Upxly4Ude1KcdeuFHXtQnHXbhR37UJRl3Rdl85QXU31pElUT5xE9eTJVE+aSE36umbatEbvvqhLl/qAr6RPb4p79Z7v65Le6bpePbGSkqZ/AEVEFsJra/HKSryqqvH/N7iutrIS0v+9qgozw9p3oKhDe4o6dKi/bO3j66L27bGOHbHSUsws619XpEWNnTiW4/95PJ1LO3P3znezatdVsx6StGEK8KRJ1VZW1gdm8wVoM6ZTUz49ArT/uS4CtJqZM6GmZqH3X9S5cwrMcgK0LgsI1rp1pahLlwjqunbFOnRokpMOr6qiesqUCP7qAr9JkyMgnJSuS4Fh7cxGWiibUdyjR87qXy9KevdpEAj2oqRPH4q7dcOKlC0tkg/cHWpqFhhENQyY5t1eteCga0FBWFVl+r74f23Vou9zUe+vTaaoKIK9FPQVdUzBYPv2WIf2FLXvEAFiutzYdRE4dqCoY/q+BsGktWunIFJanQ8mf8BxzxxHaVEpdw+7m/7d+mc9JGmjFODJfLymhtqZM1NgNj1SHMunNwjQIq0x93JdMOdz5y70/q1du3kBWpcuFHXrmgK0tKpWH5jlXFcXzHXujBUXt9Aj0TRq58yJFcCJE6meNImayZNTYBj/aibNu9zoY1dSUp8iGoFg73nBYO9e9emhJX36UNSpk054pOC5O1RV1QdM84KZykUESpUNjmuGIKyyEpr6c7O0FCstpai0FMpKKSotixWysrL4V3d5sf5fipWWpf/Pu76orAzS/xd2H9TWUlsxl9o5s/GKCmrnVOAVc6idUzHfdbUVc/A5FdTOmTPv9pzr6i9XVOBz5lA7Z86SP25m8wLIumCybhWxQ04w2aFjg8By3rHW/n+vm+/727fXe6ossU+mfsKxTx+L44zaeRRr91g76yFJG6QAr8C4Oz5nTqQwli9ZDVrNjBnUzpix8B9QVJQCs24p1TFn1SwFaLnXzRfMde2qOrUFcHdqZ86MFNDJk+alh06aRHX6uqb+68mNzsRb+/bzgsH6+sA+9YFgBIPxdVH79hn8llKo3B2fO5faWbMa/Vcz39ez4/+zZy8yRXBB/29qCwyKFitg+t/ri5bqvhr5f0lJm1jBd/d4bufMobaiLjBMwWD95RRMzo5j5gsc03XzB46z0+05QWRt7RKPbb5gsW4VsmOH+VcZc1cp61YZ0+rjfOmruSuSuUFkG3iO25px5eM45uljmFszl7t2uov1e62f9ZCkjVGA1wp5VdXCa9AaCdZqy6NurWbGDFjECVBRx47/W4PWJXe1rAtF9amOXSiuD+a6UdSpo2Y0M+a1tdSUl1M9ceK8FcBGagWrJ02iZmrje/MUde48L+jrkwLBXr3mpYjW1Q727ImVlrbwbygtwaurqZ09m9qZMxsJxGYvMFir/zc7HT8zgjWqqxfr51r79hR16jQvzW4hAdN8K0uNBUH1q1GLG4zNW72qu09UL9YmuHtMEqQgsj6YnJ1WGXMDy9kNVhnrVynnzPu+xlYk58xZqjRYa9cupacuOI21PpjskHu5LmW14//WQnboSFH7drCorJfFOc9rqmMW87jFOvdcrB/Xgr9bI8d8O+s7znvhPGZVzeJXQ37Fej3WWfT9FBVR1KWLMnJkmSnAa2ZV339P5ZdfLboGrS6YmzEDX1SzkNLSeWmLS1CDVreSpgYfbUfUC05dZK1g9aRJC1y9ra8XXFjjmD69Ke7eXTPRzahudX6+YGzmwgOwhQVtXlGxeD+4uDgCss6dKO7UiaKOneLrhf7rSFGndHyDf3r/kULmVVVp5bGiPnCsW0GcL6W1IgWLc+ZfeaydM3v+9NWKhquUFYucxJUCUNcUrlu3OH/r3i1dTv/v1i3O8brlfh3HalJWYOEBnj6Fm8DUP/2JybffMf+VZhF45dSgla2++rxgbUE1aOk61QXI4rLSUkr7Lkdp3+UWeWxtRQXVkyb/b4ropIn1tYOVX/036gUbCw6KixvUC/Zh/q6i6bo+vaOesg38DXtlZQqwGlsRmznf14tcPZs9e7FTzKxjR4o6daS4YyeKOnemqFMnSpdfvtEgbEGBWH1ApmYWIovNSkspTpOwzcWrqqidOzfSnBdRC0ntYkzUL87LezHeAxbrfWKx30ua6L5awe82fe507nvvPsorp3PIeoewRrc1FngXXlszr89B+bQotSmfTs2kyVR+9nl96c3CFHXqFOeW3brXB33F3bpR3L1bnFN265Zu6zpfcGgdlaHVVmgFrwlUfvEFVd9PmD/tsXNnrXRI3ortLGbN1yAmUkQb1ArW1Qs2krpn7dpR0qvXvPTQukCwd6956aF9Im20qEOHlvvdamsjbXER6Yk1M2cuVhrj4taLWWnp/wZXKTBb3ECs/l/Hjnp/ERFpRSbNmcRxzxzHl+VfcsP2NzBk5SFLfV9eUxO9E8rLUyBYTs20cmqml6eAsDyyw8rL5/2bXk7ttPKFfyaVlMy3EjgvKJx/1bDuclHuqqEyM1odpWiKSLOpqxecLxic1KBWMKWI1kyZ0mgdQ1GnTvPXCjbsINq7DyU9e0RN2eI095g1a766s9pZs6iZHbcvMj26jtkCA6zizg0DroWnMhZ36hQdCkVEpGBNq5jGcc8cxyfTPmHktiPZYdUdWvTn1zfhaxAU1tYHgrlB4bRYOUxfN7rlU476LawWmUo6/8phU21fJf9LAZ6ItApeXU31lCkR+M23ncT/1g/WTp++xPdf39yj0TqxzgsMwBpbPdOHkoiILKnpldM58ZkTeX/y+1w19CqGrz486yEtFq+ujkZ+06ZFz4j5gsJpja8cpuMWWjNaWvq/q4bzpZN2b3zlUP0kFkkBnojkndq5c6MuMCcVtC7NsdE0xo4d9WEgIiKZm1U1i5P+eRJvTXyLK7e+kj3W2CPrITUbd8dnz15IKmnDoDBSSWvKy6mdNWuh913fRLAuIFycJjTdurWZPhZqsiIieaeoXTuKVlyR0hVXzHooIiIii61TaSdu3/F2TnvuNC5++WLm1sxlv7X3y3pYzcLMsDTRWrrCCkv0vXVbhtVMK4+twuqCwGk5tYc5qaRV330/b9VwIdv2WFlZakKTUka75q4OLrgJTVGXLtiith3JEwrwRERERESaUMfSjtyywy2c+fyZXP6fy6msqeSQ9Q7JelitipWWUtKzJyU9ey7R90UjuNmNBIWNN6Gp+v57Kj76kNpp5dGteiGKcrauqFs5LFmuL30vOH9ZftUWpwBPRERERKSJtS9pz43b38g5L5zDVa9dRWVNJSM2HJH1sPKemVHcORqeLWmWj1dWxqrhoprQpFTSqm+/xb74onl+kWakAE9EREREpBmUFZcxcruRXPjShYx8YyTTK6ez9UpbR+0a8/pg1PXEcOZdP98xvpDbGn5/I/dV9/2LfUzO/ece3+j3N7htkd+/qN+14fcv6WO1uI9HkUN38O65x3TFvQuwcv33dCrtRH/yiwI8EREREZFmUlpUytVDrqasqIxRY0cxauyorIckjTCsvjmLpf8AenXoxTEbHZPl0JaYAjwRERERkWZUUlTCldtcyQHrHEBFTUV98JAbVNR9Dal5SSOX676u/97GjjEavf/cY5f2+xs9Jnesi/n75N6+0O9f1FgbHrOosTY8pkC7bTZrgGdmw4EbgWLgbne/usHtlm7fFZgNjHD3N5tzTCIiIiIiLa3IithkuU2yHoa0AUXNdcdmVgzcCuwCrA8cbGbrNzhsF2Ct9O844PbmGo+IiIiIiEiha7YADxgIfOrun7t7JfBHYK8Gx+wF/M7Dq0B3M1uyTTREREREREQEaN4AbyXg65yvv0nXLekxmNlxZjbGzMZMnDixyQcqIiIiIiJSCJozwGusatGX4hjc/S5338Ldt+jTp0+TDE5ERERERKTQNGeA9w2wSs7XKwPfLsUxIiIiIiIishiaM8B7HVjLzPqZWRlwEPC3Bsf8DTjcwmCg3N2/a8YxiYiIiIiIFKxm2ybB3avN7BTgKWKbhHvd/T0zOyHdfgfwBLFFwqfENglHNtd4RERERERECl2z7oPn7k8QQVzudXfkXHbg5OYcg4iIiIiISFvRnCmaIiIiIiIi0oIU4ImIiIiIiBQIBXgiIiIiIiIFQgGeiIiIiIhIgVCAJyIiIiIiUiAU4ImIiIiIiBQIBXgiIiIiIiIFQgGeiIiIiIhIgVCAJyIiIiIiUiAU4ImIiIiIiBQIBXgiIiIiIiIFQgGeiIiIiIhIgVCAJyIiIiIiUiAU4ImIiIiIiBQIc/esx7BEzGwi8GXW42hEb2BS1oOQJaLnLP/oOcsver7yj56z/KPnLL/o+co/rfU5W83d+zR2Q94FeK2VmY1x9y2yHocsPj1n+UfPWX7R85V/9JzlHz1n+UXPV/7Jx+dMKZoiIiIiIiIFQgGeiIiIiIhIgVCA13TuynoAssT0nOUfPWf5Rc9X/tFzln/0nOUXPV/5J++eM9XgiYiIiIiIFAit4ImIiIiIiBQIBXgiIiIiIiIFQgGeiIhIA2a2opl1yHocIiJZMTPLegyydBTg5Sm96ESyU/f6M7MVsx6LND0zWxm4EDhMQZ4Uipz3LZ0/yCKZmXlq1GFmq2c8nLxiZsPMbO0sx6AAL8/kvDHXvVHrOWxG+iCUhsysyN3dzHYDnjaz1fV3UnC+Bd4E1gL2N7OyjMdTUHICjVIzK856PG2Fz+uqp4kpWaSc4O4k4EYz66lzzsblngOky1sDu2X52aEnKv8MAHD3WjM7A/iDmZ1pZgOyHVbhqZu9MrMdzewkMzsu6zFJdsysHdS/9oYA1wFHu/sXQNcsxyZNJ73ua4EaYF3gZCLI00peE0nvq3sCtwD3m9nmWY+pkDU4+VyHOFlfK8MhSStmZh1zLh8BHAmc6u5TgB6ZDawVywmGhwKlwJPEBGHXdH2Lx1sK8PLP78zsITPbBBgGPAX0BM7Uh2TTSichOwE3Au8TH4rnaQar7TGz7sBvUmAH0Bu4PW6yE4GXzWykma2a1RilaaTX/aHAqcAlwKvAQOAAreQ1DTPblnhsrwBWAC7RY9t8ck4+OwKfAZ8Ca6Tr9Hkm9dIEwNlmtl66am3gaqCzmZ0NvGpmV2c2wFYsPWa/Ae4Gvgb6ANdD/cRwi2b66IWdJ3LehDchArpHgJHufi/we+A94CQzG5zJAAuQmZUA+xOzV1XAu8ADaXZf2pYS4DXig28T4gRpF+KDrxI4G1gl/ZM8ZQmwHvAnd38bOJc4KT4S+KmZtc9yjAViZeCXwMZAO+AMd6/UY9t8zGx34G/E+cO7wOlm1jmLE09p1foAywE/MbPlgX8CtwK/AqYChwFDzGyN7IbY+phZT+AjYuVuCDAceBHY3swOgflSpFuEArw8YGbLEW/KAJu7+w7AROBiAHf/gHjj/gI4vC6VTJaMmbWvK4o1s37E0vpYYARwDXCQu483s2PMbN/sRiotzd0nAW8A5cSJaTmwF/ATd7+HeTPiFZkNUpZKw5Pb9CH8OrC1mW3g7pXufhMR5K9BBCSyFMxsVzO7mXgsjwHOB37q7l+mk6DrVZPXbHoBWwJXAl8B3YCRZlba0iee0vrUvQ+6+8vAJ8DmRBbDy8REzAFpQaEDETtMzWiorY6ZbQH8nHgvO5k4H+8AvAN0BnbJ4rxcAV5+WJeotbsSuDut5g0EeprZnwDc/WPgD8Al7j43u6HmtTWAfczsWuA+4vUxB9gNONfdP0u1jqcTJ/jSRqSGKr8mZujmEDOam7r7NDPbC/gLcIW7v5HhMGUp5KSvHQpclmrDpgNvAweZ2XZmtiswBbjZ3fXaXwpmtiFwLFF39xiR5vwkMNPMfkR0LX3c3WuyG2XhMbOtzGxvd/8tcC2RZdALGAccCOyQ5fikdch5HzwV2AP4nGgUcgHQLa2wnwXcDByf6vHapEbSmj8DHgX2MrPfEivkuPsLwDbAZVmcl5smblqvuiYf6fJvgEOBXdz92brbibSxye4+PLuRFgYz60yk3I0g0l9/lq6/BliHSMXrB/zC3f+W1Til+ZlZL6Cvu7+fvr4JeNrdH7doob8vsD2xij4dWNHdR+e+ZiV/pDrKQ4l622uJlaXPgcHA3kTDlbPcfWxmg8xjKX3pPOAAYEjKhNiceJyriJSwG9PrS6+hZdDw8TOzY4nSji5E3eMhwOPANGKi6lR3/6rlRyqtgZmt5e6fpMu9gd8BJ7j7V2a2HTEJMAG4i5iUmevuH2U03FbFzI4iVjq/BR5x9/fS+eJmxMTJIHd/PbPx6X209TOzNYFNiSBjP+Bwd38n5/YngOOA8fpgXHINAukdgZ2I5fXX3P3/0vWDgclAqbu/r5OQwpVSxP4fsYL7G3cfa2b3ANXufnw65kdEMDAJ2NfdZ2c2YFkmZtaDSLu9kEi7PQLYMTVbMaAT8Vk5I8Nh5p1GAo2NidWAb4Hr3P279NjPBHq6+wS9ry6bBp9lg4ntlD4ngrkriRNPA/7p7r/S4912pfe2UmAM8fdwVrr+UeBFdx+Zvj6WqEO+C7i+rfcgqHvNpIyPC4GzgIOJlNW/u/uzZjaQ+By5KctgWAFeK5fSWs4EnnH3P5rZOcQK0y7pX0d3vyG7Eea3nBfrIKAWmOHuH6Y3tcHAX4nl923d/Y4sxyotx8xWIz7UyoFRxArODcBod78mpeoeT6TsfZjZQGWJNXZSa2aXEzOus919WLruZGCsu7+YwTDzWs776s7ExGSFu49Kr5sRRK3qTe7+fe7x2Y24sJjZuUSDsJnAd8CT7n5/SjX+KbAjUZIwq62fsLd1ZrYiUTP2rLufb2Y/Ic59Xnf3v6S/mf2A8919YoZDzZSZdSHex6pScHw18I67P5AmqkYA6+ZMAmf+nqYavFbO3d8F/gvsYGb7u/t1wG+Be4GjgeeyHF++SychuxGP54+AP5rZzu4+CniF6Jz3AlGvIG1AemP+kkjV60kEcr2JVb290wzno8ATCu7yS4MVjg3TqhJEM6VaIojHzA4CTiBOjmUJpffV3YnXzDfAkWZ2b8o8uQfoDpxlZqV1x2c22AJQ1yAjXV4N+DGRCrsDcfK+pZlt5O512T7rufsMBXdtU93fi5kVu/u3wJ7AcDP7OXFO+RVwjJk9SXwOXtvGg7vdgQeAZ81su/R+9RVRc7eKu08ltkZYN73+WsV7mlbwWqkUdKzk7nelr48HtiLyfB8xsxWIXOg2W+jaFCy6Zv4fkWc+hFi16QycmR7nvkQt1jsLuRspADmrDmsTM9vjLTrY/pxIz72PeFNfg3j/Vh1CHjGzoroTWjM7gwjgpgDvuvtxZnYe0WWwCxHQj0gTbLKEUg3rbUSN6ibMa0w1290PSCt5VR4doGUZNPi7HkbUBN8CnO7uL1s0hLgX+MbdL8lwqNIKNJjkWh2oTfV2KxBNj/7s7lda7P26MfCpu4/PbMAZSyuYVwAnEXtP70isghtwCvG+9hCwJlFTvGcK+DKnAK+VaPCiKyLSK44Cfu/R/QqL9tJDiRPOR1rDDEG+s9h3qR+xUnMr0fHoKKIm58S6GjxpGyw6KF4MfEDUCo0i3sB/Djhwl7u/l9kAZamYWTtPXcxSbdKZxErGDKJb5kvufpLFRtBrAt+15RnrZWFmvd19kpmtQqzU/Y7YE6or8G/isd4nwyEWJDPbCricaGRzJNCeyDJ428xOAFYCfu7qUipAKvfZkXhdPuDut6YJ7ceBV9391EwH2ApY7AP4GPBvdz89XXcVEfTek2rtfky8v1US3dbfymq8DSlFsxVoENwtB/Rw9z8Rs3B7WnTqAXieaL/6ioK7ZWNmG5vZr5k3i7wO8Ed3nwmMJzaP/zbLMUrLMrMtiaLp3Yg9JfcmAoGewC+I/c+qsxqfLB0zWwc4ycxKLDqg/px4TrunlY9Nga3M7FF3n+3u7yi4WzrphOhhM9vT3b8GionPqwnA8sSq3nVZjrFQmNla6XwBM9sF+Dtwt7tPI8o62gO3mdktRGbKHxTcCdR3fxzu0X39c+A8MzsvvU73BAbU/W21cTOJ83ByzsP7ASPM7C1gAPA+Ub+9b2sK7kAreK1KKozeidin5jbgVSJV6Bpi/621gX3c/dPMBlkAzGwoUTS8M1GfcBHRPe8oIv/8SOBQd3+rNRTKSvPKSc3cjljR6UN0nLsAOJmYmfsF8JG7K8DLM2a2ETFpswLwNbAh0fnsUaKxwLdmVkJMoB0IfKvX/NIxsw7ECtJhwPXAaOBhYpV0P+Bgj72hZCml+qky4M9EbfjP3X2qmb0IdHb3zdJxfYl08lWJ5lCqI2+jGp7HmNkewHtEMLc98Vp9APidu1+Um/bb1plZN2LSdxviHLyGOEfcn0jnPwwY3FrSMnMpwGslUtBxDbAtUbPwU2Ccu19vZmuk659398+zG2X+S2ksfyAa1KxF7GFS7u7nWLS9XQN4090fz3CY0gJyArve7j4p5/qria61z5rZz4i/iV+poUp+aZAZ0ZOoo6gELgUGERM6TwH/cvdvMhtoATCzTYlaxqoU5O0FnAicCvwArE/UjL+S4TALQt3Jt5mVEcHzWOCi9F72CjDTUydYkQbvg93cvTxd7kE0PDrf3T8xs/uAbsCRaRVYklSPuAtRh3efu9+Tc1t7d6/IamwLoxTNjJjZzmZ2Yc5V7YEf3H2uu48man9OMLPt3f0zd79XwV2T6E2kYj5LNM24DRiYukf9wd1/4Wmz3QzHKC0gnRDtCjxqZneb2Tap/nUukdq0GzFzd6uCu/zScMY6NaO6ldhU+zJiZeluYhZ2iJkV6zW/TH4G/N3MSt19DlG3MoZoYLWRu/9LwV3TyFlZ+Qmx3cRJwH3psd8aKDaz/2Q1Pmk9GgR3ZxB/Jw+lmuSpRIfbCyy2hOkBnNGWg7sFfQakx+Qx4HZgYzM7PefmuS0wtKWiAC8DKV/+emC8mXVOV38BTDGzHcysg0fXxseJDbdlGZnZCmkWfwJwiJkNdvcKd/8v8A6wLtEOH2gdLW6leaWauxOJFZ1JxGalw939Z8CDxEalV6YJF8kTqblHh3T5FDO7ycxGESczvyW6n11MBCDXEpv61ug1v+TMbA0zW8fdf0Jspv1gCjRmEXVgrxFpz9KELPYXvAg4nMhC6QX8GsDddwQmmdmq2Y1QWoOc4G53YkLgQqIu9k8phfc+otfAvsQq8JfZjDR7aWW87vE6ysx+nHt76s/wd+J9bfWUutmqzxWVotnCzGwDItf5eHcfnZMmVgycTdT/FBG59WcBP1bu/NLJeWzrmme8QMziHwYcBIwk2t//CngJaOful2Y1Xmk56cPtfuBrdz86vf5OJ9Ixn3b3R+tSL1SHmR/S7GtXoq72j8SWFhcSK3ZHEN0xf0Lag42Y7Llcz+2SyXlf3YpIe60iPs++MrM/A6VEPeMI4Ch3fzOzwRYoM9uWWLk71N2r0/vZ60SX0iPTKqoIZjYIOI/YuPzqdN1viaZhZ7r7d2bW0d1nZznOLFk04joEGOnu083sJqJj9v9sk2NmXQHcfXoLD3OJaQWv5VUQLVdHpxzoUy02Tn6IaKTyCrE301rAbgrulk7dbExaLa2rvTmBCO5eIlp3/4LYiPcsouB4PTNrr1StNmEG8Agw1Mz2SSs41xPNOHYzs+Xq8uoVAOQHD+XAJcA+RIBxT0oPPAJ4A/iru39CpGfepud2yVhsjOxmtiOxYvRHom7nXDNby933B/5FdCm9RMHdsmv4eZS+/opYiR6QTs4nAHcRaXYdW36U0lo0cv4yE/ge2DwFe6T3wzLg16ksoc1OCKTHaxWgL3CGmXUBSojFlv/h7tPzIbgDreC1uDRTcAsRyB0OvExsfdAZGAwc5u4TzKzE1bFviaUT8x/S5d7An4gTjf+Y2QHEid8L7n67mbUj9jbbhsit3rexGRvJfzmrDlsAKxOB3IfArsChRCDwaDq2nyZW8os16PqWVu2vAT4BLkg1eJjZQ8QKh9IGl4CZrQhMc/fZFh1HbwHeTu+jfYj91/oSDRs+zfk+rX4vgwY1VCcTnWCNmLQ8gtjH7C3mfY6d4O5fZTNayVqDv5dhxLY+E4g0zPPS139z99fSMSu6e5vdDqrB47Uv0WHZiYDvMSIToQLo5+4fZTXOpaUVvBaW/kh+CXwH3EgskV/j7pcRq0xrpkO1X80SSml2v7HoOopHZ8SJRNod7v4gURNyrpnt67HxcQdgI2BPBXeFKwV3w4iV8iHAb4jV3I+IrqpnmNne6VgFd3mmLrgzs13NbGNi0uwEIhNihJltmSZ4NiRmrmUxmdl6wBPAQSmQriYyHjYwsz4eewZeSewneFQKrgGtfi+rnJPP04k6qUeI7X0eJlLMbyHOG/oD5yi4a9ty/l5OIPab3Al4Btia+FspAg42s83T8W02uIP5Hq/DidfVG8CKxMTvDcRj9nfgD6mHQ14pyXoAbZG7P0/MDNQzs0OIWYPP0zH6YFwCaSamxsz2AVY1s5vc/TTicV7bzLZw9zFEW/SdiM5Ro939GzO7VaulhS3lzR9B1Ao9lVZyjiK2yHjAouX415kOUpZYgxnYw4lA4yVgKvEBfRJwE9Et8yViH9HJ2Yw2/5jZmkQ6+3Xu/n85N70GbABsa2bPEUHzW8S+UEeZWbVHAytZRmmFtD+xZ9lJRHrmRKIJ237u/oIyfqSOma1GZKXs5+4fmdkTxGTACKI7+2HE35BQv3XWvsAB7j7XzGYD5UQwfGmqw++Sj1kfWsFrRmbWzVInKzNb28w6NXLMWmZ2EtER6xB3/66lx1kIcgLitYh0hMPN7GLiDa0DcJaZ3U+kbJ5IzNSsnr5XH4wFxsx6mNnyFptc1xVETwQ2NbMyd/8PkYJxckrVvT9NAEieaBDc9SU2dB5MpCJ9DpxPpCSdTDz3I939/YyGm6/2JrqM/h/Uf44dTgTQHxMrA38hGtvcCJxGdNMcn8loC0DDGqq0QvozYADwE3ffl+j+ugbRDbEY0KbUbZSZ9TazFVMaNR6dML8ESlPg/yKRQr1/yk75f+lvqs2z6Lh8FPFaWidd/QLwT6IZ1+np9TgzkwEuI63gNZP0prsZUQS9FjEDt08jh9YSf0j7ufbaWio59VUDiQBuALAe0VWs1t3PTWlbA4n02FWBHdJlKTBmtj6xv+F0YjV3PPOC+vWArYg38c+ITZhLUrqu5IkGwd0ZwBbAlsCj7j7WzB5Lh15BNF3Z192rMhlsfpsA9LTo/nwi0XhgMyK1+X5io+QViTm2DwHM7BJ3V4nBUmjwd13XCAN3H2Vmc4C3Ug3kQKJu/AE91m2XxV6tpwOdgGlmNt3dDyaaqpwOnEkEJ2XMO9+vzGKsrUHDmmB3/9qiYyZEc7XZ7v6pmf2L6A78QT5n06nJSjMys+WJjV4HAKekGrD/+SNTesWyM7N1gTuA6939b+m65YH/AA+7+9npui2Be4GDVXNXeCyaGN0P3Az8lahlfYDomnk9sXH5hsSqbj/gCnf/SzajlWVlZnsQtXbnAFcRJzH7u/uc9J6wE/CQMiOWTnoMryCCuGnExMk/iG1mRhC1yxU5x6upyjLImaw8gUizu4BILd6fmLC8iwi6twd2ysfGD9I0LPZCrOsC/hHxmXYPMMfddzGz/yMCu9nEZ96ItnzOYzmNuMzsOGKi/wdib9TViZW8b4FHCuV1pQCviTUSvO1LNHWYCrzk7v9K15e5e5udSVlWqZHKxsQK3SNphvkuYKa7D8s5bgVi5ebH7v5Buq5Nd44qVOm5Hg1c7O73102cpBSLh4Aqdz8o1SisDfzg7m/rpDQ/pdf8r4lujuem6/5MnOgc4NHxsVQrd4uv7vFKrxlz91qLtuGd3P37nABkMFFWcIS7T8121Pkv1TpOdPdyM+tF1I2eRgR2ewN7uHtlqiXuC1S4u2qG2yiLbtCvAVu6+xsNgpcXgDHufraZDSX2Bn3f3T/PcMithpmdBexONKG5gAjqTiVeV2cSDbpuKYTPDdXgNaEG6RUHmdnBxMrBecTM8s5mNiDNOg9vmGsvi8fM1gYeJeo/zjOzo9z9PWIG5gczu6HusU0z96u7+wcptaXNd44qYJOI1JTNIGorU5DnqW5lIzPb2t2/dPdn3P3tdJyCuzzQyPvlJKJWYnMz2xPAYx+2UmJWlkL4kG4pKbD4hZltkF4Tnj7TZrj791DfjXYokS1xt4K7ZWexH+7JwEVm1t2jCdBE4FfAMKLurtLMzgUGuPsnCu7avPHEyu6BEF2EUy05RGrmuhaNQV5098fbcnBnZluZ2ZFmtm2aFOxJBHjrA7OI5mq3EZ3tRwK/L5TPDQV4TSgnuDuRmH2bATwJbE60ZZ9DzHreAXykE8sll+qr/gRcmNIubwPam9mGaVn9V0Q++u0531YFaqZSyFIgV0XsBbWxmd0L9UFe3eb1nwDqoJiHGkye7WlmBxFF8aOAPxP1E7sDpBX8M7Iaax5bkdhj7RiLTcu9QTZKO4utJi4HLnP3v2mScunlPHbTgKeJ2qgz0/XfEimwh6d04wOAg1HzmjbNYlPyuonrA4mtSu5K19XVkU8D2qEeG3V7Ad5FpOqPIDqI3kOUTe1FdKZ9lNgq60bgQ3efkMlgm4ECvCZkYXmigceuwErAs8DraQblKuBCYFCh5PhmoCewsbvXNVE4D9gDeMDM7ktpmDcA7VIwqBWaApdO/qvNbFPi72M4sIaZ3Q2QaoS2JDYJVlp0HsoJ7o4nJnH6E5NmexHvsW8DPzWz4el4nQgvIXcfS6Q4dwdONbP+DW6fS6yYHlUX3Om9dZkUp/+bu/+DSA3bHTjX3a8hTkwfT7VUZxHpsNqjs41Kr7e6NMxBxGTlMcCKdUFesh1Rd1cQq1BLy8x2ICb/dnb3Q4g9JPsDc4ksj3fTpPAqRAnHuXWPb6FQDd4yaqTmrj1RlN6OKNw8MM3AnQk85+5vZTLQAmJmuwC3Eq3QX3T3X1jsYzYWuMfdr7E83bdElkxOTdDuRMH5Me7+n5Su8jRRf/kgsaL7c3d/NMPhyhJKtUlTiU5wHYE/Eh/E76Q6lOuIzWj/Qaxw/N3VUGWpWHTkuxgYQ3Sb/QC41WMvrbqUd50wNAEz6008zgPd/QeLFvd/JiYqZgJT3f0qi6ZRHYn6vG+yG7G0FmZ2CnAssJvHPr4rEJkMHxBN5S4mJgPabEMVADMbAPwXOMzdf5+ue5qYLJlMbAD/FjCUCAILrou9Arxl0CBtaEMiJfMrIsA7w907p9sOIFaa9vXYo0SWkZn9mNi0vCxnVutooIe7X5fp4KTZWWpSlE48+xGdM0939zE2r1FEGfAc0YznAHd/QqsO+cPMdgUuJYLzpz2afNxBfDD/3WMD2r2I7nB7m7oRL7U0MXkPcIe7v5RWCHYjNi6/xd0/y3SABSjV4l9FdCS9kej2fKuZbUesTFcBv3T38swGKZkzs3Z16Zfpb+M6oi7zm5xjlif2o9wQ2Mq13ydQ34zmGSKo60UEcwekz47exOrdpEKtaW3zObrLIie4O4XIh34TWM/ddzazzc3s78RMwTrAkQrumo67P5saK3wMrJlm+s8lah+lgKVZ7SvM7Cp3/6+ZzQa+Ab60aKRTl2ZRA2wLbOTu/wWtQOSLVDtxI3Ak8GpO4PY18Zx+TKzYdwDmmFmxgrtlUkkEcz8muj2PtuhUfCFQZmbnufusTEdYYNz9MTOrAt4BLnL3W9NNLxEZQENI++BJ25SylbY3s9tTem4FkbX0jZl1ILqpOtFwah+gnbt/leGQW5U04bszkc0zzd37QUxoufsk4nErWKrBWwq5heUWHcX2BXYByoncXtx9F+BKYul8/1TfIE3I3Z8ATkkn+I8Sq6ZPZzwsaX4HAPsBl5vZj4gUvq5Eh7lqd68xs62IWq3SuuBODSHyyv7ABe7+MvMCdojn1IFzzOwRYmb2atdmz0uk7rVgZmuY2fopC+Iqop7nkHTYu0Qr9hsV3DUPd3+S6JQ5wsy6petq3P0p4FfuPjHTAUrWDiEmuQ622JNyGnCgmQ1x9zmpPOEo4CR3n6Dg7n+5++vEpGB3Mzs0XVex8O8qDErRXAYpx7eU2FNreSLI2z2lju0EPFtoRZutUUrX7Oruf816LNL8LNq5X0EEdgOI9OeViBbHDxEF5scStVqPLeh+pPVJgYcR3Yd/7e7/sLTHU069ZX+iU2534ItCTa9pbml14Foik+d3wGNEitfJzNtu5OTUAESaUXoubiDS66ZkPBxpJVJd7HnE+6ERHdi3JnoQ/D+iPvNQ4KdtveZuUWze3oFHu/tvsh5PS1CAt5TM7KdEp8y7ibb9X7v7Zum2I4j2q0e7+7TMBtnGqL6qcJlZH2I17tuUmnI1EciNIWY4TwW6AdsTG5Y+5e7P6W8iP5nZxUAP4BfuPt3mbVrfg0iH/4Nqk5aemW1ErNidkq4aCfybaGIzl5g4mexpr0hpfqme9GfAFkQ2ud632qBUT1fp7lNSycGfif4OXxOvzduJPdz2JIK+UR7dw2URLDptz/Y20sVeAd5SMLMhxEnlDamb277AzURDgBWBvYkuRkrLFFlGqUvYJ0SXsHOAcUQ69D3pXz8izekKdx+T1Til6aRV+QOIeqS/ufv0dP2hRGvwA5S+tnTMrDOxl91ewNA0abIe8AvgIyIlU49tBsyss7vPzHockg0z2xJ4gWgMcpu7P2VmmxFB/xfEosJk4F7XVjCyCArwFoOZdQGK3X2ama1CbKK7LXAf0ZZ/Tkqx2JZo7HB/IbZcFcmKmT1I1N39gmhAUEt80H1KpK+cCuxIpKuUqyYr/5nZCcCmQDWx190qwPFEcKd0pKVgZpsTzcDWAC4DJhCpsN9a7Bt6FXC2u3+a4TBF2qTULO4KYoVuCrGivjlRY34B0VTqdOAzoglVlVZ6ZUEU4C2CmRUDOxM1dmsTJ5c/I7o1Lk/U/PzH3bWBskgTS90Ra9Ll+4nUse2AS4ia1w+JhhzdgU4qMs8vqZ6yNG2BsCnwkbvPzrl9G2Ar4iRnInC7WoAvPTP7A7Ay0S58XeBoIoC+2d3Hm1knNVQRyU6aaNmPWLW7CtiJaCZ1nbtfaWYDidrjHzIcpuQBBXgLkdpEf0dsWH4fsBxRV/esxUbKlxKtpR8nNjFXm26RJpa7v5mZPUaspu+a6rH6u/sb2Y5QloaZFQEDgaOA6cAKRDe4ctVONo2cxjRFPm+/0N8Rn2W7EEHeKcAcYoPkKjUGE8lOajS1PnBcuuoMovlRhbt/ktW4JP9om4QFSN2L7gUGEasEz6Z/G5jZhu4+190vSYfvQNoeQUSWTcPtDFJzjZJ0eQ/Azew5d59aF9xpC4T8kwKJt4nAbgSpcUoK6Ov2GNXzugxScLclcFSqvcPdDyfSmx8iPttuJ0oN5iq4E2k5KUNsPum9732iY2Y74NfAxwruZEkpwGuEmQ0n8qAvc/fn3L3W3S8k2hivCexpZj3NbGOig+av3X1OdiMWKQxm1p5o/oCZDTCz/aA+yCtOl3cDqs3stXScVnvySG7Qlt43nyCCjCPMbFDOam2Jntcm0ZWoXTywLsgjUr+2BB5x93fVhU+kZaV9D4emy9ulZipAfZD3IXHO2YN4vWrCS5aIUjQbYWY3As+7+1/Ti3Blotj/BaAn0UFzNWAwMNjdv8xssCIFJK3UnQP8lGhYtF/uzGWDmrzNlZ6ZX3KD8dQWvj3wFjCJeM5/TDTMWQ1YFXhAQd7SSROQ5e7+hZltQpws3g/8FtgE2IPYTuTfWY1RpK0ys37APsBwoBfwI2+wAXcK6NYCprv79y0/SslnWsFrIL2gugMbmdlyxIfiNcCZwGjAiSYrNwLbKLgTaTpp9eZfxKzlnLrgzsxK0+01ZlaWLiu4yzM5wd0pwPlEffO/iOY5f0iXHyHSk0YruFs6ZrY9sTI60sx+TXTkO504oRxFPMbPK7gTyYa7jwM6AdsAL9YFd6k2ue4Yd/ePFdzJ0tAKXiNSq9rHiO5irwF/cvenzexsorPRoapVEGk6DVZ22hMrOKcQs5f7uftMM1vR3b/NcpyybNIE2upEytFhwOHAIcCOOc//JsAUdURdMjkNVboCJxHB8gRiY/g1iMe8nNhuokx7Roq0rIblBGbWkdheawix9c+1qQ55eQV1sqwU4DVQlwKW9r7r7e7j6jqQmdmJRDejUzSzLNI0ck5MdyHqgird/erUqfYmoD9wNRHwneru32Q4XFlCjZzUlBIdG9clVmp3Te+5xwNPuPvXGQ0175nZ7kTK15bACe7+37SJ+R7ABsTmyaOzHKNIW9RgEvNYoCPxWXe7mQ0mJromE+nqqxM9INTbQZaaUjQbSCcaRe4+Iy2hA5SY2cFEO+/bFNyJNJ0U3O0K/D9i0/LTUiv3Enc/HngXuJzo9KfgLo80OKnpb2ZruXsVcXKzCrEtQk16fz0FfSYtNTPbgqhffRqYBvwsNar5gNjK50NAe9yJZCDnffAMInvhXeBUM7vF3V8ltuLqBBwL/FbBnSyrNr2Ctzjd99Js8xnAQcAR7v5uS4xNpK0ws07Ab4BfAisS+0tWArOBfd19jpn1dPcp6piZn1J6+zBiO5kxwO+JGry5RKOVtYHD9P66dMxsJWAk8IO7n5aue5RoVHSQu1eaNjEXyZSZrQ5cSexxdzrRqK8D8JW7H5OO6eru0zMbpBSMNhvgNZhZHkHU1v0FeNvdpzQ4tjvQUfU/Is0jdavtS3T5G5JOSGcBfwSOq+ucKfmhwfvrcOAsd9/ZzEYCG7r7MDPrRazirQiMVWrm4kt1qlu6+0tmtg7R5bk/kYr5C3f/RzruGWCuu++e3WhFBOpft12ILraXu/uPUkOkR4leD8dqElOaSknWA8hKzsnH/sDRwIvEjMqTZvaYu49Ptxe7+zQi5UVEmkEqLO8JjAf6mlkPoqvifQru8kuD4G4V4HPgfjP7OVHDvEc6dA13f43YJkGWTFdgezO7AFieeEz/BcwE9jKzWnd/yt13MrPNsxyoiITUKbMibWf3Qrp6BWJV78/pGAV30iTabIAHYGZDgAuIFJZP0r5MuwFuZk+4+9c6uRRpPnUNjNKXFUQwcC0wCDja3V/WjGZ+yQnujgCOIBrlnAp8DwxPNZfHAweZ2U+IPZ70/C4Bd//BzL4nAubRddklZvYE0Y3vUDMrdffHXduJiLSolJHSzd2/MrO1gfEN0qNnAVuZ2d3AjsAOOT0fRJpEm0rRbKSb2xDgLuAldz8uXbcH0c3oGaLQVQGeSBPI6Za5PlFM/lHDWgMzW43Yh7K9uv3lr9QV7grgEHefaGZXEEH7H4mUzAOAg939vQyHmbfMbFvgMqJ2dSuiZvXs1O15c+KxfkGPr0jLMrNiYCixt+daROr0Pv6/m5gPIFbiv3P3z1p8oFLw2kyA17CbG/G7f2Zmg4g9g75098vS7bsAb7n7d9mNWKTwpG6Z1wF/JxoX7ebu72iVLr+llNoZ7l5tZhsTQcf5wE3u/ut0zAnECc1ywCh3/yizAecxM9uA2DbkXHf/MAV0JxEt1v8K/AS4WR1nRbJhZssD/0cEeae4+4PpegOlYUrLKPgAr5FVu3OJD8CuxCrdI0SnsROA79393AyGKVLwzGxV4F7gSGAdInVviLtPTrcXa8U8/5hZEZHaPhCYSjTLuQ3YiVhJ+qe7/ynneAXzSyk1/DqHSH39sbt/bGZlxJ6CpwHbAae7+98zG6RIG9TIuea+xAbmU4kssX+l68vcvTKjYUob0hYCvPoXU9on6EZgW6AzcB7gwDXETMsI4Hx3n5TNaEUKh8VG5ebuFenEtJJoD10G7Euk6H1uZnsTG1zPzW60sjTMrH96DnsA/wD6Adu5+wdmtjKx6fYWwCvufn/6HgV4S6CRE8f+wIXAHGCku3+Zc9sq6kYq0rIaZIgdBBixov48se1PKbE1zGrptsf0HijNrWA3lbWwDvBommGGKD6fC/RInTGvI/Zm2sPdXwJOVnAnsuxSHcIgotnDAcRG5asAWxMTKXunwGAgUau1blZjlaWTUtkfMbNtiO6N7xJB3klm1iOlCD4MjAUGmFkXUHrSksipW93VzK4zs/uIScl7ic7Op1jsrQWAgjuRlpcT3J1IrKTPAJ4ENifqZOcAFwF3ELXneg+UZlewAZ6Hj4BDgZ3NbGV3fxP4FNjGzJbz2O/uYVI30YZFsCKydFKq5USimcaNwDPp9XgNMclygpn9P+Ae4EJ3fzuzwcoSM7OdgKuIk5lX3L2KWJ09Jx0yMv1/FWAScKW7z2jxgea5FNz9iOgsW7cNwq+Jyco/EisDZ6T9tUQkA2lBYXlgB2BXYCXgWeB1d/+ceK+8EBik2mNpKQWZotmwkNXMbgX2J1YJtkyXS4BxRC3DcHf/OJvRihSmtIr3J+K19ipwb2rvvj7xOuwIvOuxWbPS9vJEyoj4DfCiu9+TVuZ6EfUm/ySaqBxFrNaWAHvlphHKkjGzc4C+dfXhZnYmMXG5NbARsc2EPr9EWlAjqdPtiWyUdsDqwIHuPie9Xp9z97cyGai0WQW5D15OYNfH3Se6+8lmNhEYA2wGfEA0AFgJBXciTSYnpWwldx8P7JdSpU8GTgcuJvZDeyt31U7BXf5Irfi/BGpSB8fjgZ5E58zngVuI+uafAG8ouFt8qW5xM6ADMMXdnyGyTtYws77uPsHdf21mWwOrufuYLMcr0hY1qLnbkEjJ/IrITjnR3Tun2w4gJmMezmqs0nYV1Apeah+9irs/aWanEp3dqoC73P0xM/s58WLb1t2/1aqBSNNLWyH8AniJeI85IwUCI4CVgQ2An7r7a9mNUpZFOnE5kKgxeRr4i7s/ZWa3AxXufmamA8xDZrYu8GfgP8RekEOJbqS/JdKcnwVGA9XAH4Dd3f2TTAYrIpjZKcT74JvAeu6+s5n9g0ihnkx0iz7G3cdmOExpowptBW9HYGDah2k7oibkQGComa3g7j83sz7AM2mTSU//RKQJmNkQ4P8RtXd7AmenlYeDzewbYG/gVgV3+cXMitLKXbG717j7g2b2PNA5NcspToe+BaxrZqWpLk8WQ0pbvgO43t1/k65bkwjqZhDb+FxCpGWuSOyBp+BOpAU1WLkbSnSD3oXIWCgFcPddzGwr4vz6S3f/KqvxSttWECt4KV3FgH8TH4TDgS/c/bR0+wHA0cAB7l6eGqz8kNmARQqUmW1PNFdZkahH+CmxAvG1ux+Yc5xWz/NEWlk6ELjW3WebWYm7Vzdy3AgiDfen7v5eCw8zb6V97D4Axrr7T9J17dx9rpmtRdSv7p3+b0Bvdx+v15BINtICQSmwNrA8EeTt7u6VqQHVs+5em+UYRQqli2Z/4H5gMDEL+hKwlZntDuDuDxIfjFuk4ydmMUiRQmVmm5nZQHd/DvgEOBj4ZVpleB7YwMw2qzteJ6Z5ZVVgBeBMM+vo7tU5W89gZr3N7GRicu0wBXdLxmOf1oOAH5nZCem6uRZ7uH4CPAgMcPdKd5+balv1GhLJgJn9FLgA6AbcRLzn7ZyCuyOI98GuWY5RBAokRdPd7zezGuBO4CR3v9bM5gKHWGwK+wmxovBhOl4fjCLLKKehysZEu/z+ZnaOu79mZrOB1c1sL6J77U/c/dNMByxL61kilX03IuV2ZFrJK3L3WnefZGZ1dXjfZzvU/OTur6fa1WfMDHe/A6hJN5cDs7MbnYhAfQnCDsDV7v5OmpC52cyOJs4x9waO8NhnWSRTebuCZ2Z9c792998Te2zdllI2bya6Zp5DNFbZt27mU0SWXQrudic2XX6f6CJ2mZltRKRlbky8/v5PwV1+qdtqBur3NHwW+CuxBcI5aSWvtq72zt0/UXC3bFJHzJ2Aq8zsJHevSZ9lewFaFRVpYWbWxcy6p8urEJ2BBxB9HTq4+1+I8p+1gPbAIWqoIq1FXtbgpZqQ94EbgA/cfVTObSOAs4lWtS+b2bHA39x9QhZjFSlkZnYDsYn5381sJWAfYqXnFHf/1Mw6u/tM1QvljwaNBA4lVpKmu/sTZrYNUY/3PXCDu8/KcKgFycy2AJ4gOmpuDPw/d38s21GJtC1p8mpnosZubWJ/u58R2SrLAw8B/0kp1iKtTr6u4M0iWklPIPbZ+p2Z7WFmXd39PuBq4I9mtpW7j1JwJ9K0zKyuxqAj0UmMtEI+mvggvMLM1nX3mek2BXd5Iie4O4OoJ+kMXJzSb18mWvSvSextKE0sreTtBhwOXJe2+LFFfJuINBEzW4P4HPsSOJGoKf+7u88AriPSpvcBtjWzgih1ksKTlwGeu38NvEZsCLsb8A9imfzvZjYQeCV9rcBOpInUnWSmmrsLzGw1Ykazk5ldmg6rJDZmngGskclAZamY2frpOa3rEjeE2G5mJaIGbKiZXeDu/ybqnX+X1VgLnbu/Dqzg7o9o9Vuk5ZjZbkTZwSCib8Oz6d8GZrZhanR0STp8B9L2CCKtTd6laOY0digjTjDOIJo43EtsuLs88B1wjtKHRJqWme0MnEp0rH2C6CJmRLr0dOK1uAux+jDV3a/LZqSyJMysCzFL/TCRIVFBBHYDgTOB7YHjie5xN7n7tRkNtc3I+axTgCfSAsxsOPAr4Ex3fyHn+o2AY4nU9DuAVYBOwKfacktaq7wL8KB+JaEMuJTYImEz4II027kWMMndp2Y5RpFC0KAeaz3gT0ShOcBFxJYjo4AvgPWAacRr8k6ic+bHLTtiWVpm1o5YdT2H6BL3cWr73c3dbzKzY4hOcfdp814RKTRmdiPwvLv/1cy6ASsDmwIvAD2BI4HViAnOwe7+ZWaDFVmEfE3RdHefS+x9tyPwgLs/km77RMGdyLIzs+WBv+TsedaRCOi+d/fPifTMnYFfAKun/c86A0cBBym4a/0a1HbVEim23wEnmVk/ojPqGenE50KiI6qCOxEpKOm9sDuwkZktR2SlXENkMIwmtor5GXAjsI2CO2nt8nIFL5eZ1c2oXOPu2itIpAmZ2frEif+37j7dzO4G/g684O5T0qrOAcBL7n5F+p6u7j49u1HLkjKzU4AN3f2EVGO5NzFjfRHRAnwt4G13/yjDYYqINBszWxN4DKgm+jz8yd2fNrOzgS2AQ929NssxiiyuvFzBa+A/wOZZD0KkkOR0BvsUOAz4yMzaA48DuwLnp8mVI4Bbge3SrCcK7vKLmR1PPI83A7j728AjwGSixnKauz+o4E5ECpWZFaf9WgcCe7r70cA/082zgSnEKp5IXsj79q7u/qGZHajVO5GmkeruqlNDlQvdfXsz60OkqWxJpO3tQnQQO53Y4LUUmJPVmGXxNair7EjUmZzs7u+lzXvnuPtbZlZF1FvqvVVECpq715hZUdoKYUa6usTM9iXKDkao2ZHkk7xP0RSRpmdmmwAXE5tZv5KuG0WkqQxJm5eXENuUXA4ckVZ+pBVLJzC16fIIouZuD2Cmux+bc9xewDNApbtXZzFWEZHmsDidac2slOjSfhDx+fZuS4xNpKkUQoqmiCwjM+tjZivnbGC+DbA7UXQOQAoAxgLvpHSWamAScLCCu/yQE9wNJva5ewQ4H6gys3PSbQcDVwB9FNyJSCFpkMEwwsxuMbPtzaxn7nHuXkV0iN5DwZ3kI63gibRxZrYu8BDwOtEmfw+iscppwFDgUnd/Lef4DfWBl59SR9R1gFeBR9z9CDPrTtSdnANUAX2JdCQ9xyJSkMxsf+Iz7kVgA+BJ4DF3H59uL3b3mgyHKLJMFOCJtGGpS+ZtwAPAb4nW0DcBn6SahNOB7YBr3f3f6Xu0AXMeaex5MrO9gZHAkQ029F0eqHD3aS07ShGRlmFmQ4jPuoPc/ZOUkr4b8AbwhLt/neX4RJqCUjRF2qhUY/A3ov5qFNEhbC+i9u5NMxvg7jcSqz2XpI1fqQsWFNzlh5x0pKPM7BozO5WYtb4IuCed7NQd+72COxEpJA32+6zTETgXwN0fJbZH2A7YycyKW250Is1DK3gibZiZbUnsa/cLYDAwjeiMeQFRYL4uUAN008au+cvMTiM6Yo4ELiPSM68ysyOAXwO7uft/MhyiiEiTa1Bz15847/3MzAYBJwFfuvtl6fZdgLfc/bvsRizSNBTgibRxZrYF0THxQ3ffKuf63wM368Q/v5lZGRHAXwycQNRY7gkUuXuFmR0EjEl7QImI5L2Gqelmdi4xydWV+Lx7hJi8PAH43t3PzWCYIs1GKZoibZy7jyFSU9Y1s2MBzOxHxJ53MzMcmiyFRtKRqoCewBhgmLsPd/dK4HAz293d/6jgTkQKTGndhTSJ+RNgW6J7cAUwDHgXuAvoaWa9MxijSLPJ+43ORWTZufvbZrYT8ISZbUp0FTvD3cdmPDRZQjnpSDsC1e7+vJndQ3RIfSLddgRwJrGaJyJSENIE19rADWa2W9oaphaYC/Rw94lmdh3wNPCBu/+fmb3u7hUZDlukySlFU0TqpZq8fwGHufsjGQ9HlkCDWpPjgZOJmeqngaeAXsRWCBOB1Yjn+L2Mhisi0mzSvnYDgXfd/Rszuwv4B/CKu/9gZhcB37r7fVmOU6S5KMATkfmYWWd3n6ltEPJHg+CuPXAp8CugDLgS+J7Y6/ALoAtQ4+6TsxmtiEjTq0tPz3kvvBXYn2gWtmW6XAKMA44Ahrv7x9mMVqR5KcATkflon7v80iC4O4fohroxcLS7v2hmqxPtwKuBO9z9g8wGKyLSzMysj7tPTJd/DhwObEY0WNkJWAn4o4I7KWSqwROR+Wifu/ySE9xtRzQRuBLYm6hBGeHu75jZSOAUYFJW4xQRaQ5mtgGwirs/mfb53M3MqoC73P3naWHvdWBbd79Hk5fSFijAExHJc2a2NXAeMNbdRwOjzWwScLeZneDub5rZee5ene1IRUSa3I7AQDPbmOgIfRxwIDDUzFZIQV4f4BkzGwB4+idSsLRNgohInjGzhu/d7wJvA/1Toxzc/TrgceDXZtaO6CQnIlIQzGxrM9sGuBl4Bdga+MTdv3L3a4lVu33NrJu7nwxs7+41qbOmSEFTgCcikmfqTlDM7AgzO5LY1uJi4DPg0Jwg7xfA3u4+Vyc1IlJg+gP3E3XHdwAvAVuZ2e4A7v4gYMAW6fiJWQxSJAtK0RQRyRMNGqrsQgR1DwK7ES3ALwYuB443s1p3f8Pdp2Q2YBGRZuLu95tZDXAncJK7X2tmc4FDzKw/8AmwIvBhOl5pmdJmKMATEckDDYK7tYhOcPunTeq3Bc4g6kp+RgR632Q1VhGR5mBmfd19Qt3X7v57MysGbjOzE4h0zRJiz88XgX3dfXw2oxXJjgI8EZFWrkFwdypwAJGeNNLMxhL1JwCXAdUpNVNEpGCY2brA+2Z2A/CBu4+C+pW8YiJN80R3v97MZgB/yw0GRdoSBXgiIq1cTnC3F1FvMgw4FNgXeNfdnzazV4gA78vMBioi0nxmAf8BJgD7mdkQ4M/AC+5+X9oa4Y9mtn9d8CfSVmmjcxGRPGBmywF3Acu7++B03QnAT4Bb3P3xDIcnItLszOzXRF3docD+xHYIvYCzgR+AdYhOmp9nNkiRVkBdNEVEWiFLu/PWcfcfiE3Mp5vZr9J1dwBPAUebWaeWH6WISPPLeT88n6g17g18BwwA3gMuSre9rOBORCt4IiKtWtoGYQ2gAvgtsDKxke94d78kHdPd3adlNkgRkWaWgrwy4FKiBnkz4AJ3fyQ1nprk7lOzHKNIa6EVPBGRVsrMDgfOYt4mviekm24FNjazS9PX5RkMT0SkxXiYS+x9tyPwgLs/km77RMGdyDxawRMRaSXMbHOgGPjK3b83szuBf7r7n82sG7EFQom7n2ZmmwHfu/u3WY5ZRKSlpcyG1YBr3H121uMRaW20gici0gqY2W7AvcC6QJd09cfAoLT3UzmxifkAM+vh7m8quBORNuo/wOZZD0KktdI2CSIiGUsbld8IHOruo3NuegtYC9jFzJ4HNiJW+KpbeowiIq2Fu39oZgdq9U6kcUrRFBHJmJmdBdS4+41mVuLu1Tm3HUDMVG9GTMqd4e5vZzRUERERaeW0gicikhEzs7SJeT/mNUqpSbcVuXst8A6RjlQJVLv75EwGKyIiInlBNXgiIhnxeSkUfwUGm9nm7u5mlvvevCvQ290nKLgTERGRRVGAJyKSvdHAy8CBKcirdfdaMzsQOBhQYCciIiKLRTV4IiKtgJmtBBwN/Bh4ndjYfD9gP3d/N8uxiYiISP5QgCci0kqYWQeiocqOwHfAc+7+cbajEhERkXyiAE9ERERERKRAqAZPRERERESkQCjAExERERERKRAK8ERERERERAqEAjwREREREZECoQBPRERERESkQCjAExGRgmdmM5vpfrub2Uk5X69oZg81x88SERFZHNomQURECp6ZzXT3zs1wv6sDj7v7hk193yIiIktDK3giItImmdkmZvaqmb1jZn81sx7p+jXN7J9m9raZvWlma5hZZzN7Nn091sz2SndzNbCGmb1lZtea2epm9m66n/Zm9pt0/H/NbPt0/Qgze9jMnjSzT8zsmmweARERKUQlWQ9AREQkI78DTnX3F8zsF8DPgDOAB4Cr3f2vZtaemAytBPZ29+lm1ht41cz+BlwAbOjum0D9il6dkwHcfSMzWxd42szWTrdtAmwKzAU+MrOb3f3rZv1tRUSkTdAKnoiItDlm1g3o7u4vpKt+Cww1sy7ASu7+VwB3r3D32YABvzKzd4B/AisBfRfxY7YB7k/38yHwJVAX4D3r7uXuXgG8D6zWdL+diIi0ZVrBExERmccWcP2hQB9gc3evMrMvgPZLeV8QK3d1atDnsYiINBGt4ImISJvj7uXAVDMbkq46DHjB3acD35jZTwDMrJ2ZdQS6AT+k4G575q24zQC6LODHvEgEhqTUzFWBj5rj9xEREamjGUMREWkLOprZNzlfXw8cAdyRArjPgSPTbYcBd6a6vCpgf6Iu7zEzGwO8BXwI4O6TzeyV1FjlH8CtOT/jtnT/Y4FqYIS7zzVb2MKeiIjIstE2CSIiIiIiIgVCKZoiIiIiIiIFQgGeiIiIiIhIgVCAJyIiIiIiUiAU4ImIiIiIiBQIBXgiIiIiIiIFQgGeiIiIiIhIgVCAJyIiIiIiUiAU4ImIiIiIiBSI/w+nga/WGppkYQAAAABJRU5ErkJggg=="/>
          <p:cNvSpPr>
            <a:spLocks noChangeAspect="1" noChangeArrowheads="1"/>
          </p:cNvSpPr>
          <p:nvPr/>
        </p:nvSpPr>
        <p:spPr bwMode="auto">
          <a:xfrm>
            <a:off x="480289" y="127189"/>
            <a:ext cx="300313" cy="30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4142" y="2054942"/>
            <a:ext cx="393290" cy="403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l="1653" t="1515" r="710" b="994"/>
          <a:stretch/>
        </p:blipFill>
        <p:spPr>
          <a:xfrm>
            <a:off x="7896564" y="2567671"/>
            <a:ext cx="4115327" cy="3857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/>
          <a:srcRect l="3468" r="2064"/>
          <a:stretch/>
        </p:blipFill>
        <p:spPr>
          <a:xfrm>
            <a:off x="884817" y="3120517"/>
            <a:ext cx="3123452" cy="20014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/>
          <a:srcRect l="1582" r="853"/>
          <a:stretch/>
        </p:blipFill>
        <p:spPr>
          <a:xfrm>
            <a:off x="1002033" y="1182258"/>
            <a:ext cx="3006235" cy="187836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5092" y="1813785"/>
            <a:ext cx="654908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00" dirty="0" smtClean="0"/>
              <a:t>Non covid hourly footfall counts</a:t>
            </a:r>
            <a:endParaRPr lang="en-GB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31785" y="3740963"/>
            <a:ext cx="651945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GB" sz="1000" dirty="0" smtClean="0"/>
              <a:t>Non covid monthly</a:t>
            </a:r>
          </a:p>
          <a:p>
            <a:pPr algn="r"/>
            <a:r>
              <a:rPr lang="en-GB" sz="1000" dirty="0" smtClean="0"/>
              <a:t>footfall</a:t>
            </a:r>
            <a:endParaRPr lang="en-GB" sz="1000" dirty="0"/>
          </a:p>
          <a:p>
            <a:pPr algn="r"/>
            <a:r>
              <a:rPr lang="en-GB" sz="1000" dirty="0" smtClean="0"/>
              <a:t> counts</a:t>
            </a:r>
            <a:endParaRPr lang="en-GB" sz="1000" dirty="0"/>
          </a:p>
        </p:txBody>
      </p:sp>
      <p:sp>
        <p:nvSpPr>
          <p:cNvPr id="21" name="Rectangle 20"/>
          <p:cNvSpPr/>
          <p:nvPr/>
        </p:nvSpPr>
        <p:spPr>
          <a:xfrm>
            <a:off x="131784" y="5146430"/>
            <a:ext cx="2575100" cy="12935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3 main stages: </a:t>
            </a:r>
          </a:p>
          <a:p>
            <a:r>
              <a:rPr lang="en-GB" sz="1400" b="1" dirty="0" smtClean="0">
                <a:solidFill>
                  <a:schemeClr val="tx1"/>
                </a:solidFill>
              </a:rPr>
              <a:t>i) TSA &amp; visualisation (last update)</a:t>
            </a:r>
          </a:p>
          <a:p>
            <a:r>
              <a:rPr lang="en-GB" sz="1400" b="1" dirty="0" smtClean="0">
                <a:solidFill>
                  <a:schemeClr val="tx1"/>
                </a:solidFill>
              </a:rPr>
              <a:t>ii) ARIMA (SARIMA, exogenous etc.)</a:t>
            </a:r>
          </a:p>
          <a:p>
            <a:r>
              <a:rPr lang="en-GB" sz="1400" b="1" dirty="0" smtClean="0">
                <a:solidFill>
                  <a:schemeClr val="tx1"/>
                </a:solidFill>
              </a:rPr>
              <a:t>iii) Forecasting 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83381" y="5146430"/>
            <a:ext cx="2281053" cy="12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sz="1400" b="1" dirty="0" smtClean="0"/>
              <a:t>So far: </a:t>
            </a:r>
          </a:p>
          <a:p>
            <a:r>
              <a:rPr lang="en-GB" sz="1400" b="1" dirty="0" smtClean="0"/>
              <a:t>i) ARIMA model (1,0,1) – hourly counts done</a:t>
            </a:r>
          </a:p>
          <a:p>
            <a:r>
              <a:rPr lang="en-GB" sz="1400" b="1" dirty="0" smtClean="0"/>
              <a:t> ii) ResCompLeedsCon2022</a:t>
            </a:r>
            <a:endParaRPr lang="en-GB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140932" y="5140003"/>
            <a:ext cx="2652924" cy="12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sz="1400" b="1" dirty="0" smtClean="0"/>
              <a:t>Current: </a:t>
            </a:r>
          </a:p>
          <a:p>
            <a:r>
              <a:rPr lang="en-GB" sz="1400" b="1" dirty="0" smtClean="0"/>
              <a:t>i) 5 year staged model testing (2009 – 2019) </a:t>
            </a:r>
          </a:p>
          <a:p>
            <a:r>
              <a:rPr lang="en-GB" sz="1400" b="1" dirty="0" smtClean="0"/>
              <a:t>ii) Inclusion of exogenous variables</a:t>
            </a:r>
            <a:endParaRPr lang="en-GB" sz="1400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57757" y="2895311"/>
            <a:ext cx="14789" cy="64012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238271" y="4411251"/>
            <a:ext cx="559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Plus 2 more…</a:t>
            </a:r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9356" y="1211328"/>
            <a:ext cx="3888294" cy="1839800"/>
          </a:xfrm>
          <a:prstGeom prst="rect">
            <a:avLst/>
          </a:prstGeom>
        </p:spPr>
      </p:pic>
      <p:pic>
        <p:nvPicPr>
          <p:cNvPr id="9" name="Picture 12"/>
          <p:cNvPicPr>
            <a:picLocks noChangeAspect="1"/>
          </p:cNvPicPr>
          <p:nvPr/>
        </p:nvPicPr>
        <p:blipFill rotWithShape="1">
          <a:blip r:embed="rId7"/>
          <a:srcRect l="1653" t="1515" r="710" b="994"/>
          <a:stretch/>
        </p:blipFill>
        <p:spPr>
          <a:xfrm>
            <a:off x="7896564" y="2567671"/>
            <a:ext cx="4115327" cy="3857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17"/>
          <p:cNvPicPr>
            <a:picLocks noChangeAspect="1"/>
          </p:cNvPicPr>
          <p:nvPr/>
        </p:nvPicPr>
        <p:blipFill rotWithShape="1">
          <a:blip r:embed="rId8"/>
          <a:srcRect l="3468" r="2064"/>
          <a:stretch/>
        </p:blipFill>
        <p:spPr>
          <a:xfrm>
            <a:off x="884817" y="3120517"/>
            <a:ext cx="3123452" cy="2001474"/>
          </a:xfrm>
          <a:prstGeom prst="rect">
            <a:avLst/>
          </a:prstGeom>
        </p:spPr>
      </p:pic>
      <p:pic>
        <p:nvPicPr>
          <p:cNvPr id="15" name="Picture 13"/>
          <p:cNvPicPr>
            <a:picLocks noChangeAspect="1"/>
          </p:cNvPicPr>
          <p:nvPr/>
        </p:nvPicPr>
        <p:blipFill rotWithShape="1">
          <a:blip r:embed="rId9"/>
          <a:srcRect l="1582" r="853"/>
          <a:stretch/>
        </p:blipFill>
        <p:spPr>
          <a:xfrm>
            <a:off x="1002033" y="1182258"/>
            <a:ext cx="3006235" cy="1878365"/>
          </a:xfrm>
          <a:prstGeom prst="rect">
            <a:avLst/>
          </a:prstGeom>
        </p:spPr>
      </p:pic>
      <p:sp>
        <p:nvSpPr>
          <p:cNvPr id="16" name="TextBox 19"/>
          <p:cNvSpPr txBox="1"/>
          <p:nvPr/>
        </p:nvSpPr>
        <p:spPr>
          <a:xfrm>
            <a:off x="145092" y="1813785"/>
            <a:ext cx="654908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00" dirty="0" smtClean="0"/>
              <a:t>Non covid hourly footfall counts</a:t>
            </a:r>
            <a:endParaRPr lang="en-GB" sz="1000" dirty="0"/>
          </a:p>
        </p:txBody>
      </p:sp>
      <p:sp>
        <p:nvSpPr>
          <p:cNvPr id="17" name="TextBox 21"/>
          <p:cNvSpPr txBox="1"/>
          <p:nvPr/>
        </p:nvSpPr>
        <p:spPr>
          <a:xfrm>
            <a:off x="131785" y="3740963"/>
            <a:ext cx="651945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GB" sz="1000" dirty="0" smtClean="0"/>
              <a:t>Non covid monthly</a:t>
            </a:r>
          </a:p>
          <a:p>
            <a:pPr algn="r"/>
            <a:r>
              <a:rPr lang="en-GB" sz="1000" dirty="0" smtClean="0"/>
              <a:t>footfall</a:t>
            </a:r>
            <a:endParaRPr lang="en-GB" sz="1000" dirty="0"/>
          </a:p>
          <a:p>
            <a:pPr algn="r"/>
            <a:r>
              <a:rPr lang="en-GB" sz="1000" dirty="0" smtClean="0"/>
              <a:t> counts</a:t>
            </a:r>
            <a:endParaRPr lang="en-GB" sz="1000" dirty="0"/>
          </a:p>
        </p:txBody>
      </p:sp>
      <p:sp>
        <p:nvSpPr>
          <p:cNvPr id="23" name="Rectangle 20"/>
          <p:cNvSpPr/>
          <p:nvPr/>
        </p:nvSpPr>
        <p:spPr>
          <a:xfrm>
            <a:off x="131784" y="5146430"/>
            <a:ext cx="2575100" cy="12935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3 main stages: </a:t>
            </a:r>
          </a:p>
          <a:p>
            <a:r>
              <a:rPr lang="en-GB" sz="1400" b="1" dirty="0" smtClean="0">
                <a:solidFill>
                  <a:schemeClr val="tx1"/>
                </a:solidFill>
              </a:rPr>
              <a:t>i) TSA &amp; visualisation (last update)</a:t>
            </a:r>
          </a:p>
          <a:p>
            <a:r>
              <a:rPr lang="en-GB" sz="1400" b="1" dirty="0" smtClean="0">
                <a:solidFill>
                  <a:schemeClr val="tx1"/>
                </a:solidFill>
              </a:rPr>
              <a:t>ii) ARIMA (SARIMA, exogenous etc.)</a:t>
            </a:r>
          </a:p>
          <a:p>
            <a:r>
              <a:rPr lang="en-GB" sz="1400" b="1" dirty="0" smtClean="0">
                <a:solidFill>
                  <a:schemeClr val="tx1"/>
                </a:solidFill>
              </a:rPr>
              <a:t>iii) Forecasting 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26"/>
          <p:cNvCxnSpPr/>
          <p:nvPr/>
        </p:nvCxnSpPr>
        <p:spPr>
          <a:xfrm flipH="1">
            <a:off x="457757" y="2895311"/>
            <a:ext cx="14789" cy="64012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8"/>
          <p:cNvSpPr txBox="1"/>
          <p:nvPr/>
        </p:nvSpPr>
        <p:spPr>
          <a:xfrm>
            <a:off x="11238271" y="4411251"/>
            <a:ext cx="559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Plus 2 more…</a:t>
            </a:r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33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9356" y="1211328"/>
            <a:ext cx="3686119" cy="18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61402DFF4F54FA6F0E79D8957ABDB" ma:contentTypeVersion="11" ma:contentTypeDescription="Create a new document." ma:contentTypeScope="" ma:versionID="de644312b8d8b86f821ef81941a3050b">
  <xsd:schema xmlns:xsd="http://www.w3.org/2001/XMLSchema" xmlns:xs="http://www.w3.org/2001/XMLSchema" xmlns:p="http://schemas.microsoft.com/office/2006/metadata/properties" xmlns:ns3="aba29859-ebb7-4ac3-b748-1ca7d6e317bb" xmlns:ns4="6bbb81ef-0b5a-495e-8a1e-85a925b17bbe" targetNamespace="http://schemas.microsoft.com/office/2006/metadata/properties" ma:root="true" ma:fieldsID="cdea4fc5d1ff70b055f3f13b8911ff57" ns3:_="" ns4:_="">
    <xsd:import namespace="aba29859-ebb7-4ac3-b748-1ca7d6e317bb"/>
    <xsd:import namespace="6bbb81ef-0b5a-495e-8a1e-85a925b17b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29859-ebb7-4ac3-b748-1ca7d6e317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bb81ef-0b5a-495e-8a1e-85a925b17bb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216112-A7FE-4BC7-8AA1-5C793FE56F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CD71D0-9B20-42BF-989E-F2FBFAEC95CA}">
  <ds:schemaRefs>
    <ds:schemaRef ds:uri="6bbb81ef-0b5a-495e-8a1e-85a925b17bbe"/>
    <ds:schemaRef ds:uri="aba29859-ebb7-4ac3-b748-1ca7d6e317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324553A-35A6-4471-A32F-2AC0D5D4DDB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aba29859-ebb7-4ac3-b748-1ca7d6e317bb"/>
    <ds:schemaRef ds:uri="6bbb81ef-0b5a-495e-8a1e-85a925b17bb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145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Indumini Ranatunga</dc:creator>
  <cp:lastModifiedBy>Indumini Ranatunga</cp:lastModifiedBy>
  <cp:revision>22</cp:revision>
  <dcterms:created xsi:type="dcterms:W3CDTF">2022-06-14T07:00:43Z</dcterms:created>
  <dcterms:modified xsi:type="dcterms:W3CDTF">2022-09-20T11:19:50Z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0x010100F5F61402DFF4F54FA6F0E79D8957ABDB</vt:lpwstr>
  </property>
</Properties>
</file>