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DD682-20CF-4B79-A6A8-B20CF4E67C33}" v="3" dt="2023-10-15T18:29:43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Liddle" userId="e8b08e8f-946b-4f9a-bdac-4dc3f6662b23" providerId="ADAL" clId="{9BDE8D08-109B-4EB3-BB4B-D57E8988156C}"/>
    <pc:docChg chg="undo custSel addSld delSld modSld">
      <pc:chgData name="Jack Liddle" userId="e8b08e8f-946b-4f9a-bdac-4dc3f6662b23" providerId="ADAL" clId="{9BDE8D08-109B-4EB3-BB4B-D57E8988156C}" dt="2023-10-13T18:32:32.244" v="1483" actId="20577"/>
      <pc:docMkLst>
        <pc:docMk/>
      </pc:docMkLst>
      <pc:sldChg chg="addSp modSp mod">
        <pc:chgData name="Jack Liddle" userId="e8b08e8f-946b-4f9a-bdac-4dc3f6662b23" providerId="ADAL" clId="{9BDE8D08-109B-4EB3-BB4B-D57E8988156C}" dt="2023-10-12T15:13:39.411" v="1475" actId="20577"/>
        <pc:sldMkLst>
          <pc:docMk/>
          <pc:sldMk cId="277959821" sldId="256"/>
        </pc:sldMkLst>
        <pc:spChg chg="mod">
          <ac:chgData name="Jack Liddle" userId="e8b08e8f-946b-4f9a-bdac-4dc3f6662b23" providerId="ADAL" clId="{9BDE8D08-109B-4EB3-BB4B-D57E8988156C}" dt="2023-10-12T15:13:39.411" v="1475" actId="20577"/>
          <ac:spMkLst>
            <pc:docMk/>
            <pc:sldMk cId="277959821" sldId="256"/>
            <ac:spMk id="3" creationId="{DD713C24-E993-4A2B-86D3-EB639EC8A270}"/>
          </ac:spMkLst>
        </pc:spChg>
        <pc:spChg chg="add mod">
          <ac:chgData name="Jack Liddle" userId="e8b08e8f-946b-4f9a-bdac-4dc3f6662b23" providerId="ADAL" clId="{9BDE8D08-109B-4EB3-BB4B-D57E8988156C}" dt="2023-10-12T14:30:45.623" v="426" actId="208"/>
          <ac:spMkLst>
            <pc:docMk/>
            <pc:sldMk cId="277959821" sldId="256"/>
            <ac:spMk id="4" creationId="{BCCE9758-2AB0-4846-E66D-47C8C2E7BC25}"/>
          </ac:spMkLst>
        </pc:spChg>
      </pc:sldChg>
      <pc:sldChg chg="addSp delSp modSp new mod modClrScheme chgLayout">
        <pc:chgData name="Jack Liddle" userId="e8b08e8f-946b-4f9a-bdac-4dc3f6662b23" providerId="ADAL" clId="{9BDE8D08-109B-4EB3-BB4B-D57E8988156C}" dt="2023-10-12T15:13:05.563" v="1434" actId="403"/>
        <pc:sldMkLst>
          <pc:docMk/>
          <pc:sldMk cId="4100060131" sldId="257"/>
        </pc:sldMkLst>
        <pc:spChg chg="del mod ord">
          <ac:chgData name="Jack Liddle" userId="e8b08e8f-946b-4f9a-bdac-4dc3f6662b23" providerId="ADAL" clId="{9BDE8D08-109B-4EB3-BB4B-D57E8988156C}" dt="2023-10-12T14:12:29.506" v="8" actId="700"/>
          <ac:spMkLst>
            <pc:docMk/>
            <pc:sldMk cId="4100060131" sldId="257"/>
            <ac:spMk id="2" creationId="{42C42BB5-4172-A545-179D-C3690EDD8BEF}"/>
          </ac:spMkLst>
        </pc:spChg>
        <pc:spChg chg="del mod ord">
          <ac:chgData name="Jack Liddle" userId="e8b08e8f-946b-4f9a-bdac-4dc3f6662b23" providerId="ADAL" clId="{9BDE8D08-109B-4EB3-BB4B-D57E8988156C}" dt="2023-10-12T14:12:29.506" v="8" actId="700"/>
          <ac:spMkLst>
            <pc:docMk/>
            <pc:sldMk cId="4100060131" sldId="257"/>
            <ac:spMk id="3" creationId="{E1A96182-DE65-214D-399E-F55DCAEBE4F6}"/>
          </ac:spMkLst>
        </pc:spChg>
        <pc:spChg chg="add del mod">
          <ac:chgData name="Jack Liddle" userId="e8b08e8f-946b-4f9a-bdac-4dc3f6662b23" providerId="ADAL" clId="{9BDE8D08-109B-4EB3-BB4B-D57E8988156C}" dt="2023-10-12T14:12:17.398" v="5" actId="21"/>
          <ac:spMkLst>
            <pc:docMk/>
            <pc:sldMk cId="4100060131" sldId="257"/>
            <ac:spMk id="5" creationId="{BB61E9E9-CFD8-817E-CB81-AC73CB71134A}"/>
          </ac:spMkLst>
        </pc:spChg>
        <pc:spChg chg="add mod ord">
          <ac:chgData name="Jack Liddle" userId="e8b08e8f-946b-4f9a-bdac-4dc3f6662b23" providerId="ADAL" clId="{9BDE8D08-109B-4EB3-BB4B-D57E8988156C}" dt="2023-10-12T14:29:48.469" v="329" actId="20577"/>
          <ac:spMkLst>
            <pc:docMk/>
            <pc:sldMk cId="4100060131" sldId="257"/>
            <ac:spMk id="6" creationId="{C87F316C-20E4-3B77-E7B5-CB99D5333B7F}"/>
          </ac:spMkLst>
        </pc:spChg>
        <pc:spChg chg="add mod ord">
          <ac:chgData name="Jack Liddle" userId="e8b08e8f-946b-4f9a-bdac-4dc3f6662b23" providerId="ADAL" clId="{9BDE8D08-109B-4EB3-BB4B-D57E8988156C}" dt="2023-10-12T15:13:02.316" v="1431" actId="27636"/>
          <ac:spMkLst>
            <pc:docMk/>
            <pc:sldMk cId="4100060131" sldId="257"/>
            <ac:spMk id="7" creationId="{DD8E4E6D-22F7-CC9D-7506-681168E89273}"/>
          </ac:spMkLst>
        </pc:spChg>
        <pc:spChg chg="add mod ord">
          <ac:chgData name="Jack Liddle" userId="e8b08e8f-946b-4f9a-bdac-4dc3f6662b23" providerId="ADAL" clId="{9BDE8D08-109B-4EB3-BB4B-D57E8988156C}" dt="2023-10-12T15:13:05.563" v="1434" actId="403"/>
          <ac:spMkLst>
            <pc:docMk/>
            <pc:sldMk cId="4100060131" sldId="257"/>
            <ac:spMk id="8" creationId="{DBE57994-CBED-BD42-C221-FB490A83AE6D}"/>
          </ac:spMkLst>
        </pc:spChg>
        <pc:picChg chg="add mod">
          <ac:chgData name="Jack Liddle" userId="e8b08e8f-946b-4f9a-bdac-4dc3f6662b23" providerId="ADAL" clId="{9BDE8D08-109B-4EB3-BB4B-D57E8988156C}" dt="2023-10-12T14:39:42.233" v="1005" actId="1076"/>
          <ac:picMkLst>
            <pc:docMk/>
            <pc:sldMk cId="4100060131" sldId="257"/>
            <ac:picMk id="10" creationId="{964607FC-4148-DC28-F7BD-3C6DBE50904D}"/>
          </ac:picMkLst>
        </pc:picChg>
      </pc:sldChg>
      <pc:sldChg chg="new del">
        <pc:chgData name="Jack Liddle" userId="e8b08e8f-946b-4f9a-bdac-4dc3f6662b23" providerId="ADAL" clId="{9BDE8D08-109B-4EB3-BB4B-D57E8988156C}" dt="2023-10-12T14:30:01.437" v="332" actId="2696"/>
        <pc:sldMkLst>
          <pc:docMk/>
          <pc:sldMk cId="1932882266" sldId="258"/>
        </pc:sldMkLst>
      </pc:sldChg>
      <pc:sldChg chg="addSp delSp modSp new mod">
        <pc:chgData name="Jack Liddle" userId="e8b08e8f-946b-4f9a-bdac-4dc3f6662b23" providerId="ADAL" clId="{9BDE8D08-109B-4EB3-BB4B-D57E8988156C}" dt="2023-10-13T18:32:32.244" v="1483" actId="20577"/>
        <pc:sldMkLst>
          <pc:docMk/>
          <pc:sldMk cId="1788420534" sldId="259"/>
        </pc:sldMkLst>
        <pc:spChg chg="mod">
          <ac:chgData name="Jack Liddle" userId="e8b08e8f-946b-4f9a-bdac-4dc3f6662b23" providerId="ADAL" clId="{9BDE8D08-109B-4EB3-BB4B-D57E8988156C}" dt="2023-10-12T14:37:48.321" v="746" actId="20577"/>
          <ac:spMkLst>
            <pc:docMk/>
            <pc:sldMk cId="1788420534" sldId="259"/>
            <ac:spMk id="2" creationId="{16EA4C5C-52F3-8274-1EAA-5ADEBB964341}"/>
          </ac:spMkLst>
        </pc:spChg>
        <pc:spChg chg="mod">
          <ac:chgData name="Jack Liddle" userId="e8b08e8f-946b-4f9a-bdac-4dc3f6662b23" providerId="ADAL" clId="{9BDE8D08-109B-4EB3-BB4B-D57E8988156C}" dt="2023-10-12T14:58:32.627" v="1163" actId="255"/>
          <ac:spMkLst>
            <pc:docMk/>
            <pc:sldMk cId="1788420534" sldId="259"/>
            <ac:spMk id="3" creationId="{3E20C51B-9430-2E03-6E59-39B98C9C3349}"/>
          </ac:spMkLst>
        </pc:spChg>
        <pc:spChg chg="del">
          <ac:chgData name="Jack Liddle" userId="e8b08e8f-946b-4f9a-bdac-4dc3f6662b23" providerId="ADAL" clId="{9BDE8D08-109B-4EB3-BB4B-D57E8988156C}" dt="2023-10-12T14:55:58.241" v="1094"/>
          <ac:spMkLst>
            <pc:docMk/>
            <pc:sldMk cId="1788420534" sldId="259"/>
            <ac:spMk id="4" creationId="{761E4D19-BD26-5406-B135-C8D88BAA0278}"/>
          </ac:spMkLst>
        </pc:spChg>
        <pc:spChg chg="add mod">
          <ac:chgData name="Jack Liddle" userId="e8b08e8f-946b-4f9a-bdac-4dc3f6662b23" providerId="ADAL" clId="{9BDE8D08-109B-4EB3-BB4B-D57E8988156C}" dt="2023-10-13T18:32:32.244" v="1483" actId="20577"/>
          <ac:spMkLst>
            <pc:docMk/>
            <pc:sldMk cId="1788420534" sldId="259"/>
            <ac:spMk id="8" creationId="{EA0C8238-60E4-1063-681C-865DD4DB6B21}"/>
          </ac:spMkLst>
        </pc:spChg>
        <pc:picChg chg="add del mod">
          <ac:chgData name="Jack Liddle" userId="e8b08e8f-946b-4f9a-bdac-4dc3f6662b23" providerId="ADAL" clId="{9BDE8D08-109B-4EB3-BB4B-D57E8988156C}" dt="2023-10-12T14:55:57.472" v="1093" actId="21"/>
          <ac:picMkLst>
            <pc:docMk/>
            <pc:sldMk cId="1788420534" sldId="259"/>
            <ac:picMk id="6" creationId="{83C0AD4C-ED98-0750-DCE1-71B8FFDA9B59}"/>
          </ac:picMkLst>
        </pc:picChg>
        <pc:picChg chg="add mod">
          <ac:chgData name="Jack Liddle" userId="e8b08e8f-946b-4f9a-bdac-4dc3f6662b23" providerId="ADAL" clId="{9BDE8D08-109B-4EB3-BB4B-D57E8988156C}" dt="2023-10-12T15:13:48.172" v="1476" actId="1076"/>
          <ac:picMkLst>
            <pc:docMk/>
            <pc:sldMk cId="1788420534" sldId="259"/>
            <ac:picMk id="7" creationId="{3BC363AF-14C7-8056-3789-C5051CCD787A}"/>
          </ac:picMkLst>
        </pc:picChg>
        <pc:picChg chg="add del mod">
          <ac:chgData name="Jack Liddle" userId="e8b08e8f-946b-4f9a-bdac-4dc3f6662b23" providerId="ADAL" clId="{9BDE8D08-109B-4EB3-BB4B-D57E8988156C}" dt="2023-10-12T14:46:23.162" v="1084" actId="21"/>
          <ac:picMkLst>
            <pc:docMk/>
            <pc:sldMk cId="1788420534" sldId="259"/>
            <ac:picMk id="1026" creationId="{91275819-F7E3-3F81-D7E9-3CEDA49717B4}"/>
          </ac:picMkLst>
        </pc:picChg>
        <pc:picChg chg="add mod">
          <ac:chgData name="Jack Liddle" userId="e8b08e8f-946b-4f9a-bdac-4dc3f6662b23" providerId="ADAL" clId="{9BDE8D08-109B-4EB3-BB4B-D57E8988156C}" dt="2023-10-12T15:11:17.333" v="1337" actId="1076"/>
          <ac:picMkLst>
            <pc:docMk/>
            <pc:sldMk cId="1788420534" sldId="259"/>
            <ac:picMk id="1028" creationId="{D43FEBED-5C27-4B62-2B25-797C529EBAD3}"/>
          </ac:picMkLst>
        </pc:picChg>
        <pc:picChg chg="add del mod">
          <ac:chgData name="Jack Liddle" userId="e8b08e8f-946b-4f9a-bdac-4dc3f6662b23" providerId="ADAL" clId="{9BDE8D08-109B-4EB3-BB4B-D57E8988156C}" dt="2023-10-12T15:11:22.306" v="1338" actId="1076"/>
          <ac:picMkLst>
            <pc:docMk/>
            <pc:sldMk cId="1788420534" sldId="259"/>
            <ac:picMk id="1030" creationId="{66F0D37C-E9A7-67F7-E724-7774777A9A63}"/>
          </ac:picMkLst>
        </pc:picChg>
      </pc:sldChg>
    </pc:docChg>
  </pc:docChgLst>
  <pc:docChgLst>
    <pc:chgData name="Jack Liddle" userId="e8b08e8f-946b-4f9a-bdac-4dc3f6662b23" providerId="ADAL" clId="{B86DD682-20CF-4B79-A6A8-B20CF4E67C33}"/>
    <pc:docChg chg="delSld modSld">
      <pc:chgData name="Jack Liddle" userId="e8b08e8f-946b-4f9a-bdac-4dc3f6662b23" providerId="ADAL" clId="{B86DD682-20CF-4B79-A6A8-B20CF4E67C33}" dt="2023-10-15T18:30:14.080" v="8" actId="2696"/>
      <pc:docMkLst>
        <pc:docMk/>
      </pc:docMkLst>
      <pc:sldChg chg="del">
        <pc:chgData name="Jack Liddle" userId="e8b08e8f-946b-4f9a-bdac-4dc3f6662b23" providerId="ADAL" clId="{B86DD682-20CF-4B79-A6A8-B20CF4E67C33}" dt="2023-10-15T18:30:14.080" v="8" actId="2696"/>
        <pc:sldMkLst>
          <pc:docMk/>
          <pc:sldMk cId="277959821" sldId="256"/>
        </pc:sldMkLst>
      </pc:sldChg>
      <pc:sldChg chg="addSp modSp mod">
        <pc:chgData name="Jack Liddle" userId="e8b08e8f-946b-4f9a-bdac-4dc3f6662b23" providerId="ADAL" clId="{B86DD682-20CF-4B79-A6A8-B20CF4E67C33}" dt="2023-10-15T18:29:46.220" v="7" actId="113"/>
        <pc:sldMkLst>
          <pc:docMk/>
          <pc:sldMk cId="4100060131" sldId="257"/>
        </pc:sldMkLst>
        <pc:spChg chg="add mod">
          <ac:chgData name="Jack Liddle" userId="e8b08e8f-946b-4f9a-bdac-4dc3f6662b23" providerId="ADAL" clId="{B86DD682-20CF-4B79-A6A8-B20CF4E67C33}" dt="2023-10-15T18:29:46.220" v="7" actId="113"/>
          <ac:spMkLst>
            <pc:docMk/>
            <pc:sldMk cId="4100060131" sldId="257"/>
            <ac:spMk id="2" creationId="{2739252A-C8DB-4057-9404-A48EDC9F06A6}"/>
          </ac:spMkLst>
        </pc:spChg>
        <pc:spChg chg="add mod">
          <ac:chgData name="Jack Liddle" userId="e8b08e8f-946b-4f9a-bdac-4dc3f6662b23" providerId="ADAL" clId="{B86DD682-20CF-4B79-A6A8-B20CF4E67C33}" dt="2023-10-15T18:29:14.095" v="1" actId="1076"/>
          <ac:spMkLst>
            <pc:docMk/>
            <pc:sldMk cId="4100060131" sldId="257"/>
            <ac:spMk id="9" creationId="{94696180-E963-4A85-BD41-BF0C7474D176}"/>
          </ac:spMkLst>
        </pc:spChg>
      </pc:sldChg>
    </pc:docChg>
  </pc:docChgLst>
  <pc:docChgLst>
    <pc:chgData name="Jack Liddle" userId="e8b08e8f-946b-4f9a-bdac-4dc3f6662b23" providerId="ADAL" clId="{0251A812-B273-45E3-96C0-9FDDA4EDD285}"/>
    <pc:docChg chg="undo custSel modSld">
      <pc:chgData name="Jack Liddle" userId="e8b08e8f-946b-4f9a-bdac-4dc3f6662b23" providerId="ADAL" clId="{0251A812-B273-45E3-96C0-9FDDA4EDD285}" dt="2023-10-13T12:02:17.307" v="344" actId="1076"/>
      <pc:docMkLst>
        <pc:docMk/>
      </pc:docMkLst>
      <pc:sldChg chg="modSp mod">
        <pc:chgData name="Jack Liddle" userId="e8b08e8f-946b-4f9a-bdac-4dc3f6662b23" providerId="ADAL" clId="{0251A812-B273-45E3-96C0-9FDDA4EDD285}" dt="2023-10-13T07:50:01.614" v="32" actId="20577"/>
        <pc:sldMkLst>
          <pc:docMk/>
          <pc:sldMk cId="4100060131" sldId="257"/>
        </pc:sldMkLst>
        <pc:spChg chg="mod">
          <ac:chgData name="Jack Liddle" userId="e8b08e8f-946b-4f9a-bdac-4dc3f6662b23" providerId="ADAL" clId="{0251A812-B273-45E3-96C0-9FDDA4EDD285}" dt="2023-10-13T07:49:13.522" v="24" actId="20577"/>
          <ac:spMkLst>
            <pc:docMk/>
            <pc:sldMk cId="4100060131" sldId="257"/>
            <ac:spMk id="7" creationId="{DD8E4E6D-22F7-CC9D-7506-681168E89273}"/>
          </ac:spMkLst>
        </pc:spChg>
        <pc:spChg chg="mod">
          <ac:chgData name="Jack Liddle" userId="e8b08e8f-946b-4f9a-bdac-4dc3f6662b23" providerId="ADAL" clId="{0251A812-B273-45E3-96C0-9FDDA4EDD285}" dt="2023-10-13T07:50:01.614" v="32" actId="20577"/>
          <ac:spMkLst>
            <pc:docMk/>
            <pc:sldMk cId="4100060131" sldId="257"/>
            <ac:spMk id="8" creationId="{DBE57994-CBED-BD42-C221-FB490A83AE6D}"/>
          </ac:spMkLst>
        </pc:spChg>
        <pc:picChg chg="mod">
          <ac:chgData name="Jack Liddle" userId="e8b08e8f-946b-4f9a-bdac-4dc3f6662b23" providerId="ADAL" clId="{0251A812-B273-45E3-96C0-9FDDA4EDD285}" dt="2023-10-13T07:49:30.274" v="28" actId="14100"/>
          <ac:picMkLst>
            <pc:docMk/>
            <pc:sldMk cId="4100060131" sldId="257"/>
            <ac:picMk id="10" creationId="{964607FC-4148-DC28-F7BD-3C6DBE50904D}"/>
          </ac:picMkLst>
        </pc:picChg>
      </pc:sldChg>
      <pc:sldChg chg="addSp modSp mod">
        <pc:chgData name="Jack Liddle" userId="e8b08e8f-946b-4f9a-bdac-4dc3f6662b23" providerId="ADAL" clId="{0251A812-B273-45E3-96C0-9FDDA4EDD285}" dt="2023-10-13T12:02:17.307" v="344" actId="1076"/>
        <pc:sldMkLst>
          <pc:docMk/>
          <pc:sldMk cId="1788420534" sldId="259"/>
        </pc:sldMkLst>
        <pc:spChg chg="mod ord">
          <ac:chgData name="Jack Liddle" userId="e8b08e8f-946b-4f9a-bdac-4dc3f6662b23" providerId="ADAL" clId="{0251A812-B273-45E3-96C0-9FDDA4EDD285}" dt="2023-10-13T12:02:17.307" v="344" actId="1076"/>
          <ac:spMkLst>
            <pc:docMk/>
            <pc:sldMk cId="1788420534" sldId="259"/>
            <ac:spMk id="3" creationId="{3E20C51B-9430-2E03-6E59-39B98C9C3349}"/>
          </ac:spMkLst>
        </pc:spChg>
        <pc:spChg chg="add mod">
          <ac:chgData name="Jack Liddle" userId="e8b08e8f-946b-4f9a-bdac-4dc3f6662b23" providerId="ADAL" clId="{0251A812-B273-45E3-96C0-9FDDA4EDD285}" dt="2023-10-13T08:03:48.827" v="339" actId="122"/>
          <ac:spMkLst>
            <pc:docMk/>
            <pc:sldMk cId="1788420534" sldId="259"/>
            <ac:spMk id="4" creationId="{D49620D2-96B3-D593-D71F-4B8A08149867}"/>
          </ac:spMkLst>
        </pc:spChg>
        <pc:spChg chg="add mod">
          <ac:chgData name="Jack Liddle" userId="e8b08e8f-946b-4f9a-bdac-4dc3f6662b23" providerId="ADAL" clId="{0251A812-B273-45E3-96C0-9FDDA4EDD285}" dt="2023-10-13T07:53:31.390" v="83" actId="1582"/>
          <ac:spMkLst>
            <pc:docMk/>
            <pc:sldMk cId="1788420534" sldId="259"/>
            <ac:spMk id="5" creationId="{0CE9E97C-A412-BCBD-5131-4EA5FC056903}"/>
          </ac:spMkLst>
        </pc:spChg>
        <pc:spChg chg="mod">
          <ac:chgData name="Jack Liddle" userId="e8b08e8f-946b-4f9a-bdac-4dc3f6662b23" providerId="ADAL" clId="{0251A812-B273-45E3-96C0-9FDDA4EDD285}" dt="2023-10-13T08:00:25.771" v="118" actId="1076"/>
          <ac:spMkLst>
            <pc:docMk/>
            <pc:sldMk cId="1788420534" sldId="259"/>
            <ac:spMk id="8" creationId="{EA0C8238-60E4-1063-681C-865DD4DB6B21}"/>
          </ac:spMkLst>
        </pc:spChg>
        <pc:spChg chg="add mod">
          <ac:chgData name="Jack Liddle" userId="e8b08e8f-946b-4f9a-bdac-4dc3f6662b23" providerId="ADAL" clId="{0251A812-B273-45E3-96C0-9FDDA4EDD285}" dt="2023-10-13T08:03:38.466" v="336" actId="208"/>
          <ac:spMkLst>
            <pc:docMk/>
            <pc:sldMk cId="1788420534" sldId="259"/>
            <ac:spMk id="14" creationId="{934206E3-BEDD-8591-F0E3-E66AB9C0EE7F}"/>
          </ac:spMkLst>
        </pc:spChg>
        <pc:picChg chg="ord">
          <ac:chgData name="Jack Liddle" userId="e8b08e8f-946b-4f9a-bdac-4dc3f6662b23" providerId="ADAL" clId="{0251A812-B273-45E3-96C0-9FDDA4EDD285}" dt="2023-10-13T07:54:01.324" v="85" actId="167"/>
          <ac:picMkLst>
            <pc:docMk/>
            <pc:sldMk cId="1788420534" sldId="259"/>
            <ac:picMk id="7" creationId="{3BC363AF-14C7-8056-3789-C5051CCD787A}"/>
          </ac:picMkLst>
        </pc:picChg>
        <pc:picChg chg="mod">
          <ac:chgData name="Jack Liddle" userId="e8b08e8f-946b-4f9a-bdac-4dc3f6662b23" providerId="ADAL" clId="{0251A812-B273-45E3-96C0-9FDDA4EDD285}" dt="2023-10-13T08:01:54.067" v="244" actId="1076"/>
          <ac:picMkLst>
            <pc:docMk/>
            <pc:sldMk cId="1788420534" sldId="259"/>
            <ac:picMk id="1028" creationId="{D43FEBED-5C27-4B62-2B25-797C529EBAD3}"/>
          </ac:picMkLst>
        </pc:picChg>
        <pc:picChg chg="mod">
          <ac:chgData name="Jack Liddle" userId="e8b08e8f-946b-4f9a-bdac-4dc3f6662b23" providerId="ADAL" clId="{0251A812-B273-45E3-96C0-9FDDA4EDD285}" dt="2023-10-13T08:01:54.067" v="244" actId="1076"/>
          <ac:picMkLst>
            <pc:docMk/>
            <pc:sldMk cId="1788420534" sldId="259"/>
            <ac:picMk id="1030" creationId="{66F0D37C-E9A7-67F7-E724-7774777A9A63}"/>
          </ac:picMkLst>
        </pc:picChg>
        <pc:cxnChg chg="add mod">
          <ac:chgData name="Jack Liddle" userId="e8b08e8f-946b-4f9a-bdac-4dc3f6662b23" providerId="ADAL" clId="{0251A812-B273-45E3-96C0-9FDDA4EDD285}" dt="2023-10-13T07:53:31.390" v="83" actId="1582"/>
          <ac:cxnSpMkLst>
            <pc:docMk/>
            <pc:sldMk cId="1788420534" sldId="259"/>
            <ac:cxnSpMk id="9" creationId="{7AD555A0-DE2F-33AE-0682-C53A634682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B2B5-55AE-4344-3E50-BD9A13EB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880E5-8041-C3F3-B025-88699F37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55F0-3C89-6AEF-555E-7A331CAA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F166-753B-41AA-AF13-CB1EF460A00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E367-5771-E848-8BC9-0903F69E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5E38-3AA3-B4F2-4E1F-0231BE98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2AE-2554-476B-AF5C-2DD11BB0A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AB9C-F436-8E46-C4A1-A91C7A57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84890-A27E-CD85-959C-B4E5D0DB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F4C52-290F-CB26-BAD7-6E6D355F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F166-753B-41AA-AF13-CB1EF460A00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FE5E-8DD8-B21A-7433-A826B7C7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9EDF-9A83-7065-3EEB-94827C0A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2AE-2554-476B-AF5C-2DD11BB0A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6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DE6-DAE0-8AF0-EC94-CFB0345E1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18D16-3FE8-DAF6-C070-80EC5ECBD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43DC-828E-67F9-6523-0BA4EDDE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F166-753B-41AA-AF13-CB1EF460A00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3DF17-78E8-04E8-242C-F2DFE54C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6FD8-776A-B192-DFE7-2B223F6D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2AE-2554-476B-AF5C-2DD11BB0A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4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D5BE-214A-8142-C5B3-479CC32B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4213-C398-8F69-5860-252E0B61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69F12-B8C7-67EC-2FB5-20C59664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F166-753B-41AA-AF13-CB1EF460A00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FD1DA-2A74-93A2-0934-3BF19D70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E214-4DC8-7FFF-9978-53DCECD3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2AE-2554-476B-AF5C-2DD11BB0A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8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2C60-C0EE-E6DB-DCF8-1C0CD656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37136-0CB6-74D7-5717-82E4934D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76DD-7B9A-4FE4-DA30-AE8F6054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F166-753B-41AA-AF13-CB1EF460A00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94CF-91E9-E04D-04ED-A62295F8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C9C7-5449-618A-56DA-31662E2E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2AE-2554-476B-AF5C-2DD11BB0A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99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053-678E-6ADD-6212-C49733E0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C842-2048-EE28-8719-E0EE98A5F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9C41-477B-EC21-FD54-AAC55A0C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C6FD5-1FF2-DB42-B41F-FC29114A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F166-753B-41AA-AF13-CB1EF460A00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34C58-B98A-3441-AD34-ED5728B9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FAA45-B61F-E8BB-49BB-68A8CEA4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2AE-2554-476B-AF5C-2DD11BB0A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71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1243-01AB-9E23-8B48-7DEE2A07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BD098-2E1A-58A5-FDEE-5B056E5B4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DF92-A4AA-1E3B-028F-7D5094B56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9700E-46B0-6E12-31E0-BD5FE76E8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9DA48-59FC-5762-EF27-662659F09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BC85B-192B-3C8C-8532-BD1F5D53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F166-753B-41AA-AF13-CB1EF460A00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9C35F-1E08-C94A-1FA2-B99BE5AC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CD612-DCB4-7663-051E-F67743D0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2AE-2554-476B-AF5C-2DD11BB0A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46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E269-DCCD-4F76-DF40-45F00860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11208-C523-5D79-E205-D0F2C34B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F166-753B-41AA-AF13-CB1EF460A00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BCEED-DF24-2445-8717-7BDBBEE5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897D-E5E7-75A9-40FE-DF220738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2AE-2554-476B-AF5C-2DD11BB0A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7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C70CB-1287-C0E6-D323-E961C496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F166-753B-41AA-AF13-CB1EF460A00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4A1DE-CEC9-1095-35DE-001CBDA0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19845-425A-FC57-BDD7-12E769B8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2AE-2554-476B-AF5C-2DD11BB0A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68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CEF8-47DF-D8CA-D280-1E65FC97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FF9E-A09F-AD79-5877-74F26B9B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E289D-EC28-225E-11E1-179116581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36277-6A49-0994-21E0-8F519B5A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F166-753B-41AA-AF13-CB1EF460A00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0E0B0-3220-4501-D5D9-07427745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A8C03-3C67-30BA-03F4-F1644F05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2AE-2554-476B-AF5C-2DD11BB0A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57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EE79-5B21-CB25-9A5F-D0DBB5D2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61C54-2AA5-9D49-CAC4-043E5120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05CFC-F6CE-493D-E895-F52111F51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72E2B-233B-2453-116B-7BEB8104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F166-753B-41AA-AF13-CB1EF460A00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873D1-DDC9-8B05-6947-C86AB1F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0806F-27D7-9E99-95C6-1FF1DC92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52AE-2554-476B-AF5C-2DD11BB0A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23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053C0-4C2E-AFD9-45AD-96921819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5182A-DAF4-3620-C00F-223109EA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C15C-9EAF-A0D2-0218-233AD0119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8F166-753B-41AA-AF13-CB1EF460A00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2C84-372D-6133-010D-A2D2B3A93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68B9-FC3A-CABB-21F9-322BE9D16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52AE-2554-476B-AF5C-2DD11BB0A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liddle/melbourne-timeseri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urban-analytics.github.io/dust/docs/UrbanUsageSpaceDem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7F316C-20E4-3B77-E7B5-CB99D533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Melbourne Pedestrian Counts</a:t>
            </a:r>
            <a:br>
              <a:rPr lang="en-GB" b="1" dirty="0"/>
            </a:br>
            <a:r>
              <a:rPr lang="en-GB" dirty="0"/>
              <a:t>What do have? What can we do with this?</a:t>
            </a:r>
            <a:endParaRPr lang="en-GB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8E4E6D-22F7-CC9D-7506-681168E89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What do we have?</a:t>
            </a:r>
          </a:p>
          <a:p>
            <a:r>
              <a:rPr lang="en-GB" b="1" dirty="0"/>
              <a:t>91 </a:t>
            </a:r>
            <a:r>
              <a:rPr lang="en-GB" dirty="0"/>
              <a:t>locations.</a:t>
            </a:r>
          </a:p>
          <a:p>
            <a:r>
              <a:rPr lang="en-GB" b="1" dirty="0"/>
              <a:t>Hourly </a:t>
            </a:r>
            <a:r>
              <a:rPr lang="en-GB" dirty="0"/>
              <a:t>pedestrian count at each location.</a:t>
            </a:r>
          </a:p>
          <a:p>
            <a:r>
              <a:rPr lang="en-GB" b="1" dirty="0"/>
              <a:t>Between</a:t>
            </a:r>
            <a:r>
              <a:rPr lang="en-GB" dirty="0"/>
              <a:t> 2019 and 2023.</a:t>
            </a:r>
          </a:p>
          <a:p>
            <a:pPr lvl="1"/>
            <a:r>
              <a:rPr lang="en-GB" dirty="0"/>
              <a:t>Not all sensors on at the same time.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Over</a:t>
            </a:r>
            <a:r>
              <a:rPr lang="en-GB" i="0" dirty="0">
                <a:solidFill>
                  <a:srgbClr val="000000"/>
                </a:solidFill>
                <a:effectLst/>
                <a:latin typeface="Helvetica Neue"/>
              </a:rPr>
              <a:t> 4 million records in total.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E57994-CBED-BD42-C221-FB490A83AE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b="1" dirty="0"/>
              <a:t>Examine the distributions</a:t>
            </a:r>
          </a:p>
          <a:p>
            <a:r>
              <a:rPr lang="en-GB" sz="2400" dirty="0"/>
              <a:t>Count data: Implies Poisson statistics.</a:t>
            </a:r>
          </a:p>
          <a:p>
            <a:pPr marL="0" indent="0">
              <a:buNone/>
            </a:pPr>
            <a:r>
              <a:rPr lang="en-GB" sz="2400" b="1" dirty="0"/>
              <a:t>Dimensional reduction</a:t>
            </a:r>
          </a:p>
          <a:p>
            <a:r>
              <a:rPr lang="en-GB" sz="2400" dirty="0"/>
              <a:t>Can we see a set of usage behaviours?</a:t>
            </a:r>
          </a:p>
          <a:p>
            <a:pPr marL="0" indent="0">
              <a:buNone/>
            </a:pPr>
            <a:r>
              <a:rPr lang="en-GB" sz="2400" b="1" dirty="0"/>
              <a:t>Clustering</a:t>
            </a:r>
          </a:p>
          <a:p>
            <a:r>
              <a:rPr lang="en-GB" sz="2400" dirty="0"/>
              <a:t>Can we group the behaviours together?</a:t>
            </a:r>
          </a:p>
          <a:p>
            <a:r>
              <a:rPr lang="en-GB" sz="2400" dirty="0"/>
              <a:t>We do have the location names to guide us!</a:t>
            </a:r>
          </a:p>
          <a:p>
            <a:pPr marL="0" indent="0">
              <a:buNone/>
            </a:pPr>
            <a:r>
              <a:rPr lang="en-GB" sz="2400" b="1" dirty="0"/>
              <a:t>Forecasting</a:t>
            </a:r>
          </a:p>
          <a:p>
            <a:r>
              <a:rPr lang="en-GB" sz="2400" dirty="0"/>
              <a:t>Can we build forecasting models?</a:t>
            </a:r>
          </a:p>
          <a:p>
            <a:pPr lvl="1"/>
            <a:r>
              <a:rPr lang="en-GB" sz="1800" dirty="0"/>
              <a:t>Highly seasonal data.</a:t>
            </a:r>
            <a:br>
              <a:rPr lang="en-GB" sz="1800" dirty="0"/>
            </a:br>
            <a:r>
              <a:rPr lang="en-GB" sz="1800" dirty="0"/>
              <a:t>Days/Weeks/Years.</a:t>
            </a:r>
          </a:p>
          <a:p>
            <a:r>
              <a:rPr lang="en-GB" sz="2400" dirty="0"/>
              <a:t>What resolution to work at?</a:t>
            </a:r>
          </a:p>
          <a:p>
            <a:pPr lvl="1"/>
            <a:r>
              <a:rPr lang="en-GB" dirty="0"/>
              <a:t>Hours / Days / Weeks?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607FC-4148-DC28-F7BD-3C6DBE50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1" y="4255482"/>
            <a:ext cx="2663807" cy="237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696180-E963-4A85-BD41-BF0C7474D176}"/>
              </a:ext>
            </a:extLst>
          </p:cNvPr>
          <p:cNvSpPr txBox="1"/>
          <p:nvPr/>
        </p:nvSpPr>
        <p:spPr>
          <a:xfrm>
            <a:off x="6810416" y="6311900"/>
            <a:ext cx="512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https://github.com/jackliddle/melbourne-timeseries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9252A-C8DB-4057-9404-A48EDC9F06A6}"/>
              </a:ext>
            </a:extLst>
          </p:cNvPr>
          <p:cNvSpPr/>
          <p:nvPr/>
        </p:nvSpPr>
        <p:spPr>
          <a:xfrm>
            <a:off x="9901561" y="230188"/>
            <a:ext cx="195900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Jack Liddle</a:t>
            </a:r>
          </a:p>
          <a:p>
            <a:r>
              <a:rPr lang="en-GB" dirty="0"/>
              <a:t>University of Leeds</a:t>
            </a:r>
          </a:p>
        </p:txBody>
      </p:sp>
    </p:spTree>
    <p:extLst>
      <p:ext uri="{BB962C8B-B14F-4D97-AF65-F5344CB8AC3E}">
        <p14:creationId xmlns:p14="http://schemas.microsoft.com/office/powerpoint/2010/main" val="410006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C363AF-14C7-8056-3789-C5051CCD7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6556" y="1883231"/>
            <a:ext cx="436572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EA4C5C-52F3-8274-1EAA-5ADEBB96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Reduction of data</a:t>
            </a:r>
            <a:br>
              <a:rPr lang="en-GB" b="1" dirty="0"/>
            </a:br>
            <a:r>
              <a:rPr lang="en-GB" dirty="0"/>
              <a:t>Can we see a set of usage behaviours?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3FEBED-5C27-4B62-2B25-797C529EB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"/>
          <a:stretch/>
        </p:blipFill>
        <p:spPr bwMode="auto">
          <a:xfrm>
            <a:off x="3959488" y="3910209"/>
            <a:ext cx="3867701" cy="286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C8238-60E4-1063-681C-865DD4DB6B21}"/>
              </a:ext>
            </a:extLst>
          </p:cNvPr>
          <p:cNvSpPr txBox="1"/>
          <p:nvPr/>
        </p:nvSpPr>
        <p:spPr>
          <a:xfrm>
            <a:off x="8543365" y="6200718"/>
            <a:ext cx="246610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This is a lot more fun/insightful with a </a:t>
            </a:r>
            <a:r>
              <a:rPr lang="en-GB" sz="1100" dirty="0">
                <a:hlinkClick r:id="rId4"/>
              </a:rPr>
              <a:t>rotatable plot</a:t>
            </a:r>
            <a:endParaRPr lang="en-GB" sz="11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6F0D37C-E9A7-67F7-E724-7774777A9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16" y="4192131"/>
            <a:ext cx="3118072" cy="240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620D2-96B3-D593-D71F-4B8A08149867}"/>
              </a:ext>
            </a:extLst>
          </p:cNvPr>
          <p:cNvSpPr txBox="1"/>
          <p:nvPr/>
        </p:nvSpPr>
        <p:spPr>
          <a:xfrm>
            <a:off x="7983478" y="1603964"/>
            <a:ext cx="35858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Urban Usage Space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E9E97C-A412-BCBD-5131-4EA5FC056903}"/>
              </a:ext>
            </a:extLst>
          </p:cNvPr>
          <p:cNvSpPr/>
          <p:nvPr/>
        </p:nvSpPr>
        <p:spPr>
          <a:xfrm rot="1296922">
            <a:off x="8837406" y="4415684"/>
            <a:ext cx="1264023" cy="354480"/>
          </a:xfrm>
          <a:prstGeom prst="ellips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D555A0-DE2F-33AE-0682-C53A634682A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8692515" y="4282440"/>
            <a:ext cx="1364470" cy="54330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4206E3-BEDD-8591-F0E3-E66AB9C0EE7F}"/>
              </a:ext>
            </a:extLst>
          </p:cNvPr>
          <p:cNvSpPr txBox="1"/>
          <p:nvPr/>
        </p:nvSpPr>
        <p:spPr>
          <a:xfrm>
            <a:off x="7983478" y="2031286"/>
            <a:ext cx="358588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Transport hubs</a:t>
            </a:r>
          </a:p>
          <a:p>
            <a:r>
              <a:rPr lang="en-GB" dirty="0"/>
              <a:t>As they get busier: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Commuter rushes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Midday behaviour remains flat.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C51B-9430-2E03-6E59-39B98C9C3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640" y="1690688"/>
            <a:ext cx="698898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200" dirty="0"/>
              <a:t>Put all the locations into one pot.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Aggregate </a:t>
            </a:r>
            <a:r>
              <a:rPr lang="en-GB" sz="2200" i="1" dirty="0"/>
              <a:t>days</a:t>
            </a:r>
            <a:r>
              <a:rPr lang="en-GB" sz="2200" dirty="0"/>
              <a:t> together.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No scaling of the data (for now).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Apply Principal Component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Look at the different locations in </a:t>
            </a:r>
            <a:r>
              <a:rPr lang="en-GB" sz="2200" i="1" dirty="0"/>
              <a:t>Urban Usage Space.</a:t>
            </a:r>
            <a:endParaRPr lang="en-GB" sz="2200" dirty="0"/>
          </a:p>
          <a:p>
            <a:pPr marL="971550" lvl="1" indent="-514350">
              <a:buFont typeface="+mj-lt"/>
              <a:buAutoNum type="arabicPeriod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8842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214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 Neue</vt:lpstr>
      <vt:lpstr>Arial</vt:lpstr>
      <vt:lpstr>Calibri</vt:lpstr>
      <vt:lpstr>Calibri Light</vt:lpstr>
      <vt:lpstr>Office Theme</vt:lpstr>
      <vt:lpstr>Melbourne Pedestrian Counts What do have? What can we do with this?</vt:lpstr>
      <vt:lpstr>Reduction of data Can we see a set of usage behaviours?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Pedestrian Flows: Insights from Melbourne’s Count Data</dc:title>
  <dc:creator>Jack Liddle</dc:creator>
  <cp:lastModifiedBy>Jack Liddle</cp:lastModifiedBy>
  <cp:revision>1</cp:revision>
  <dcterms:created xsi:type="dcterms:W3CDTF">2023-10-12T09:12:13Z</dcterms:created>
  <dcterms:modified xsi:type="dcterms:W3CDTF">2023-10-15T18:30:14Z</dcterms:modified>
</cp:coreProperties>
</file>