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3EB8-4730-9B43-9D5D-DEBB4825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9446-9DFA-1841-B6AB-D0CF5BA7D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29C1-8EFF-3E4A-97BE-DA0C63E8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CA69-2AAE-244D-BC19-B764828D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24BF-AE98-9248-A6EB-1C4B62F8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A8-6572-204D-834F-DDD5EE7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6E410-D3C7-1548-B5A7-36DA2799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E9BB-3D27-6748-8600-1375B5EB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155C-A162-9947-9CEF-882D8C68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842B-B6AE-584D-B495-F3197EF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015D3-B95A-6B4E-A307-90551F6B0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7564E-0DDA-C949-B23C-4125E486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76FA-92D5-FD4A-A666-EEF0267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0C4-47A5-784A-BF45-49CA8E53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A13E-EF42-4444-BD58-CA95C1D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AE2B-E072-D448-83B9-A5177951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4F0A-F42E-0543-ABBB-D03A1DD8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2FD1-B9BB-A14E-9BBE-8BA6D28D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CC38-A00A-D74A-BCDB-04839FC6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386E-2C7A-BF44-9548-97ED42A9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9EE-1395-FA4D-BB73-B91DAD85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D918-92BD-9C42-81E0-4CE82DF9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78FB-B1AF-F94D-87A6-36A168DD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D299-C9F8-BC42-9367-4DD80E6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F5E1-8E7D-6745-B052-EF23716C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8D9-83B2-194C-A259-0C286EC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E6E2-9848-2244-B7EA-02D96DE1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45DD-95B3-A44B-86E0-85476F69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51400-F608-0B4E-A345-247098EB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218D-BF8B-6147-BE60-71427E4B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7F34-0406-4648-A30A-BB638DF8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33E9-8DA7-2942-B135-24AF22C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D721-3FD9-9E44-BB8F-DB1ABB99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3C29-8EC8-A24A-83D8-8E9BD3AF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79EE0-C852-CA48-8560-B8012F8AF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9179-8A87-7945-BC4E-0C034491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2C3FE-BD8D-C748-9957-1FD9D855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4CE12-316E-6244-93D2-DA4FC87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3D1B4-4785-5B45-AF6B-D19B8D76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E07-1A1F-224D-B978-0C29CDC4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BF238-5F76-8B49-9AD0-16B09501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3CA98-6C26-8045-850C-82A5215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B93DD-D0FF-A846-BD3C-7864085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3639E-66A4-F64F-A2A4-C18D4E11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24B7B-AB59-914B-9EDD-AD5B74C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AE1CE-9EF9-A040-B605-02E25F64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38C6-C3A2-0A4F-861F-567398F0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68FD-C668-6E41-8EA2-2773DD01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8BE2-0C77-F74D-9BE0-3482570E6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4ADB-3DBE-FE42-86E3-61833EFB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CFCB-37DE-4B42-8697-66B4D1E0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08D0-56D9-A041-AD55-E25A61A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EE9C-0FF6-D14D-AFB3-5323EFD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EB6D6-63A7-E64F-9CEA-19C44AE6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0AC15-1326-7C41-973D-7E4B44404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B0BE2-3586-B04F-BD53-B2B67A10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376C-1BD3-8A49-87D7-A939410C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2D9F3-97CA-6B4F-8011-7DA8F54F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56E97-6E40-0643-84AD-5E7470D1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6C05-9CD1-AF4A-8B09-A0EC2A5E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CE93-766F-DE4D-8BF4-29203C8F1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ADF0-D352-984A-9F26-1F69F8782EB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550F-7719-1C4C-8C00-74CC16705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21EF-196A-4542-8BDA-F94B5C1F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2319-94E8-6E43-B606-262E4A8EC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x9/xydz9f6s3c1_s70y8q_8xzbh0000gn/T/com.microsoft.Powerpoint/converted_emf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2D233-6B69-E142-A7EC-713A6986303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7EE614-1C94-8748-B91F-10341254F139}"/>
              </a:ext>
            </a:extLst>
          </p:cNvPr>
          <p:cNvSpPr/>
          <p:nvPr/>
        </p:nvSpPr>
        <p:spPr>
          <a:xfrm>
            <a:off x="361503" y="1970467"/>
            <a:ext cx="2383487" cy="2628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4BF58-3394-C747-AFEC-B54CFB71C135}"/>
              </a:ext>
            </a:extLst>
          </p:cNvPr>
          <p:cNvSpPr/>
          <p:nvPr/>
        </p:nvSpPr>
        <p:spPr>
          <a:xfrm>
            <a:off x="4635143" y="1970467"/>
            <a:ext cx="2383487" cy="2628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CE4EE-0B16-0E4E-AD8F-C0C35CA3913F}"/>
              </a:ext>
            </a:extLst>
          </p:cNvPr>
          <p:cNvSpPr/>
          <p:nvPr/>
        </p:nvSpPr>
        <p:spPr>
          <a:xfrm>
            <a:off x="8908783" y="1970467"/>
            <a:ext cx="2383487" cy="2628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5795131-EFA9-684E-81D8-AAE2E508FA13}"/>
              </a:ext>
            </a:extLst>
          </p:cNvPr>
          <p:cNvSpPr/>
          <p:nvPr/>
        </p:nvSpPr>
        <p:spPr>
          <a:xfrm>
            <a:off x="2962141" y="3103808"/>
            <a:ext cx="1468191" cy="553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1FC13EE-7A80-D349-B0FB-3AA95F35FF9B}"/>
              </a:ext>
            </a:extLst>
          </p:cNvPr>
          <p:cNvSpPr/>
          <p:nvPr/>
        </p:nvSpPr>
        <p:spPr>
          <a:xfrm>
            <a:off x="7223441" y="3103808"/>
            <a:ext cx="1468191" cy="553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BCC15-CFA1-574B-95EB-B0B079956ED8}"/>
              </a:ext>
            </a:extLst>
          </p:cNvPr>
          <p:cNvSpPr txBox="1"/>
          <p:nvPr/>
        </p:nvSpPr>
        <p:spPr>
          <a:xfrm>
            <a:off x="1195616" y="1365946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FE474-5FE4-DC47-8D8F-862C481D68F5}"/>
              </a:ext>
            </a:extLst>
          </p:cNvPr>
          <p:cNvSpPr txBox="1"/>
          <p:nvPr/>
        </p:nvSpPr>
        <p:spPr>
          <a:xfrm>
            <a:off x="5126213" y="135986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Albedo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FFDA4-20EA-E340-B416-49C616D632BE}"/>
              </a:ext>
            </a:extLst>
          </p:cNvPr>
          <p:cNvSpPr txBox="1"/>
          <p:nvPr/>
        </p:nvSpPr>
        <p:spPr>
          <a:xfrm>
            <a:off x="9543322" y="1359863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g1-g6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6E56C-23A3-7F48-A3E5-785DB6CB6AD0}"/>
              </a:ext>
            </a:extLst>
          </p:cNvPr>
          <p:cNvSpPr txBox="1"/>
          <p:nvPr/>
        </p:nvSpPr>
        <p:spPr>
          <a:xfrm>
            <a:off x="312134" y="2507512"/>
            <a:ext cx="238348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MODIS to calculate:</a:t>
            </a:r>
          </a:p>
          <a:p>
            <a:pPr algn="ctr"/>
            <a:endParaRPr lang="en-US" sz="1100" dirty="0"/>
          </a:p>
          <a:p>
            <a:pPr algn="ctr"/>
            <a:r>
              <a:rPr lang="en-GB" sz="1400" dirty="0"/>
              <a:t>- </a:t>
            </a:r>
            <a:r>
              <a:rPr lang="en-GB" sz="1400" dirty="0" err="1"/>
              <a:t>BaseT</a:t>
            </a:r>
            <a:endParaRPr lang="en-GB" sz="1400" dirty="0"/>
          </a:p>
          <a:p>
            <a:pPr algn="ctr"/>
            <a:r>
              <a:rPr lang="en-GB" sz="1400" dirty="0"/>
              <a:t>- </a:t>
            </a:r>
            <a:r>
              <a:rPr lang="en-GB" sz="1400" dirty="0" err="1"/>
              <a:t>BaseTe</a:t>
            </a:r>
            <a:endParaRPr lang="en-GB" sz="1400" dirty="0"/>
          </a:p>
          <a:p>
            <a:pPr algn="ctr"/>
            <a:r>
              <a:rPr lang="en-GB" sz="1400" dirty="0"/>
              <a:t>- </a:t>
            </a:r>
            <a:r>
              <a:rPr lang="en-GB" sz="1400" dirty="0" err="1"/>
              <a:t>GDDFUll</a:t>
            </a:r>
            <a:endParaRPr lang="en-GB" sz="1400" dirty="0"/>
          </a:p>
          <a:p>
            <a:pPr algn="ctr"/>
            <a:r>
              <a:rPr lang="en-GB" sz="1400" dirty="0"/>
              <a:t>- </a:t>
            </a:r>
            <a:r>
              <a:rPr lang="en-GB" sz="1400" dirty="0" err="1"/>
              <a:t>SDDFull</a:t>
            </a:r>
            <a:endParaRPr lang="en-GB" sz="1400" dirty="0"/>
          </a:p>
          <a:p>
            <a:pPr algn="ctr"/>
            <a:r>
              <a:rPr lang="en-GB" sz="1400" dirty="0"/>
              <a:t>- LAIMAX</a:t>
            </a:r>
          </a:p>
          <a:p>
            <a:pPr algn="ctr"/>
            <a:r>
              <a:rPr lang="en-GB" sz="1400" dirty="0"/>
              <a:t>- </a:t>
            </a:r>
            <a:r>
              <a:rPr lang="en-GB" sz="1400" dirty="0" err="1"/>
              <a:t>LAIMin</a:t>
            </a:r>
            <a:endParaRPr lang="en-GB" sz="1400" dirty="0"/>
          </a:p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88897-AA4D-6640-968F-25396A1AC834}"/>
              </a:ext>
            </a:extLst>
          </p:cNvPr>
          <p:cNvSpPr txBox="1"/>
          <p:nvPr/>
        </p:nvSpPr>
        <p:spPr>
          <a:xfrm>
            <a:off x="4585774" y="2507512"/>
            <a:ext cx="2383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LAI parameters and observations calculate:</a:t>
            </a:r>
          </a:p>
          <a:p>
            <a:pPr algn="ctr"/>
            <a:endParaRPr lang="en-US" sz="1100" dirty="0"/>
          </a:p>
          <a:p>
            <a:pPr algn="ctr"/>
            <a:r>
              <a:rPr lang="en-GB" sz="1400" dirty="0"/>
              <a:t>-</a:t>
            </a:r>
            <a:r>
              <a:rPr lang="en-GB" sz="1400" dirty="0" err="1"/>
              <a:t>MaxAlbedo</a:t>
            </a:r>
            <a:endParaRPr lang="en-GB" sz="1400" dirty="0"/>
          </a:p>
          <a:p>
            <a:pPr algn="ctr"/>
            <a:r>
              <a:rPr lang="en-GB" sz="1400" dirty="0"/>
              <a:t>-</a:t>
            </a:r>
            <a:r>
              <a:rPr lang="en-GB" sz="1400" dirty="0" err="1"/>
              <a:t>MinAlbedo</a:t>
            </a:r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D2E91-80C1-3148-83A1-A98FD0E908D0}"/>
              </a:ext>
            </a:extLst>
          </p:cNvPr>
          <p:cNvSpPr txBox="1"/>
          <p:nvPr/>
        </p:nvSpPr>
        <p:spPr>
          <a:xfrm>
            <a:off x="9064225" y="2892233"/>
            <a:ext cx="238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LAI and Albedo parameters to fit g1-g6 for each vegetated surface</a:t>
            </a:r>
            <a:endParaRPr lang="en-GB" sz="1400" dirty="0"/>
          </a:p>
          <a:p>
            <a:pPr algn="ctr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015AE-62CC-CE46-86E3-755BF6899D0F}"/>
              </a:ext>
            </a:extLst>
          </p:cNvPr>
          <p:cNvSpPr txBox="1"/>
          <p:nvPr/>
        </p:nvSpPr>
        <p:spPr>
          <a:xfrm>
            <a:off x="1503877" y="299596"/>
            <a:ext cx="936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SUEWS Parameters for Vegetated surface (DecTr, EveTr, Grass)</a:t>
            </a:r>
          </a:p>
        </p:txBody>
      </p:sp>
    </p:spTree>
    <p:extLst>
      <p:ext uri="{BB962C8B-B14F-4D97-AF65-F5344CB8AC3E}">
        <p14:creationId xmlns:p14="http://schemas.microsoft.com/office/powerpoint/2010/main" val="376649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Omidvar</dc:creator>
  <cp:lastModifiedBy>Hamidreza Omidvar</cp:lastModifiedBy>
  <cp:revision>1</cp:revision>
  <dcterms:created xsi:type="dcterms:W3CDTF">2019-09-24T16:35:39Z</dcterms:created>
  <dcterms:modified xsi:type="dcterms:W3CDTF">2019-09-24T16:42:46Z</dcterms:modified>
</cp:coreProperties>
</file>