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8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2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2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6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6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8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0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1F53-56B1-4BE4-B81A-2233B7AA6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A01A-24EB-4E85-BB20-F64EA64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8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WRF-SUEWS Online Cooping Test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Ning ZHANG</a:t>
            </a:r>
          </a:p>
          <a:p>
            <a:r>
              <a:rPr lang="en-US" altLang="zh-CN" dirty="0" smtClean="0"/>
              <a:t>2018-04-23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55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version and basic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WRF-ARW-3.61</a:t>
            </a:r>
          </a:p>
          <a:p>
            <a:r>
              <a:rPr lang="en-US" altLang="zh-CN" dirty="0" smtClean="0"/>
              <a:t>SUEWS2013b</a:t>
            </a:r>
          </a:p>
          <a:p>
            <a:r>
              <a:rPr lang="en-US" altLang="zh-CN" dirty="0" smtClean="0"/>
              <a:t>Coupled SUEWS into NOAH LSM as a parameterization scheme for urban surface processes</a:t>
            </a:r>
          </a:p>
        </p:txBody>
      </p:sp>
    </p:spTree>
    <p:extLst>
      <p:ext uri="{BB962C8B-B14F-4D97-AF65-F5344CB8AC3E}">
        <p14:creationId xmlns:p14="http://schemas.microsoft.com/office/powerpoint/2010/main" val="341680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113337" cy="725164"/>
          </a:xfrm>
        </p:spPr>
        <p:txBody>
          <a:bodyPr/>
          <a:lstStyle/>
          <a:p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02157" y="1273813"/>
            <a:ext cx="21578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WRF-Dynamical Core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28178" y="2128576"/>
            <a:ext cx="29057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Land surface model interface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73856" y="2981968"/>
            <a:ext cx="1214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NOAH LSM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02504" y="4170561"/>
            <a:ext cx="859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SUEWS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40547" y="5321335"/>
            <a:ext cx="29838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Local land surface parameters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17517" y="4158615"/>
            <a:ext cx="11969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Result files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6" idx="2"/>
            <a:endCxn id="7" idx="0"/>
          </p:cNvCxnSpPr>
          <p:nvPr/>
        </p:nvCxnSpPr>
        <p:spPr>
          <a:xfrm rot="16200000" flipH="1">
            <a:off x="3138360" y="1885859"/>
            <a:ext cx="48543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6200000" flipH="1">
            <a:off x="3085238" y="2751742"/>
            <a:ext cx="521880" cy="142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9" idx="0"/>
          </p:cNvCxnSpPr>
          <p:nvPr/>
        </p:nvCxnSpPr>
        <p:spPr>
          <a:xfrm rot="16200000" flipH="1">
            <a:off x="3497154" y="3235220"/>
            <a:ext cx="819261" cy="10514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2"/>
            <a:endCxn id="10" idx="0"/>
          </p:cNvCxnSpPr>
          <p:nvPr/>
        </p:nvCxnSpPr>
        <p:spPr>
          <a:xfrm rot="5400000">
            <a:off x="4041773" y="4930614"/>
            <a:ext cx="78144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3"/>
            <a:endCxn id="11" idx="1"/>
          </p:cNvCxnSpPr>
          <p:nvPr/>
        </p:nvCxnSpPr>
        <p:spPr>
          <a:xfrm flipV="1">
            <a:off x="4862483" y="4343281"/>
            <a:ext cx="1155034" cy="119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0"/>
            <a:endCxn id="8" idx="3"/>
          </p:cNvCxnSpPr>
          <p:nvPr/>
        </p:nvCxnSpPr>
        <p:spPr>
          <a:xfrm rot="16200000" flipV="1">
            <a:off x="4806147" y="2348779"/>
            <a:ext cx="991981" cy="26276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5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38144" y="1825625"/>
            <a:ext cx="39156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Simulation (a) domain configuration and input data (b) topography (SOURCE), (c) building (check or building+ paved ) fraction (SOURCE), (d) vegetation cover fraction, (e) water body fraction of the analysis area in domain 5 and (f) the observation site of KSS at King’s College of London .  </a:t>
            </a:r>
            <a:endParaRPr lang="zh-CN" altLang="zh-CN" dirty="0"/>
          </a:p>
        </p:txBody>
      </p:sp>
      <p:pic>
        <p:nvPicPr>
          <p:cNvPr id="4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27" y="365125"/>
            <a:ext cx="5486400" cy="60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7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0" y="1825625"/>
            <a:ext cx="31242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Figure 2. Comparisons of surface radiation balance: (a) downward short-wave radiation; (b) upward short-wave radiation; (c) downward long-wave radiation; (d) upward long-wave radiation.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8" y="338897"/>
            <a:ext cx="7773680" cy="54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634" y="1825625"/>
            <a:ext cx="4584166" cy="4351338"/>
          </a:xfrm>
        </p:spPr>
        <p:txBody>
          <a:bodyPr/>
          <a:lstStyle/>
          <a:p>
            <a:r>
              <a:rPr lang="en-US" altLang="zh-CN" dirty="0" smtClean="0"/>
              <a:t>Comparisons  of simulated surface turbulence fluxes with observations at the KSS site (51.51E, 0.116W, 40m above the ground), King’s College of London: (a) sensible heat flux; (b) latent heat flux.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1" y="88114"/>
            <a:ext cx="5195532" cy="6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1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9724" y="1825625"/>
            <a:ext cx="3954076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Fig 4. Comparisons of simulated surface meteorological fields with the observations at the KSS site: (a) wind speed; (b) wind direction; (c) relative humidity; (d) specific  humidity and (e) temperature.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6" y="1027906"/>
            <a:ext cx="5486876" cy="50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8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188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Rn                             SH                               LH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80" y="733439"/>
            <a:ext cx="2880000" cy="5755128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0" y="684923"/>
            <a:ext cx="2926080" cy="5852160"/>
          </a:xfrm>
          <a:prstGeom prst="rect">
            <a:avLst/>
          </a:prstGeom>
        </p:spPr>
      </p:pic>
      <p:pic>
        <p:nvPicPr>
          <p:cNvPr id="6" name="Picture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33" y="733439"/>
            <a:ext cx="2926080" cy="5852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936" y="1348845"/>
            <a:ext cx="136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WRF-SUEWS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WRF-UCM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WRF-SUEWS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WRF-UCM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57836" y="1348844"/>
            <a:ext cx="88357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02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31584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251</Words>
  <Application>Microsoft Office PowerPoint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WRF-SUEWS Online Cooping Test</vt:lpstr>
      <vt:lpstr>Model version and basic design</vt:lpstr>
      <vt:lpstr>Workflow</vt:lpstr>
      <vt:lpstr>PowerPoint 演示文稿</vt:lpstr>
      <vt:lpstr>PowerPoint 演示文稿</vt:lpstr>
      <vt:lpstr>PowerPoint 演示文稿</vt:lpstr>
      <vt:lpstr>PowerPoint 演示文稿</vt:lpstr>
      <vt:lpstr>Rn                             SH                               LH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WRF-SUEWS Online Cooping Test</dc:title>
  <dc:creator>Windows 用户</dc:creator>
  <cp:lastModifiedBy>Windows 用户</cp:lastModifiedBy>
  <cp:revision>13</cp:revision>
  <dcterms:created xsi:type="dcterms:W3CDTF">2018-04-18T00:55:54Z</dcterms:created>
  <dcterms:modified xsi:type="dcterms:W3CDTF">2018-04-18T08:55:49Z</dcterms:modified>
</cp:coreProperties>
</file>