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0"/>
  </p:normalViewPr>
  <p:slideViewPr>
    <p:cSldViewPr snapToGrid="0" snapToObjects="1">
      <p:cViewPr>
        <p:scale>
          <a:sx n="102" d="100"/>
          <a:sy n="102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3B85-6D2A-834D-9DA1-FF396921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465A2-C637-8048-8000-C712AE2C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B41C-4112-9A47-BD75-235E0948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416D-E363-3548-97C7-1BA70485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FC31-E868-2F40-BD33-C7F9C0A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FC55-7D5B-B643-BF90-EF792A5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5BF8-B0F9-7648-8A1A-050F1DF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42A7-367F-D043-A23B-B7D7580C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190C-4655-2A4D-BFB0-64DC55B6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3075-D596-2542-A02E-64805DF8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50142-5EFC-7E4C-857E-8DD19055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1F04-1C4F-A741-A227-A041D956C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F209-90EE-CA41-8703-6AC573F0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BC23-E367-1448-8739-75C616DD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6EC2-5FF3-5E49-B260-ECE68A5D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48C2-1940-8C4E-A261-D91E184D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CCFA-075A-374F-997B-8DCD36E8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81BD-49DC-0648-BDD1-4D9E2DD0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21C1-BB86-7943-AFB5-CA2A3FEE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DCE2-3A30-1046-9E32-0CC1C304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A6C5-64A7-8C4E-8DDB-FBD3E93A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EEC8-5BF1-E448-A83D-71DEEB1B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0EFF-6064-FF41-BC5A-E6147CF0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449A-9D69-AA40-B61E-49EE5E0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71CA-08E2-5B4E-8E37-29181EF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FA6-45B3-504D-8EB1-B8EF4298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6E55-A667-BD43-8C93-62743DCB7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A1CF1-53E1-7F41-9B56-D6B2C26CF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7609-F4C7-454C-A1F0-A3FFD80F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6EFDE-E133-0345-82FB-769A34A2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1444-A801-E748-BBB9-825DBE2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484A-D348-5C44-A9EF-93B1920A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748E-64F6-8142-8F17-33FB68A0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58CD-E22C-DE43-BB62-798C4ECDF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AF4E6-1285-1C4A-B791-9583321C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8F090-0FF2-084D-BCD6-75FED1CD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F614-3650-A941-BF23-12DC6B6B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FE74-B540-AE4F-9B04-BB0B1BE7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F670D-CB21-8749-A3E2-B1C3830C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DCCA-E6F8-7F4E-A5ED-2D483B9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F74F3-CAB4-CE42-AF9A-B541F3FE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0D669-FD93-AB49-BE21-3231FA5E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79AFB-8D40-3E4A-8C59-5EA971F7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FF4CD-0BBF-114F-8D1F-05EE8BA3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403CF-45B5-514F-AE5E-C40C646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7D52-A641-1942-9F47-80ED2536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7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1877-83C4-B542-8259-2208075A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88-4385-3342-ADD5-D82F5722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6588C-9F48-BB40-B9C3-B4B9FDEF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737C-D99C-624A-99B2-6087D9E1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62C1B-99FD-CE40-9D84-C20C22FB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15A3-9C31-A342-B534-AC5CDCB4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7CBE-070F-FE44-B6EB-E7342311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1CC9C-A160-BA4B-A6AB-8FD10F4C8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58B1-2792-3F46-BB45-C188B8C8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A2D2-1DB0-2D40-8BDE-77E5759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AFC6-543A-A145-9E7F-C93DC3D9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B844-2C58-7543-A20E-CC1CD1B0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35CE8-B02C-3D48-9B6C-108DB1C8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EB5D-C807-1243-BCAE-E2E1BCB1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6684-2526-7049-85EE-636B0B4D0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97BF-FCD8-C641-9CF1-A93DE2B23D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D6BB-8805-E643-A397-86F64DE6C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1A89-D8B9-D249-BB12-DE49683D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F82A-6407-6845-84B7-0758DF8A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x9/xydz9f6s3c1_s70y8q_8xzbh0000gn/T/com.microsoft.Powerpoint/converted_emf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BF63F9-42D4-8744-82EC-467B3C28214E}"/>
              </a:ext>
            </a:extLst>
          </p:cNvPr>
          <p:cNvSpPr txBox="1"/>
          <p:nvPr/>
        </p:nvSpPr>
        <p:spPr>
          <a:xfrm>
            <a:off x="3760632" y="175545"/>
            <a:ext cx="362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WRF-SUEWS pre-processor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68F25-0BF8-3D4E-B313-3948C0BF9171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838727" y="1691460"/>
            <a:ext cx="67334" cy="830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5D004D-8494-6844-B4E3-54151CE6B4FB}"/>
              </a:ext>
            </a:extLst>
          </p:cNvPr>
          <p:cNvSpPr/>
          <p:nvPr/>
        </p:nvSpPr>
        <p:spPr>
          <a:xfrm>
            <a:off x="1174325" y="3823923"/>
            <a:ext cx="1584199" cy="5686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WRF_input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FA333-D1EC-AD48-AA05-982103637B72}"/>
              </a:ext>
            </a:extLst>
          </p:cNvPr>
          <p:cNvSpPr txBox="1"/>
          <p:nvPr/>
        </p:nvSpPr>
        <p:spPr>
          <a:xfrm>
            <a:off x="397454" y="3921345"/>
            <a:ext cx="664955" cy="40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87D2C-0828-C44B-B517-C65EF38B7CEE}"/>
              </a:ext>
            </a:extLst>
          </p:cNvPr>
          <p:cNvSpPr/>
          <p:nvPr/>
        </p:nvSpPr>
        <p:spPr>
          <a:xfrm>
            <a:off x="2092501" y="1164610"/>
            <a:ext cx="2521481" cy="1037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Spin up SUEWS (SuPy)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Urban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DecTr, EveTr, Grass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Soil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C14F87-F0E0-C144-86C7-C0376A66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106" y="2640812"/>
            <a:ext cx="644267" cy="57971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*.json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D08B44A-EFE7-1341-851D-8AA629A450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83559" y="2274754"/>
            <a:ext cx="339362" cy="298821"/>
          </a:xfrm>
          <a:prstGeom prst="downArrow">
            <a:avLst>
              <a:gd name="adj1" fmla="val 49815"/>
              <a:gd name="adj2" fmla="val 54667"/>
            </a:avLst>
          </a:prstGeom>
          <a:solidFill>
            <a:srgbClr val="DA291C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rot="10800000" vert="eaVert"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393E5CC5-D00E-4144-B330-7731E702142B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3428386" y="3397986"/>
            <a:ext cx="143127" cy="1367214"/>
          </a:xfrm>
          <a:prstGeom prst="downArrow">
            <a:avLst>
              <a:gd name="adj1" fmla="val 49815"/>
              <a:gd name="adj2" fmla="val 54667"/>
            </a:avLst>
          </a:prstGeom>
          <a:solidFill>
            <a:schemeClr val="accent6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5E7BE9-45B8-884C-8007-D5B1AF4A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796" y="1365413"/>
            <a:ext cx="1915215" cy="6680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i="1" dirty="0" err="1"/>
              <a:t>namelist.suews</a:t>
            </a:r>
            <a:endParaRPr lang="en-US" sz="1400" b="1" i="1" dirty="0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37D7E7E-37BE-7E40-ACC9-F835DC11F840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4815848" y="1546019"/>
            <a:ext cx="348624" cy="290882"/>
          </a:xfrm>
          <a:prstGeom prst="downArrow">
            <a:avLst>
              <a:gd name="adj1" fmla="val 49815"/>
              <a:gd name="adj2" fmla="val 54667"/>
            </a:avLst>
          </a:prstGeom>
          <a:solidFill>
            <a:srgbClr val="DA291C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rot="10800000" vert="eaVert"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5C3E95-A862-9543-9AA4-F1ED3877F851}"/>
              </a:ext>
            </a:extLst>
          </p:cNvPr>
          <p:cNvSpPr/>
          <p:nvPr/>
        </p:nvSpPr>
        <p:spPr>
          <a:xfrm>
            <a:off x="1384258" y="2696106"/>
            <a:ext cx="1045873" cy="568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Transmissivity</a:t>
            </a: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2BF714FC-25A8-C348-AEAD-E3D1A7E2D122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2556306" y="2841824"/>
            <a:ext cx="348624" cy="290882"/>
          </a:xfrm>
          <a:prstGeom prst="downArrow">
            <a:avLst>
              <a:gd name="adj1" fmla="val 49815"/>
              <a:gd name="adj2" fmla="val 54667"/>
            </a:avLst>
          </a:prstGeom>
          <a:solidFill>
            <a:srgbClr val="DA291C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rot="10800000" vert="eaVert"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B36E1F-83F3-454F-98C3-3AE0E9409057}"/>
              </a:ext>
            </a:extLst>
          </p:cNvPr>
          <p:cNvSpPr/>
          <p:nvPr/>
        </p:nvSpPr>
        <p:spPr>
          <a:xfrm>
            <a:off x="7386824" y="3823923"/>
            <a:ext cx="1584199" cy="56862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b="1" dirty="0" err="1">
                <a:solidFill>
                  <a:schemeClr val="tx1"/>
                </a:solidFill>
              </a:rPr>
              <a:t>WRF_SUEWS_input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CD5A56-D820-C344-BEC3-1FF550854183}"/>
              </a:ext>
            </a:extLst>
          </p:cNvPr>
          <p:cNvSpPr/>
          <p:nvPr/>
        </p:nvSpPr>
        <p:spPr>
          <a:xfrm>
            <a:off x="5295795" y="5077328"/>
            <a:ext cx="2742548" cy="1273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Local spatial modification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Land cover (GIS) 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Population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Height (Building, tree)</a:t>
            </a:r>
          </a:p>
          <a:p>
            <a:pPr marL="628650" lvl="1" indent="-171450">
              <a:buFontTx/>
              <a:buChar char="-"/>
            </a:pPr>
            <a:r>
              <a:rPr lang="en-GB" sz="1200" dirty="0">
                <a:solidFill>
                  <a:schemeClr val="tx1"/>
                </a:solidFill>
              </a:rPr>
              <a:t>QF coefficients (urban density)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31C82-5D4F-F444-9BD3-C7642FFB456E}"/>
              </a:ext>
            </a:extLst>
          </p:cNvPr>
          <p:cNvSpPr/>
          <p:nvPr/>
        </p:nvSpPr>
        <p:spPr>
          <a:xfrm>
            <a:off x="473426" y="1393120"/>
            <a:ext cx="1045873" cy="568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SUEWS parameters</a:t>
            </a: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64735511-E75A-7E4E-ABD1-AB46ABCCBB27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1631817" y="1552868"/>
            <a:ext cx="348624" cy="290882"/>
          </a:xfrm>
          <a:prstGeom prst="downArrow">
            <a:avLst>
              <a:gd name="adj1" fmla="val 49815"/>
              <a:gd name="adj2" fmla="val 54667"/>
            </a:avLst>
          </a:prstGeom>
          <a:solidFill>
            <a:srgbClr val="DA291C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rot="10800000" vert="eaVert"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3540BB63-B46D-0D4F-9E83-ADB7D3FDE7A9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6542224" y="4179202"/>
            <a:ext cx="339362" cy="837418"/>
          </a:xfrm>
          <a:prstGeom prst="downArrow">
            <a:avLst>
              <a:gd name="adj1" fmla="val 49815"/>
              <a:gd name="adj2" fmla="val 54667"/>
            </a:avLst>
          </a:prstGeom>
          <a:solidFill>
            <a:srgbClr val="DA291C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rot="10800000" vert="eaVert"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B3391082-2954-BC4A-A3CA-D4E8B56C5D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6360" y="3327817"/>
            <a:ext cx="339362" cy="568622"/>
          </a:xfrm>
          <a:prstGeom prst="downArrow">
            <a:avLst>
              <a:gd name="adj1" fmla="val 49815"/>
              <a:gd name="adj2" fmla="val 54667"/>
            </a:avLst>
          </a:prstGeom>
          <a:solidFill>
            <a:srgbClr val="DA291C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rot="10800000" vert="eaVert"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9E8DE1-8C77-5D47-999B-0C48395DD15C}"/>
              </a:ext>
            </a:extLst>
          </p:cNvPr>
          <p:cNvSpPr/>
          <p:nvPr/>
        </p:nvSpPr>
        <p:spPr>
          <a:xfrm>
            <a:off x="4248165" y="3823923"/>
            <a:ext cx="1584199" cy="5686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WRF_SUEWS_input</a:t>
            </a:r>
            <a:r>
              <a:rPr lang="en-GB" sz="1200" dirty="0">
                <a:solidFill>
                  <a:schemeClr val="tx1"/>
                </a:solidFill>
              </a:rPr>
              <a:t> (1)</a:t>
            </a: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B11B091A-D8CE-EA44-B570-B7E82AAAD7B6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6526306" y="3397985"/>
            <a:ext cx="143127" cy="1367214"/>
          </a:xfrm>
          <a:prstGeom prst="downArrow">
            <a:avLst>
              <a:gd name="adj1" fmla="val 49815"/>
              <a:gd name="adj2" fmla="val 54667"/>
            </a:avLst>
          </a:prstGeom>
          <a:solidFill>
            <a:schemeClr val="accent6"/>
          </a:solidFill>
          <a:ln w="28575" algn="ctr">
            <a:noFill/>
            <a:miter lim="800000"/>
            <a:headEnd type="none" w="sm" len="sm"/>
            <a:tailEnd type="none" w="sm" len="sm"/>
          </a:ln>
        </p:spPr>
        <p:txBody>
          <a:bodyPr wrap="none" lIns="44450" tIns="44450" rIns="44450" bIns="44450" anchor="ctr"/>
          <a:lstStyle/>
          <a:p>
            <a:pPr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cxnSp>
        <p:nvCxnSpPr>
          <p:cNvPr id="30" name="AutoShape 9">
            <a:extLst>
              <a:ext uri="{FF2B5EF4-FFF2-40B4-BE49-F238E27FC236}">
                <a16:creationId xmlns:a16="http://schemas.microsoft.com/office/drawing/2014/main" id="{BAEB81D8-55F4-034C-8BC0-A4DD5CEE5F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07645" y="1699425"/>
            <a:ext cx="3294093" cy="1129308"/>
          </a:xfrm>
          <a:prstGeom prst="bentConnector3">
            <a:avLst>
              <a:gd name="adj1" fmla="val 76811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31" name="AutoShape 8">
            <a:extLst>
              <a:ext uri="{FF2B5EF4-FFF2-40B4-BE49-F238E27FC236}">
                <a16:creationId xmlns:a16="http://schemas.microsoft.com/office/drawing/2014/main" id="{63ECCB88-EFE0-5E46-8537-77C7ACA90DA7}"/>
              </a:ext>
            </a:extLst>
          </p:cNvPr>
          <p:cNvCxnSpPr>
            <a:cxnSpLocks noChangeShapeType="1"/>
            <a:stCxn id="22" idx="3"/>
          </p:cNvCxnSpPr>
          <p:nvPr/>
        </p:nvCxnSpPr>
        <p:spPr bwMode="auto">
          <a:xfrm flipV="1">
            <a:off x="8971022" y="2828734"/>
            <a:ext cx="1534082" cy="12795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1ABE5AA-C4BA-CE43-BA44-99A9FDCE8095}"/>
              </a:ext>
            </a:extLst>
          </p:cNvPr>
          <p:cNvSpPr/>
          <p:nvPr/>
        </p:nvSpPr>
        <p:spPr>
          <a:xfrm>
            <a:off x="10515943" y="2544422"/>
            <a:ext cx="1584199" cy="568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WRF-SUEWS</a:t>
            </a:r>
          </a:p>
        </p:txBody>
      </p:sp>
    </p:spTree>
    <p:extLst>
      <p:ext uri="{BB962C8B-B14F-4D97-AF65-F5344CB8AC3E}">
        <p14:creationId xmlns:p14="http://schemas.microsoft.com/office/powerpoint/2010/main" val="23096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Omidvar</dc:creator>
  <cp:lastModifiedBy>Hamidreza Omidvar</cp:lastModifiedBy>
  <cp:revision>12</cp:revision>
  <dcterms:created xsi:type="dcterms:W3CDTF">2020-05-11T22:01:34Z</dcterms:created>
  <dcterms:modified xsi:type="dcterms:W3CDTF">2020-05-12T08:15:38Z</dcterms:modified>
</cp:coreProperties>
</file>