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C60B-C717-7ADB-129F-65414A8B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742EA-5E5E-F773-3FB1-D57A87113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EBED6-0F0C-66EB-A92D-2E1B84C7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18FA-CA22-466D-ADA3-83945E38E9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9DF2B-8C57-1436-45C2-B698981F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A6B7-DA47-F1CF-4210-3C63325D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E852-727B-48CD-8A17-6B88E28B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4182-58E4-D875-01C6-EC671C39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99D9D-E4C0-32E2-519E-E4BC22869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7AF0-1A2E-96FC-5CF9-D18F504A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18FA-CA22-466D-ADA3-83945E38E9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002B0-4F07-8932-506C-E35A712C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2F0D-46C9-E036-62A2-D9AC8C82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E852-727B-48CD-8A17-6B88E28B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8268DC-6ECF-AE7F-FA1D-DBCF08E7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C4687-5F27-748D-E701-92795F645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2EEF-6C3B-2442-A151-2F8B6814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18FA-CA22-466D-ADA3-83945E38E9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EA3F-D0B2-7201-7CE5-2BA47B84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868DB-F2AF-F311-11FC-08BECBC6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E852-727B-48CD-8A17-6B88E28B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39F5-979C-4B7F-43F9-18CDDA69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1BEC-159E-C3C5-2DCA-50406D761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A887-263F-3AE0-CA8F-4CD8B5FD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18FA-CA22-466D-ADA3-83945E38E9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33D58-A135-2172-2B51-46676B99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FC919-ACA3-0056-284A-518E7226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E852-727B-48CD-8A17-6B88E28B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723A-A91D-DC0C-A33D-CCF172AD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39622-6E38-128C-BD5F-EA628563C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6583A-8ED9-3B67-2563-B1F1CB3D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18FA-CA22-466D-ADA3-83945E38E9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93EF-86F7-0867-A8D6-F8840D6B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DAC19-E090-4CBF-97BE-9EA596A2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E852-727B-48CD-8A17-6B88E28B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5A71-22A7-D99F-EB5D-E49B44AB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D759B-128D-C282-23A4-F69D05825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1C882-C7DD-E806-4296-9188CF76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9D17F-C7AB-78C2-AE40-3CAB7B33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18FA-CA22-466D-ADA3-83945E38E9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9BB42-939D-0DE7-A547-BB89AEC9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A7808-5916-D86E-B15F-44F4CD6C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E852-727B-48CD-8A17-6B88E28B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09DB-580B-D7A6-D26A-89E78D8A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21F08-1C79-E508-E696-36804525A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AF518-F042-BCAD-AE1C-F921B14A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32B-9C7E-ABDB-3823-F3891FBE8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E4A77-3D85-EDF5-29A4-715968C92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2B257-A3E2-1494-27D0-BF0C941C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18FA-CA22-466D-ADA3-83945E38E9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9324E0-1C4B-888A-5D6E-043C1BBB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94241-F6D9-68F2-1F5A-36761964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E852-727B-48CD-8A17-6B88E28B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FBA4-56B4-EC7A-7E9F-CA7C2772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1D9DD-332A-20E1-F1B1-A8D0091D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18FA-CA22-466D-ADA3-83945E38E9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95158-1125-52C8-2915-C048A1A9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13BE0-DEDF-80E0-1B9E-367A7B1F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E852-727B-48CD-8A17-6B88E28B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8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3105F-6CE9-988F-AEC3-F6B22FC4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18FA-CA22-466D-ADA3-83945E38E9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58706-E089-5E7C-B532-2E3C89A4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CCC4-95CF-E195-F71C-B46DD374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E852-727B-48CD-8A17-6B88E28B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0534-B40B-F58F-A00E-54D872C8D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EC1-1084-0F53-44E5-AD75AD40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835AF-C47C-97A7-6182-BED344F2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450C2-A1DD-990A-C435-4E4E8ECD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18FA-CA22-466D-ADA3-83945E38E9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1EAAE-2954-FFD0-F33C-FA446C66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13AFA-8364-692B-A2E2-E09E321A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E852-727B-48CD-8A17-6B88E28B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AA18-5537-E087-92FF-16ACDC90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9495E-E592-B302-8023-4663CCBDC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2CED0-21C4-FDC1-1DFB-1F5102D11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E2F94-0709-AD36-34FA-EE5FD168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218FA-CA22-466D-ADA3-83945E38E9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5BFA7-E7C6-7FD9-9064-7C34B3D5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49DC5-A23B-D609-375B-6612AD76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E852-727B-48CD-8A17-6B88E28B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D85D7-6C70-BB83-6FEB-77311648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D028E-BFF2-6F7F-8B21-5192EDC6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FA54-5191-03C9-9B3B-1BDE0D5E1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D218FA-CA22-466D-ADA3-83945E38E9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BC68-2518-4AF8-0B1E-6134B998B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2C3F-4FFD-B7D5-0DC7-21E79E023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2E852-727B-48CD-8A17-6B88E28B3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DF5F066A-10D6-C4FF-CFCC-A476D16920DA}"/>
              </a:ext>
            </a:extLst>
          </p:cNvPr>
          <p:cNvGrpSpPr/>
          <p:nvPr/>
        </p:nvGrpSpPr>
        <p:grpSpPr>
          <a:xfrm>
            <a:off x="75330" y="973394"/>
            <a:ext cx="12041339" cy="4123970"/>
            <a:chOff x="-7242687" y="1504336"/>
            <a:chExt cx="31881953" cy="109190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BB4071-ED99-510C-0C77-59E89E92E704}"/>
                </a:ext>
              </a:extLst>
            </p:cNvPr>
            <p:cNvSpPr/>
            <p:nvPr/>
          </p:nvSpPr>
          <p:spPr>
            <a:xfrm>
              <a:off x="770315" y="1504336"/>
              <a:ext cx="7683500" cy="1089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569D91-82D2-538F-B2A1-B1C87B9E9D54}"/>
                </a:ext>
              </a:extLst>
            </p:cNvPr>
            <p:cNvSpPr/>
            <p:nvPr/>
          </p:nvSpPr>
          <p:spPr>
            <a:xfrm>
              <a:off x="-7242687" y="1504336"/>
              <a:ext cx="7683500" cy="1089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8">
              <a:extLst>
                <a:ext uri="{FF2B5EF4-FFF2-40B4-BE49-F238E27FC236}">
                  <a16:creationId xmlns:a16="http://schemas.microsoft.com/office/drawing/2014/main" id="{A109E4AB-5B21-DC57-3887-DC6807D887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98031" y="1685311"/>
              <a:ext cx="7419975" cy="649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B759D66-180C-F6AC-0944-B84329C062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98031" y="8181361"/>
              <a:ext cx="7419975" cy="4070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68F8C2-15CE-4043-6FC4-C81C3D3E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" b="372"/>
            <a:stretch/>
          </p:blipFill>
          <p:spPr>
            <a:xfrm>
              <a:off x="902077" y="1685311"/>
              <a:ext cx="7419975" cy="627905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2414F5-DD98-92A2-F9CA-AFF9D9967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1579" y="8031433"/>
              <a:ext cx="6760969" cy="430243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CA3FBC-9053-40A3-0851-49F41F000DC6}"/>
                </a:ext>
              </a:extLst>
            </p:cNvPr>
            <p:cNvSpPr/>
            <p:nvPr/>
          </p:nvSpPr>
          <p:spPr>
            <a:xfrm>
              <a:off x="8783316" y="1504336"/>
              <a:ext cx="7683500" cy="1089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1D5A7148-998B-0D32-4F22-A6FBC8648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64100" y="1685311"/>
              <a:ext cx="7284594" cy="5394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2754F6-3A8A-DF75-431C-C6172CCB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-1" t="347" r="322"/>
            <a:stretch/>
          </p:blipFill>
          <p:spPr>
            <a:xfrm>
              <a:off x="9050695" y="7339870"/>
              <a:ext cx="7188918" cy="480137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3665A1-525C-07F6-BE4A-4DD6D8F9C27C}"/>
                </a:ext>
              </a:extLst>
            </p:cNvPr>
            <p:cNvSpPr/>
            <p:nvPr/>
          </p:nvSpPr>
          <p:spPr>
            <a:xfrm>
              <a:off x="16955766" y="1526807"/>
              <a:ext cx="7683500" cy="10896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6CD265D-5082-3704-11B1-DAA765B04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2909"/>
            <a:stretch/>
          </p:blipFill>
          <p:spPr>
            <a:xfrm>
              <a:off x="17022823" y="1685312"/>
              <a:ext cx="7418855" cy="3019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EA66816-2D76-D53B-B234-8CFE5F6E5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241098" y="4824839"/>
              <a:ext cx="7019659" cy="328607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3F11C2-59B4-61B5-C590-2D0ACD85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9749"/>
            <a:stretch/>
          </p:blipFill>
          <p:spPr>
            <a:xfrm>
              <a:off x="17241099" y="8232168"/>
              <a:ext cx="7019659" cy="410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771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Lingbo</dc:creator>
  <cp:lastModifiedBy>Liu, Lingbo</cp:lastModifiedBy>
  <cp:revision>1</cp:revision>
  <dcterms:created xsi:type="dcterms:W3CDTF">2025-06-02T15:28:50Z</dcterms:created>
  <dcterms:modified xsi:type="dcterms:W3CDTF">2025-06-02T21:44:35Z</dcterms:modified>
</cp:coreProperties>
</file>