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8663-261C-ED9E-F218-312BBDA7B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F3F2A-E905-AFA5-BABC-7887D29BA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7DD9-739A-F278-58B4-D027F5B3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A0A0-63F0-42D3-BC1E-001D6A16272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5E8FD-B17D-6BDF-B43F-3D920323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6378-5FAC-12DD-942E-12A013F2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5C04-2501-43BF-8E48-9ED71D6C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0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3FF0-D108-BC20-77DA-D4B0F39F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76A6A-55AA-088A-129B-F00BAAC78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7B864-0FCB-6CFE-8018-D1BE2826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A0A0-63F0-42D3-BC1E-001D6A16272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950FF-228B-7C31-3DF8-876F6ADC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01217-F27E-1945-E319-C8FFFCE7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5C04-2501-43BF-8E48-9ED71D6C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95478-E651-82FB-CCC6-3FFD56771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C3DC6-7EFF-1D69-9DDB-901F7EB0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77E1D-1F05-C1AF-004B-4295E147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A0A0-63F0-42D3-BC1E-001D6A16272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B915B-F1DD-5752-C95B-F2456855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1C6D-F3A0-4C11-CB52-3B5DCCB8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5C04-2501-43BF-8E48-9ED71D6C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2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7415-1987-9934-54FB-92758D82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021F5-289B-E053-24A6-BBF2134F3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C34E0-1DFE-F395-BE6C-BBD53914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A0A0-63F0-42D3-BC1E-001D6A16272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A1D78-0BAA-4517-DA80-ABAAA1CA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B9247-6ED6-2E82-E93B-3E5D884E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5C04-2501-43BF-8E48-9ED71D6C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0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A904-6C22-1C29-67C6-E90AB3A2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9BBD1-0F21-14BE-50C0-C1A280CC6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EF427-4D4F-04FD-BEB7-FEED9F1D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A0A0-63F0-42D3-BC1E-001D6A16272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89C4-5106-EE36-23F5-60ACC3A5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E4D08-5B4E-19F1-BA1C-AF60AB7A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5C04-2501-43BF-8E48-9ED71D6C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3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5B4D-6025-1CDE-C6D6-C4CC63B5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9293-53A2-D9CC-C031-9E185A02A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D7DE6-6B2D-3C24-5DE2-CAEFD3768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93D0A-FFF5-E9CD-0A70-BA88894F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A0A0-63F0-42D3-BC1E-001D6A16272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AC290-2791-7038-E4BB-48864497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13B7B-7F0C-7EEB-26C3-AB7930E7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5C04-2501-43BF-8E48-9ED71D6C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0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8399-6371-F1DA-C893-76B367A6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F6AA1-CFA2-4B94-5598-FD23B390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53D6C-C0D5-86FE-9579-62512BFDC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AF81C-4271-A581-9EE0-87E012D01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268A1-D5B8-1110-B8F6-23A35E255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DCB1A-17E1-A79E-714A-D2DB2C59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A0A0-63F0-42D3-BC1E-001D6A16272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53976-3594-EC25-93A1-20899A9A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77CA3-8316-B6F1-DE8B-4BF4DE7F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5C04-2501-43BF-8E48-9ED71D6C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2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71E7-D925-2912-544F-3746CAA2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C1CDE-484A-1385-6488-CBE96C38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A0A0-63F0-42D3-BC1E-001D6A16272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5D581-B631-0579-99F4-24D1F6EB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FDDF5-CA80-0BCF-2ABC-EC677488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5C04-2501-43BF-8E48-9ED71D6C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3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73824-3305-9DBD-7270-ABCB2B91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A0A0-63F0-42D3-BC1E-001D6A16272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3000A-8280-65F3-EC6D-CA8142D5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67727-64AF-B983-C81F-93505ADC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5C04-2501-43BF-8E48-9ED71D6C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7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7732-C884-8D52-1CFC-DF907D33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A8A4-C420-486E-C5A7-A2289513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A78B4-2F55-89CB-69B3-32B82FC9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8C12E-7005-AA80-A3B4-A71A0401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A0A0-63F0-42D3-BC1E-001D6A16272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E35E5-2E2F-371A-DC8D-B6E0F18E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6B4CC-0303-9FB1-5C63-77F4501D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5C04-2501-43BF-8E48-9ED71D6C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7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8B02-9C67-771C-7607-8EF4DE23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E3D1F-5C41-916A-EE75-151F7D515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5E420-9109-5983-E621-475D198FC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C550F-9D0D-B1EA-C424-3AEF56B6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A0A0-63F0-42D3-BC1E-001D6A16272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F90A2-D19D-D374-2A95-D5DD8D61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5C46C-2EDA-5AFB-AE6A-AF57EA57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5C04-2501-43BF-8E48-9ED71D6C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4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01219-E6B6-7F13-E9CD-6D2E9F9F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62079-D4A9-BB88-8E80-B1AAFFCBC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1801-CD56-4C4C-E3A8-B0444C57C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A0A0-63F0-42D3-BC1E-001D6A16272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D390C-392D-4659-3A5B-45F659B80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3180B-0E2B-DBFC-7377-9780C0B96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5C04-2501-43BF-8E48-9ED71D6C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1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1498-4993-FBCC-90C7-46857F4F1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ECA40-3978-1D42-A74B-BC150F09C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6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F4FB90-A639-3CC9-2809-6EFB12D2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03" y="974911"/>
            <a:ext cx="7115175" cy="158115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0DB0FA-C160-9A03-D5BA-3CBCB7E4D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894738"/>
              </p:ext>
            </p:extLst>
          </p:nvPr>
        </p:nvGraphicFramePr>
        <p:xfrm>
          <a:off x="1934228" y="3057525"/>
          <a:ext cx="7112000" cy="156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597579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7861661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76404750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33909675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7063879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13367066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var/year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2020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24005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poverty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bbb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49124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income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bbb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06656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bbb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8098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source: 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Decennial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Decennial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Decennial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75082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22729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↑</a:t>
                      </a:r>
                      <a:endParaRPr lang="en-US" sz="14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328283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apportion</a:t>
                      </a:r>
                      <a:endParaRPr lang="en-US" sz="1400" b="1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→</a:t>
                      </a:r>
                      <a:endParaRPr lang="en-US" sz="1400" b="1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baseline geo</a:t>
                      </a:r>
                      <a:endParaRPr lang="en-US" sz="1400" b="0" i="0" u="none" strike="noStrike">
                        <a:solidFill>
                          <a:srgbClr val="305496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←</a:t>
                      </a:r>
                      <a:endParaRPr lang="en-US" sz="1400" b="1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apportion</a:t>
                      </a:r>
                      <a:endParaRPr lang="en-US" sz="14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586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57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4C13DB-2386-4884-CCC3-189EDA0E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324100"/>
            <a:ext cx="73247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4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46A6C679-3D0F-3C43-53FD-6A263E5F2CCF}"/>
              </a:ext>
            </a:extLst>
          </p:cNvPr>
          <p:cNvGrpSpPr/>
          <p:nvPr/>
        </p:nvGrpSpPr>
        <p:grpSpPr>
          <a:xfrm>
            <a:off x="2617744" y="667536"/>
            <a:ext cx="8644724" cy="5739988"/>
            <a:chOff x="2617744" y="667536"/>
            <a:chExt cx="8644724" cy="573998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97D616B-B894-A1A5-7779-DBD0263CB1FB}"/>
                </a:ext>
              </a:extLst>
            </p:cNvPr>
            <p:cNvSpPr/>
            <p:nvPr/>
          </p:nvSpPr>
          <p:spPr>
            <a:xfrm>
              <a:off x="3028950" y="1790700"/>
              <a:ext cx="466725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20FD1C4-7FE4-CFB2-3BF2-074819B3A869}"/>
                </a:ext>
              </a:extLst>
            </p:cNvPr>
            <p:cNvSpPr/>
            <p:nvPr/>
          </p:nvSpPr>
          <p:spPr>
            <a:xfrm>
              <a:off x="3028950" y="2483970"/>
              <a:ext cx="466725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AC887A-B21E-3101-F434-CD199D123BF5}"/>
                </a:ext>
              </a:extLst>
            </p:cNvPr>
            <p:cNvSpPr/>
            <p:nvPr/>
          </p:nvSpPr>
          <p:spPr>
            <a:xfrm>
              <a:off x="3028950" y="3177240"/>
              <a:ext cx="466725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45DE2E-192C-82EC-14EF-CB2A025FEA02}"/>
                </a:ext>
              </a:extLst>
            </p:cNvPr>
            <p:cNvSpPr/>
            <p:nvPr/>
          </p:nvSpPr>
          <p:spPr>
            <a:xfrm>
              <a:off x="3028950" y="3870511"/>
              <a:ext cx="466725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E6EC4D-DCAB-7EB9-FF16-A75A30019499}"/>
                </a:ext>
              </a:extLst>
            </p:cNvPr>
            <p:cNvSpPr/>
            <p:nvPr/>
          </p:nvSpPr>
          <p:spPr>
            <a:xfrm>
              <a:off x="7781756" y="1790700"/>
              <a:ext cx="466725" cy="1150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123F9F-07B4-42FD-71E3-C9A6298CE1E8}"/>
                </a:ext>
              </a:extLst>
            </p:cNvPr>
            <p:cNvSpPr/>
            <p:nvPr/>
          </p:nvSpPr>
          <p:spPr>
            <a:xfrm>
              <a:off x="7781756" y="3177241"/>
              <a:ext cx="466725" cy="18437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BE7228-86AD-58B5-61AE-83C64DFC1EB3}"/>
                </a:ext>
              </a:extLst>
            </p:cNvPr>
            <p:cNvSpPr/>
            <p:nvPr/>
          </p:nvSpPr>
          <p:spPr>
            <a:xfrm>
              <a:off x="10200193" y="1790700"/>
              <a:ext cx="466725" cy="46168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44C397-4CBD-3BCA-9A76-A82AF858900E}"/>
                </a:ext>
              </a:extLst>
            </p:cNvPr>
            <p:cNvSpPr txBox="1"/>
            <p:nvPr/>
          </p:nvSpPr>
          <p:spPr>
            <a:xfrm>
              <a:off x="2617744" y="1093245"/>
              <a:ext cx="12891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blocks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6A116A-470D-04A4-AD0D-B50ABC0D5E36}"/>
                </a:ext>
              </a:extLst>
            </p:cNvPr>
            <p:cNvSpPr txBox="1"/>
            <p:nvPr/>
          </p:nvSpPr>
          <p:spPr>
            <a:xfrm>
              <a:off x="7501104" y="1093245"/>
              <a:ext cx="1152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tracts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E51BA5-E17D-8039-5DF4-7FE25DFCB959}"/>
                </a:ext>
              </a:extLst>
            </p:cNvPr>
            <p:cNvSpPr txBox="1"/>
            <p:nvPr/>
          </p:nvSpPr>
          <p:spPr>
            <a:xfrm>
              <a:off x="9604642" y="1080036"/>
              <a:ext cx="1657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counties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B1876A-99F0-384A-4B5B-FA57D2BFC8E4}"/>
                </a:ext>
              </a:extLst>
            </p:cNvPr>
            <p:cNvSpPr/>
            <p:nvPr/>
          </p:nvSpPr>
          <p:spPr>
            <a:xfrm>
              <a:off x="3028950" y="4563782"/>
              <a:ext cx="466725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E4CC87-B12E-8109-20D0-050A506D057E}"/>
                </a:ext>
              </a:extLst>
            </p:cNvPr>
            <p:cNvSpPr/>
            <p:nvPr/>
          </p:nvSpPr>
          <p:spPr>
            <a:xfrm>
              <a:off x="3028950" y="5257053"/>
              <a:ext cx="466725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352920-2938-0ED5-0D8E-01F55480CFFD}"/>
                </a:ext>
              </a:extLst>
            </p:cNvPr>
            <p:cNvSpPr/>
            <p:nvPr/>
          </p:nvSpPr>
          <p:spPr>
            <a:xfrm>
              <a:off x="7779516" y="5257053"/>
              <a:ext cx="466725" cy="1150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D7FDD0-4B00-78A2-493E-CC4DD60E458E}"/>
                </a:ext>
              </a:extLst>
            </p:cNvPr>
            <p:cNvSpPr/>
            <p:nvPr/>
          </p:nvSpPr>
          <p:spPr>
            <a:xfrm>
              <a:off x="5621401" y="1790700"/>
              <a:ext cx="466725" cy="184373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797331-6EF2-72E6-4E0D-C3620EF6CF73}"/>
                </a:ext>
              </a:extLst>
            </p:cNvPr>
            <p:cNvSpPr/>
            <p:nvPr/>
          </p:nvSpPr>
          <p:spPr>
            <a:xfrm>
              <a:off x="5620282" y="3870510"/>
              <a:ext cx="466725" cy="253701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388568D-6AE5-0D11-BBA1-FE8CDA3354D8}"/>
                </a:ext>
              </a:extLst>
            </p:cNvPr>
            <p:cNvSpPr/>
            <p:nvPr/>
          </p:nvSpPr>
          <p:spPr>
            <a:xfrm>
              <a:off x="3028950" y="5950324"/>
              <a:ext cx="466725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B9F78E-48AD-A057-5630-706E09046FE0}"/>
                </a:ext>
              </a:extLst>
            </p:cNvPr>
            <p:cNvSpPr txBox="1"/>
            <p:nvPr/>
          </p:nvSpPr>
          <p:spPr>
            <a:xfrm>
              <a:off x="5223980" y="667536"/>
              <a:ext cx="143661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voting </a:t>
              </a:r>
            </a:p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districts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E5BE06-9B53-23B1-7960-A09A6D1071AB}"/>
                </a:ext>
              </a:extLst>
            </p:cNvPr>
            <p:cNvCxnSpPr>
              <a:cxnSpLocks/>
            </p:cNvCxnSpPr>
            <p:nvPr/>
          </p:nvCxnSpPr>
          <p:spPr>
            <a:xfrm>
              <a:off x="3599978" y="1790700"/>
              <a:ext cx="1935457" cy="0"/>
            </a:xfrm>
            <a:prstGeom prst="line">
              <a:avLst/>
            </a:prstGeom>
            <a:ln w="2222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E8A4572-5332-C11E-BC1A-A92B94127314}"/>
                </a:ext>
              </a:extLst>
            </p:cNvPr>
            <p:cNvCxnSpPr>
              <a:cxnSpLocks/>
            </p:cNvCxnSpPr>
            <p:nvPr/>
          </p:nvCxnSpPr>
          <p:spPr>
            <a:xfrm>
              <a:off x="3558841" y="3634439"/>
              <a:ext cx="1964764" cy="0"/>
            </a:xfrm>
            <a:prstGeom prst="line">
              <a:avLst/>
            </a:prstGeom>
            <a:ln w="2222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D4E33-24B4-54C2-3363-226636E1447D}"/>
                </a:ext>
              </a:extLst>
            </p:cNvPr>
            <p:cNvCxnSpPr>
              <a:cxnSpLocks/>
            </p:cNvCxnSpPr>
            <p:nvPr/>
          </p:nvCxnSpPr>
          <p:spPr>
            <a:xfrm>
              <a:off x="3565358" y="3887621"/>
              <a:ext cx="1951730" cy="0"/>
            </a:xfrm>
            <a:prstGeom prst="line">
              <a:avLst/>
            </a:prstGeom>
            <a:ln w="2222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4289DE-5EC7-AF25-957F-4AA27FB10BAA}"/>
                </a:ext>
              </a:extLst>
            </p:cNvPr>
            <p:cNvCxnSpPr>
              <a:cxnSpLocks/>
            </p:cNvCxnSpPr>
            <p:nvPr/>
          </p:nvCxnSpPr>
          <p:spPr>
            <a:xfrm>
              <a:off x="3583705" y="6407523"/>
              <a:ext cx="1951730" cy="0"/>
            </a:xfrm>
            <a:prstGeom prst="line">
              <a:avLst/>
            </a:prstGeom>
            <a:ln w="2222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3D97D5-20E7-9C66-41DC-535FA1C4BF66}"/>
                </a:ext>
              </a:extLst>
            </p:cNvPr>
            <p:cNvCxnSpPr>
              <a:cxnSpLocks/>
            </p:cNvCxnSpPr>
            <p:nvPr/>
          </p:nvCxnSpPr>
          <p:spPr>
            <a:xfrm>
              <a:off x="8334447" y="1809172"/>
              <a:ext cx="1770135" cy="0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B2B55A-52D0-9733-6F1E-B6809B600DDD}"/>
                </a:ext>
              </a:extLst>
            </p:cNvPr>
            <p:cNvCxnSpPr>
              <a:cxnSpLocks/>
            </p:cNvCxnSpPr>
            <p:nvPr/>
          </p:nvCxnSpPr>
          <p:spPr>
            <a:xfrm>
              <a:off x="8334447" y="6407523"/>
              <a:ext cx="1770135" cy="0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3ADD7E50-3AE4-7B37-8594-F5E7B30C145C}"/>
                </a:ext>
              </a:extLst>
            </p:cNvPr>
            <p:cNvSpPr/>
            <p:nvPr/>
          </p:nvSpPr>
          <p:spPr>
            <a:xfrm>
              <a:off x="4307861" y="2505323"/>
              <a:ext cx="466725" cy="35444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D541AB61-C21A-0E5E-171A-9BA3AC75C472}"/>
                </a:ext>
              </a:extLst>
            </p:cNvPr>
            <p:cNvSpPr/>
            <p:nvPr/>
          </p:nvSpPr>
          <p:spPr>
            <a:xfrm>
              <a:off x="4238168" y="4992792"/>
              <a:ext cx="466725" cy="35444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736AE4C8-4548-7333-9FA8-0EDC1B922266}"/>
                </a:ext>
              </a:extLst>
            </p:cNvPr>
            <p:cNvSpPr/>
            <p:nvPr/>
          </p:nvSpPr>
          <p:spPr>
            <a:xfrm>
              <a:off x="8996364" y="2470740"/>
              <a:ext cx="466725" cy="35444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68654A-D699-AAFA-EAC1-6E8FA7BB7B90}"/>
                </a:ext>
              </a:extLst>
            </p:cNvPr>
            <p:cNvCxnSpPr>
              <a:cxnSpLocks/>
            </p:cNvCxnSpPr>
            <p:nvPr/>
          </p:nvCxnSpPr>
          <p:spPr>
            <a:xfrm>
              <a:off x="6426439" y="1808017"/>
              <a:ext cx="1117600" cy="0"/>
            </a:xfrm>
            <a:prstGeom prst="line">
              <a:avLst/>
            </a:prstGeom>
            <a:ln w="2222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022EE59-5CEF-540E-09D7-0E8B6FE3DAEF}"/>
                </a:ext>
              </a:extLst>
            </p:cNvPr>
            <p:cNvCxnSpPr>
              <a:cxnSpLocks/>
            </p:cNvCxnSpPr>
            <p:nvPr/>
          </p:nvCxnSpPr>
          <p:spPr>
            <a:xfrm>
              <a:off x="6389108" y="3634439"/>
              <a:ext cx="1181341" cy="0"/>
            </a:xfrm>
            <a:prstGeom prst="line">
              <a:avLst/>
            </a:prstGeom>
            <a:ln w="2222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E950C42-D4A7-B2A0-C9AE-691C3644FE5B}"/>
                </a:ext>
              </a:extLst>
            </p:cNvPr>
            <p:cNvCxnSpPr>
              <a:cxnSpLocks/>
            </p:cNvCxnSpPr>
            <p:nvPr/>
          </p:nvCxnSpPr>
          <p:spPr>
            <a:xfrm>
              <a:off x="6378187" y="3887621"/>
              <a:ext cx="1192262" cy="0"/>
            </a:xfrm>
            <a:prstGeom prst="line">
              <a:avLst/>
            </a:prstGeom>
            <a:ln w="2222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471D9D5-CE58-8193-D13D-4C5D823CA9FC}"/>
                </a:ext>
              </a:extLst>
            </p:cNvPr>
            <p:cNvCxnSpPr>
              <a:cxnSpLocks/>
            </p:cNvCxnSpPr>
            <p:nvPr/>
          </p:nvCxnSpPr>
          <p:spPr>
            <a:xfrm>
              <a:off x="6351777" y="6407523"/>
              <a:ext cx="1192262" cy="0"/>
            </a:xfrm>
            <a:prstGeom prst="line">
              <a:avLst/>
            </a:prstGeom>
            <a:ln w="2222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Summing Junction 47">
              <a:extLst>
                <a:ext uri="{FF2B5EF4-FFF2-40B4-BE49-F238E27FC236}">
                  <a16:creationId xmlns:a16="http://schemas.microsoft.com/office/drawing/2014/main" id="{9F3CADF1-5D10-0092-7928-26C9A43D4CB0}"/>
                </a:ext>
              </a:extLst>
            </p:cNvPr>
            <p:cNvSpPr/>
            <p:nvPr/>
          </p:nvSpPr>
          <p:spPr>
            <a:xfrm>
              <a:off x="6801128" y="2556100"/>
              <a:ext cx="368222" cy="330257"/>
            </a:xfrm>
            <a:prstGeom prst="flowChartSummingJunction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Summing Junction 48">
              <a:extLst>
                <a:ext uri="{FF2B5EF4-FFF2-40B4-BE49-F238E27FC236}">
                  <a16:creationId xmlns:a16="http://schemas.microsoft.com/office/drawing/2014/main" id="{C2DBB143-B76B-E63D-9768-32D12841761E}"/>
                </a:ext>
              </a:extLst>
            </p:cNvPr>
            <p:cNvSpPr/>
            <p:nvPr/>
          </p:nvSpPr>
          <p:spPr>
            <a:xfrm>
              <a:off x="6741668" y="4399005"/>
              <a:ext cx="368222" cy="330257"/>
            </a:xfrm>
            <a:prstGeom prst="flowChartSummingJunction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15FC82F-8E60-3361-BB96-1EA96B82E7C9}"/>
                </a:ext>
              </a:extLst>
            </p:cNvPr>
            <p:cNvCxnSpPr>
              <a:cxnSpLocks/>
            </p:cNvCxnSpPr>
            <p:nvPr/>
          </p:nvCxnSpPr>
          <p:spPr>
            <a:xfrm>
              <a:off x="7779516" y="3634439"/>
              <a:ext cx="466725" cy="0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64BFE57-154A-00B1-AA8F-24BFDEDDAD22}"/>
                </a:ext>
              </a:extLst>
            </p:cNvPr>
            <p:cNvCxnSpPr>
              <a:cxnSpLocks/>
            </p:cNvCxnSpPr>
            <p:nvPr/>
          </p:nvCxnSpPr>
          <p:spPr>
            <a:xfrm>
              <a:off x="7770612" y="3887621"/>
              <a:ext cx="466725" cy="0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FDAF1F1-7B20-BA89-0648-D8A0131B1482}"/>
                </a:ext>
              </a:extLst>
            </p:cNvPr>
            <p:cNvSpPr txBox="1"/>
            <p:nvPr/>
          </p:nvSpPr>
          <p:spPr>
            <a:xfrm>
              <a:off x="4108081" y="2877771"/>
              <a:ext cx="820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nested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785E5E-C08C-83C5-060C-8F59A55C91C7}"/>
                </a:ext>
              </a:extLst>
            </p:cNvPr>
            <p:cNvSpPr txBox="1"/>
            <p:nvPr/>
          </p:nvSpPr>
          <p:spPr>
            <a:xfrm>
              <a:off x="6534440" y="5185957"/>
              <a:ext cx="8208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not</a:t>
              </a:r>
            </a:p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nested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5D9A82F-DC35-1C7C-F13A-C9E74D5B9F9D}"/>
                </a:ext>
              </a:extLst>
            </p:cNvPr>
            <p:cNvSpPr/>
            <p:nvPr/>
          </p:nvSpPr>
          <p:spPr>
            <a:xfrm rot="10800000">
              <a:off x="6711066" y="2908778"/>
              <a:ext cx="466725" cy="208339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B7935199-05D7-B45C-9CE3-5BCE09C6D980}"/>
                </a:ext>
              </a:extLst>
            </p:cNvPr>
            <p:cNvSpPr/>
            <p:nvPr/>
          </p:nvSpPr>
          <p:spPr>
            <a:xfrm rot="10800000">
              <a:off x="6695447" y="4794983"/>
              <a:ext cx="466725" cy="208339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EBFD569-FB6F-89EB-AF76-55D2565328B8}"/>
                </a:ext>
              </a:extLst>
            </p:cNvPr>
            <p:cNvSpPr txBox="1"/>
            <p:nvPr/>
          </p:nvSpPr>
          <p:spPr>
            <a:xfrm>
              <a:off x="8812816" y="2914960"/>
              <a:ext cx="820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nested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7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61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Century Gothic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</cp:revision>
  <dcterms:created xsi:type="dcterms:W3CDTF">2023-08-10T18:46:58Z</dcterms:created>
  <dcterms:modified xsi:type="dcterms:W3CDTF">2023-08-10T19:33:35Z</dcterms:modified>
</cp:coreProperties>
</file>