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2317A-25F2-4637-B3A4-2206A0FDA721}" v="20" dt="2021-03-05T01:25:32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613" autoAdjust="0"/>
  </p:normalViewPr>
  <p:slideViewPr>
    <p:cSldViewPr showGuides="1">
      <p:cViewPr varScale="1">
        <p:scale>
          <a:sx n="80" d="100"/>
          <a:sy n="80" d="100"/>
        </p:scale>
        <p:origin x="1278" y="84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68400" cy="68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jun Wu" userId="0d13d636c88b5865" providerId="LiveId" clId="{9982317A-25F2-4637-B3A4-2206A0FDA721}"/>
    <pc:docChg chg="undo custSel addSld delSld modSld sldOrd">
      <pc:chgData name="Guojun Wu" userId="0d13d636c88b5865" providerId="LiveId" clId="{9982317A-25F2-4637-B3A4-2206A0FDA721}" dt="2021-03-05T01:25:33.994" v="2100" actId="5793"/>
      <pc:docMkLst>
        <pc:docMk/>
      </pc:docMkLst>
      <pc:sldChg chg="modSp mod">
        <pc:chgData name="Guojun Wu" userId="0d13d636c88b5865" providerId="LiveId" clId="{9982317A-25F2-4637-B3A4-2206A0FDA721}" dt="2021-03-04T19:13:23.973" v="7"/>
        <pc:sldMkLst>
          <pc:docMk/>
          <pc:sldMk cId="4283092735" sldId="256"/>
        </pc:sldMkLst>
        <pc:spChg chg="mod">
          <ac:chgData name="Guojun Wu" userId="0d13d636c88b5865" providerId="LiveId" clId="{9982317A-25F2-4637-B3A4-2206A0FDA721}" dt="2021-03-04T19:13:23.973" v="7"/>
          <ac:spMkLst>
            <pc:docMk/>
            <pc:sldMk cId="4283092735" sldId="256"/>
            <ac:spMk id="2" creationId="{00000000-0000-0000-0000-000000000000}"/>
          </ac:spMkLst>
        </pc:spChg>
      </pc:sldChg>
      <pc:sldChg chg="del">
        <pc:chgData name="Guojun Wu" userId="0d13d636c88b5865" providerId="LiveId" clId="{9982317A-25F2-4637-B3A4-2206A0FDA721}" dt="2021-03-04T21:57:23.967" v="2040" actId="47"/>
        <pc:sldMkLst>
          <pc:docMk/>
          <pc:sldMk cId="517931860" sldId="257"/>
        </pc:sldMkLst>
      </pc:sldChg>
      <pc:sldChg chg="del">
        <pc:chgData name="Guojun Wu" userId="0d13d636c88b5865" providerId="LiveId" clId="{9982317A-25F2-4637-B3A4-2206A0FDA721}" dt="2021-03-04T21:57:21.271" v="2037" actId="47"/>
        <pc:sldMkLst>
          <pc:docMk/>
          <pc:sldMk cId="1085010704" sldId="258"/>
        </pc:sldMkLst>
      </pc:sldChg>
      <pc:sldChg chg="del">
        <pc:chgData name="Guojun Wu" userId="0d13d636c88b5865" providerId="LiveId" clId="{9982317A-25F2-4637-B3A4-2206A0FDA721}" dt="2021-03-04T21:57:21.839" v="2038" actId="47"/>
        <pc:sldMkLst>
          <pc:docMk/>
          <pc:sldMk cId="271361448" sldId="259"/>
        </pc:sldMkLst>
      </pc:sldChg>
      <pc:sldChg chg="del">
        <pc:chgData name="Guojun Wu" userId="0d13d636c88b5865" providerId="LiveId" clId="{9982317A-25F2-4637-B3A4-2206A0FDA721}" dt="2021-03-04T21:57:22.297" v="2039" actId="47"/>
        <pc:sldMkLst>
          <pc:docMk/>
          <pc:sldMk cId="3191304088" sldId="260"/>
        </pc:sldMkLst>
      </pc:sldChg>
      <pc:sldChg chg="modSp del mod ord">
        <pc:chgData name="Guojun Wu" userId="0d13d636c88b5865" providerId="LiveId" clId="{9982317A-25F2-4637-B3A4-2206A0FDA721}" dt="2021-03-04T21:57:12.221" v="2036" actId="47"/>
        <pc:sldMkLst>
          <pc:docMk/>
          <pc:sldMk cId="2272420516" sldId="261"/>
        </pc:sldMkLst>
        <pc:spChg chg="mod">
          <ac:chgData name="Guojun Wu" userId="0d13d636c88b5865" providerId="LiveId" clId="{9982317A-25F2-4637-B3A4-2206A0FDA721}" dt="2021-03-02T10:48:14.057" v="1"/>
          <ac:spMkLst>
            <pc:docMk/>
            <pc:sldMk cId="2272420516" sldId="261"/>
            <ac:spMk id="2" creationId="{A694C246-B169-49D3-8BE2-E498C14F037C}"/>
          </ac:spMkLst>
        </pc:spChg>
      </pc:sldChg>
      <pc:sldChg chg="new del">
        <pc:chgData name="Guojun Wu" userId="0d13d636c88b5865" providerId="LiveId" clId="{9982317A-25F2-4637-B3A4-2206A0FDA721}" dt="2021-03-04T19:13:29.698" v="9" actId="47"/>
        <pc:sldMkLst>
          <pc:docMk/>
          <pc:sldMk cId="2760153964" sldId="262"/>
        </pc:sldMkLst>
      </pc:sldChg>
      <pc:sldChg chg="modSp new mod">
        <pc:chgData name="Guojun Wu" userId="0d13d636c88b5865" providerId="LiveId" clId="{9982317A-25F2-4637-B3A4-2206A0FDA721}" dt="2021-03-04T19:35:05.257" v="257" actId="20577"/>
        <pc:sldMkLst>
          <pc:docMk/>
          <pc:sldMk cId="3133641113" sldId="262"/>
        </pc:sldMkLst>
        <pc:spChg chg="mod">
          <ac:chgData name="Guojun Wu" userId="0d13d636c88b5865" providerId="LiveId" clId="{9982317A-25F2-4637-B3A4-2206A0FDA721}" dt="2021-03-04T19:13:41.508" v="33" actId="20577"/>
          <ac:spMkLst>
            <pc:docMk/>
            <pc:sldMk cId="3133641113" sldId="262"/>
            <ac:spMk id="2" creationId="{A08651C9-68B2-4E31-83DE-0C1EE49653B5}"/>
          </ac:spMkLst>
        </pc:spChg>
        <pc:spChg chg="mod">
          <ac:chgData name="Guojun Wu" userId="0d13d636c88b5865" providerId="LiveId" clId="{9982317A-25F2-4637-B3A4-2206A0FDA721}" dt="2021-03-04T19:35:05.257" v="257" actId="20577"/>
          <ac:spMkLst>
            <pc:docMk/>
            <pc:sldMk cId="3133641113" sldId="262"/>
            <ac:spMk id="3" creationId="{5A0F1BD7-98E6-474E-87AA-5ADD587E63CA}"/>
          </ac:spMkLst>
        </pc:spChg>
      </pc:sldChg>
      <pc:sldChg chg="modSp new mod">
        <pc:chgData name="Guojun Wu" userId="0d13d636c88b5865" providerId="LiveId" clId="{9982317A-25F2-4637-B3A4-2206A0FDA721}" dt="2021-03-04T20:18:37.914" v="659" actId="20577"/>
        <pc:sldMkLst>
          <pc:docMk/>
          <pc:sldMk cId="363252145" sldId="263"/>
        </pc:sldMkLst>
        <pc:spChg chg="mod">
          <ac:chgData name="Guojun Wu" userId="0d13d636c88b5865" providerId="LiveId" clId="{9982317A-25F2-4637-B3A4-2206A0FDA721}" dt="2021-03-04T19:35:42.340" v="336" actId="20577"/>
          <ac:spMkLst>
            <pc:docMk/>
            <pc:sldMk cId="363252145" sldId="263"/>
            <ac:spMk id="2" creationId="{0A53517D-D6EE-4D5E-A560-FD31229300A6}"/>
          </ac:spMkLst>
        </pc:spChg>
        <pc:spChg chg="mod">
          <ac:chgData name="Guojun Wu" userId="0d13d636c88b5865" providerId="LiveId" clId="{9982317A-25F2-4637-B3A4-2206A0FDA721}" dt="2021-03-04T20:18:37.914" v="659" actId="20577"/>
          <ac:spMkLst>
            <pc:docMk/>
            <pc:sldMk cId="363252145" sldId="263"/>
            <ac:spMk id="3" creationId="{281D37CC-BD47-489F-B703-E5D8D82F6EC1}"/>
          </ac:spMkLst>
        </pc:spChg>
      </pc:sldChg>
      <pc:sldChg chg="modSp new mod">
        <pc:chgData name="Guojun Wu" userId="0d13d636c88b5865" providerId="LiveId" clId="{9982317A-25F2-4637-B3A4-2206A0FDA721}" dt="2021-03-04T20:24:26.346" v="1106" actId="12"/>
        <pc:sldMkLst>
          <pc:docMk/>
          <pc:sldMk cId="1295817289" sldId="264"/>
        </pc:sldMkLst>
        <pc:spChg chg="mod">
          <ac:chgData name="Guojun Wu" userId="0d13d636c88b5865" providerId="LiveId" clId="{9982317A-25F2-4637-B3A4-2206A0FDA721}" dt="2021-03-04T20:18:48.531" v="677" actId="20577"/>
          <ac:spMkLst>
            <pc:docMk/>
            <pc:sldMk cId="1295817289" sldId="264"/>
            <ac:spMk id="2" creationId="{51964112-C8BE-4944-BABA-5E5390C56B37}"/>
          </ac:spMkLst>
        </pc:spChg>
        <pc:spChg chg="mod">
          <ac:chgData name="Guojun Wu" userId="0d13d636c88b5865" providerId="LiveId" clId="{9982317A-25F2-4637-B3A4-2206A0FDA721}" dt="2021-03-04T20:24:26.346" v="1106" actId="12"/>
          <ac:spMkLst>
            <pc:docMk/>
            <pc:sldMk cId="1295817289" sldId="264"/>
            <ac:spMk id="3" creationId="{CC975011-5FD4-4389-8051-FE90C8808115}"/>
          </ac:spMkLst>
        </pc:spChg>
      </pc:sldChg>
      <pc:sldChg chg="addSp delSp modSp new mod">
        <pc:chgData name="Guojun Wu" userId="0d13d636c88b5865" providerId="LiveId" clId="{9982317A-25F2-4637-B3A4-2206A0FDA721}" dt="2021-03-04T23:13:01.128" v="2044" actId="20577"/>
        <pc:sldMkLst>
          <pc:docMk/>
          <pc:sldMk cId="157199504" sldId="265"/>
        </pc:sldMkLst>
        <pc:spChg chg="mod">
          <ac:chgData name="Guojun Wu" userId="0d13d636c88b5865" providerId="LiveId" clId="{9982317A-25F2-4637-B3A4-2206A0FDA721}" dt="2021-03-04T20:24:43.349" v="1109" actId="20577"/>
          <ac:spMkLst>
            <pc:docMk/>
            <pc:sldMk cId="157199504" sldId="265"/>
            <ac:spMk id="2" creationId="{C20AFDA6-2B7D-4D55-8273-A7B977D36CF2}"/>
          </ac:spMkLst>
        </pc:spChg>
        <pc:spChg chg="mod">
          <ac:chgData name="Guojun Wu" userId="0d13d636c88b5865" providerId="LiveId" clId="{9982317A-25F2-4637-B3A4-2206A0FDA721}" dt="2021-03-04T23:13:01.128" v="2044" actId="20577"/>
          <ac:spMkLst>
            <pc:docMk/>
            <pc:sldMk cId="157199504" sldId="265"/>
            <ac:spMk id="3" creationId="{008F0920-E8DC-4467-A762-AE56CA55BFC5}"/>
          </ac:spMkLst>
        </pc:spChg>
        <pc:spChg chg="add del mod">
          <ac:chgData name="Guojun Wu" userId="0d13d636c88b5865" providerId="LiveId" clId="{9982317A-25F2-4637-B3A4-2206A0FDA721}" dt="2021-03-04T21:56:16.211" v="2011" actId="478"/>
          <ac:spMkLst>
            <pc:docMk/>
            <pc:sldMk cId="157199504" sldId="265"/>
            <ac:spMk id="6" creationId="{55F55211-F8CC-45B9-8485-222DEF4D5C6A}"/>
          </ac:spMkLst>
        </pc:spChg>
        <pc:spChg chg="add mod">
          <ac:chgData name="Guojun Wu" userId="0d13d636c88b5865" providerId="LiveId" clId="{9982317A-25F2-4637-B3A4-2206A0FDA721}" dt="2021-03-04T21:56:05.669" v="2004" actId="571"/>
          <ac:spMkLst>
            <pc:docMk/>
            <pc:sldMk cId="157199504" sldId="265"/>
            <ac:spMk id="7" creationId="{4D71F153-39F3-4A85-BEBB-92EB70F72C83}"/>
          </ac:spMkLst>
        </pc:spChg>
        <pc:spChg chg="add mod">
          <ac:chgData name="Guojun Wu" userId="0d13d636c88b5865" providerId="LiveId" clId="{9982317A-25F2-4637-B3A4-2206A0FDA721}" dt="2021-03-04T21:56:05.669" v="2004" actId="571"/>
          <ac:spMkLst>
            <pc:docMk/>
            <pc:sldMk cId="157199504" sldId="265"/>
            <ac:spMk id="8" creationId="{BE874A9D-98DD-432D-91A6-EB1E727CD835}"/>
          </ac:spMkLst>
        </pc:spChg>
      </pc:sldChg>
      <pc:sldChg chg="addSp delSp modSp new mod">
        <pc:chgData name="Guojun Wu" userId="0d13d636c88b5865" providerId="LiveId" clId="{9982317A-25F2-4637-B3A4-2206A0FDA721}" dt="2021-03-04T20:43:36.908" v="1796" actId="20577"/>
        <pc:sldMkLst>
          <pc:docMk/>
          <pc:sldMk cId="1071505204" sldId="266"/>
        </pc:sldMkLst>
        <pc:spChg chg="mod">
          <ac:chgData name="Guojun Wu" userId="0d13d636c88b5865" providerId="LiveId" clId="{9982317A-25F2-4637-B3A4-2206A0FDA721}" dt="2021-03-04T20:36:12.156" v="1565" actId="20577"/>
          <ac:spMkLst>
            <pc:docMk/>
            <pc:sldMk cId="1071505204" sldId="266"/>
            <ac:spMk id="2" creationId="{9C01A510-C57D-4B5E-A3A5-3BA0C59AF833}"/>
          </ac:spMkLst>
        </pc:spChg>
        <pc:spChg chg="mod">
          <ac:chgData name="Guojun Wu" userId="0d13d636c88b5865" providerId="LiveId" clId="{9982317A-25F2-4637-B3A4-2206A0FDA721}" dt="2021-03-04T20:43:36.908" v="1796" actId="20577"/>
          <ac:spMkLst>
            <pc:docMk/>
            <pc:sldMk cId="1071505204" sldId="266"/>
            <ac:spMk id="3" creationId="{FE2C1B59-F21F-4245-BE9E-96C784857613}"/>
          </ac:spMkLst>
        </pc:spChg>
        <pc:spChg chg="add del">
          <ac:chgData name="Guojun Wu" userId="0d13d636c88b5865" providerId="LiveId" clId="{9982317A-25F2-4637-B3A4-2206A0FDA721}" dt="2021-03-04T20:35:06.095" v="1535"/>
          <ac:spMkLst>
            <pc:docMk/>
            <pc:sldMk cId="1071505204" sldId="266"/>
            <ac:spMk id="6" creationId="{240A98E9-991C-4CA0-8456-A973274DA90B}"/>
          </ac:spMkLst>
        </pc:spChg>
        <pc:spChg chg="add del">
          <ac:chgData name="Guojun Wu" userId="0d13d636c88b5865" providerId="LiveId" clId="{9982317A-25F2-4637-B3A4-2206A0FDA721}" dt="2021-03-04T20:35:21.279" v="1541" actId="478"/>
          <ac:spMkLst>
            <pc:docMk/>
            <pc:sldMk cId="1071505204" sldId="266"/>
            <ac:spMk id="7" creationId="{B2E57273-40D0-4EED-80E1-BE955A2B8932}"/>
          </ac:spMkLst>
        </pc:spChg>
      </pc:sldChg>
      <pc:sldChg chg="modSp new mod">
        <pc:chgData name="Guojun Wu" userId="0d13d636c88b5865" providerId="LiveId" clId="{9982317A-25F2-4637-B3A4-2206A0FDA721}" dt="2021-03-05T01:24:04.311" v="2045" actId="21"/>
        <pc:sldMkLst>
          <pc:docMk/>
          <pc:sldMk cId="2211849860" sldId="267"/>
        </pc:sldMkLst>
        <pc:spChg chg="mod">
          <ac:chgData name="Guojun Wu" userId="0d13d636c88b5865" providerId="LiveId" clId="{9982317A-25F2-4637-B3A4-2206A0FDA721}" dt="2021-03-04T21:44:47.970" v="1875" actId="20577"/>
          <ac:spMkLst>
            <pc:docMk/>
            <pc:sldMk cId="2211849860" sldId="267"/>
            <ac:spMk id="2" creationId="{3EB93E1E-8BE2-40F6-BB20-658E9EEFBE5B}"/>
          </ac:spMkLst>
        </pc:spChg>
        <pc:spChg chg="mod">
          <ac:chgData name="Guojun Wu" userId="0d13d636c88b5865" providerId="LiveId" clId="{9982317A-25F2-4637-B3A4-2206A0FDA721}" dt="2021-03-05T01:24:04.311" v="2045" actId="21"/>
          <ac:spMkLst>
            <pc:docMk/>
            <pc:sldMk cId="2211849860" sldId="267"/>
            <ac:spMk id="3" creationId="{DF636DE7-E0BC-4AF3-80C2-7754721FEB33}"/>
          </ac:spMkLst>
        </pc:spChg>
      </pc:sldChg>
      <pc:sldChg chg="modSp new mod">
        <pc:chgData name="Guojun Wu" userId="0d13d636c88b5865" providerId="LiveId" clId="{9982317A-25F2-4637-B3A4-2206A0FDA721}" dt="2021-03-05T01:25:33.994" v="2100" actId="5793"/>
        <pc:sldMkLst>
          <pc:docMk/>
          <pc:sldMk cId="2613265084" sldId="268"/>
        </pc:sldMkLst>
        <pc:spChg chg="mod">
          <ac:chgData name="Guojun Wu" userId="0d13d636c88b5865" providerId="LiveId" clId="{9982317A-25F2-4637-B3A4-2206A0FDA721}" dt="2021-03-05T01:24:20.898" v="2056" actId="20577"/>
          <ac:spMkLst>
            <pc:docMk/>
            <pc:sldMk cId="2613265084" sldId="268"/>
            <ac:spMk id="2" creationId="{A95A5222-8350-4908-A738-C2570F6122B6}"/>
          </ac:spMkLst>
        </pc:spChg>
        <pc:spChg chg="mod">
          <ac:chgData name="Guojun Wu" userId="0d13d636c88b5865" providerId="LiveId" clId="{9982317A-25F2-4637-B3A4-2206A0FDA721}" dt="2021-03-05T01:25:33.994" v="2100" actId="5793"/>
          <ac:spMkLst>
            <pc:docMk/>
            <pc:sldMk cId="2613265084" sldId="268"/>
            <ac:spMk id="3" creationId="{90AC4D9B-0CEA-4C98-95DE-09D42FB3AB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noProof="1"/>
              <a:t>单击此处编辑母版标题样式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arc.wpi.edu/cluster-documentation/build/html/index.htmlLinks%20to%20an%20external%20site.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emote/ssh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" TargetMode="External"/><Relationship Id="rId2" Type="http://schemas.openxmlformats.org/officeDocument/2006/relationships/hyperlink" Target="https://slurm.schedmd.com/tutorials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ensorflow.org/learn" TargetMode="External"/><Relationship Id="rId4" Type="http://schemas.openxmlformats.org/officeDocument/2006/relationships/hyperlink" Target="https://keras.io/guid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Deep Learning</a:t>
            </a:r>
            <a:br>
              <a:rPr lang="en-US" sz="4000" dirty="0"/>
            </a:br>
            <a:r>
              <a:rPr lang="en-US" sz="4000" dirty="0"/>
              <a:t>with </a:t>
            </a:r>
            <a:r>
              <a:rPr lang="en-US" altLang="zh-CN" sz="4000" dirty="0"/>
              <a:t>ACE server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Guojun Wu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87664"/>
            <a:ext cx="5354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51C9-68B2-4E31-83DE-0C1EE496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WPI ACE Sever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F1BD7-98E6-474E-87AA-5ADD587E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ACE is a Linux server</a:t>
            </a:r>
          </a:p>
          <a:p>
            <a:endParaRPr lang="en-US" altLang="zh-CN" dirty="0"/>
          </a:p>
          <a:p>
            <a:r>
              <a:rPr lang="en-US" altLang="zh-CN" dirty="0"/>
              <a:t>You can connect ACE server via SSH connection</a:t>
            </a:r>
          </a:p>
          <a:p>
            <a:endParaRPr lang="en-US" altLang="zh-CN" dirty="0"/>
          </a:p>
          <a:p>
            <a:r>
              <a:rPr lang="en-US" altLang="zh-CN" dirty="0"/>
              <a:t>Create Python script and submit to ACE server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30208-F6AC-46BB-8CE7-4C729A74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B0255-61B3-49EC-BD48-788425FB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4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3517D-D6EE-4D5E-A560-FD312293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Demo of running job on 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D37CC-BD47-489F-B703-E5D8D82F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this demo, we use:</a:t>
            </a:r>
          </a:p>
          <a:p>
            <a:pPr lvl="1"/>
            <a:r>
              <a:rPr lang="en-US" altLang="zh-CN" dirty="0">
                <a:hlinkClick r:id="rId2"/>
              </a:rPr>
              <a:t>ACE server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Visual Studio Code</a:t>
            </a:r>
            <a:endParaRPr lang="en-US" altLang="zh-CN" dirty="0"/>
          </a:p>
          <a:p>
            <a:pPr marL="777240" lvl="1" indent="-4572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Contents:</a:t>
            </a:r>
          </a:p>
          <a:p>
            <a:pPr lvl="1"/>
            <a:r>
              <a:rPr lang="en-US" altLang="zh-CN" dirty="0"/>
              <a:t>Set up connection</a:t>
            </a:r>
          </a:p>
          <a:p>
            <a:pPr lvl="1"/>
            <a:r>
              <a:rPr lang="en-US" altLang="zh-CN" dirty="0"/>
              <a:t>Set up ACE environment</a:t>
            </a:r>
          </a:p>
          <a:p>
            <a:pPr lvl="1"/>
            <a:r>
              <a:rPr lang="en-US" altLang="zh-CN" dirty="0"/>
              <a:t>Download data</a:t>
            </a:r>
          </a:p>
          <a:p>
            <a:pPr lvl="1"/>
            <a:r>
              <a:rPr lang="en-US" altLang="zh-CN" dirty="0"/>
              <a:t>Build model</a:t>
            </a:r>
          </a:p>
          <a:p>
            <a:pPr lvl="1"/>
            <a:r>
              <a:rPr lang="en-US" altLang="zh-CN" dirty="0"/>
              <a:t>Submit jobs and run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4ECF9F-6C54-4EE8-A753-32A36A70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99BF02-0217-4A98-98EC-016C3FED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64112-C8BE-4944-BABA-5E5390C5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connection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75011-5FD4-4389-8051-FE90C880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Download VS code from </a:t>
            </a:r>
            <a:r>
              <a:rPr lang="en-US" altLang="zh-CN" dirty="0">
                <a:hlinkClick r:id="rId2"/>
              </a:rPr>
              <a:t>https://code.visualstudio.com/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Go to “Extensions”, search and install “Remote-SSH”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Press F1 and run “Remote-SSH: connect to host”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Select “Add New SSH Host” and fill your username and server address and connect</a:t>
            </a:r>
          </a:p>
          <a:p>
            <a:endParaRPr lang="en-US" altLang="zh-CN" dirty="0"/>
          </a:p>
          <a:p>
            <a:r>
              <a:rPr lang="en-US" altLang="zh-CN" dirty="0"/>
              <a:t>More tutorial on  </a:t>
            </a:r>
            <a:r>
              <a:rPr lang="en-US" altLang="zh-CN" dirty="0">
                <a:hlinkClick r:id="rId3"/>
              </a:rPr>
              <a:t>https://code.visualstudio.com/docs/remote/ssh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0E68B-6C35-4BE7-86B4-3D3344D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3618A9-5424-4D8E-8959-007BADB4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1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AFDA6-2B7D-4D55-8273-A7B977D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ACE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F0920-E8DC-4467-A762-AE56CA55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Connect to ACE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Open remote folder (your own root folder on the server)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Create a new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Load anaconda3, CUDA and </a:t>
            </a:r>
            <a:r>
              <a:rPr lang="en-US" altLang="zh-CN" dirty="0" err="1"/>
              <a:t>cudnn</a:t>
            </a:r>
            <a:r>
              <a:rPr lang="en-US" altLang="zh-CN" dirty="0"/>
              <a:t> using “module load”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Create new </a:t>
            </a:r>
            <a:r>
              <a:rPr lang="en-US" altLang="zh-CN" dirty="0" err="1"/>
              <a:t>conda</a:t>
            </a:r>
            <a:r>
              <a:rPr lang="en-US" altLang="zh-CN" dirty="0"/>
              <a:t> env using “</a:t>
            </a:r>
            <a:r>
              <a:rPr lang="en-US" altLang="zh-CN" dirty="0" err="1"/>
              <a:t>conda</a:t>
            </a:r>
            <a:r>
              <a:rPr lang="en-US" altLang="zh-CN" dirty="0"/>
              <a:t> create –n NAME”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Activate new env using “source activate NAME”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Install </a:t>
            </a:r>
            <a:r>
              <a:rPr lang="en-US" altLang="zh-CN" dirty="0" err="1"/>
              <a:t>Pytorch</a:t>
            </a:r>
            <a:r>
              <a:rPr lang="en-US" altLang="zh-CN" dirty="0"/>
              <a:t> using “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IBMPlexMono"/>
              </a:rPr>
              <a:t>conda install pytorch==1.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IBMPlexMon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IBMPlexMono"/>
              </a:rPr>
              <a:t>.0 torchvision==0.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IBMPlexMono"/>
              </a:rPr>
              <a:t>4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IBMPlexMon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IBMPlexMono"/>
              </a:rPr>
              <a:t>0 cudatoolkit=9.2 -c pytorch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CN" dirty="0"/>
              <a:t>”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A1D5C5-7B76-4EA5-88E5-5D44804E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0D2EF-A8F3-4F33-B800-859A09EB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1A510-C57D-4B5E-A3A5-3BA0C59A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Download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C1B59-F21F-4245-BE9E-96C78485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Download data from Google Drive and extract them to your local folder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Drag and drop into the folder panel in your VS code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Wait them to be uploaded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95645-49E7-45D8-B71E-C4279C01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DA7112-EAD7-4AA6-837C-16B8EA7D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0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3E1E-8BE2-40F6-BB20-658E9EE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model and run jobs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36DE7-E0BC-4AF3-80C2-7754721F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Python code using VS Code</a:t>
            </a:r>
          </a:p>
          <a:p>
            <a:endParaRPr lang="en-US" altLang="zh-CN" dirty="0"/>
          </a:p>
          <a:p>
            <a:r>
              <a:rPr lang="en-US" altLang="zh-CN" dirty="0"/>
              <a:t>Write a shell script with </a:t>
            </a:r>
            <a:r>
              <a:rPr lang="en-US" altLang="zh-CN" dirty="0" err="1"/>
              <a:t>slurm</a:t>
            </a:r>
            <a:r>
              <a:rPr lang="en-US" altLang="zh-CN" dirty="0"/>
              <a:t> configurations</a:t>
            </a:r>
          </a:p>
          <a:p>
            <a:endParaRPr lang="en-US" altLang="zh-CN" dirty="0"/>
          </a:p>
          <a:p>
            <a:r>
              <a:rPr lang="en-US" altLang="zh-CN" dirty="0"/>
              <a:t>Submit jobs using “</a:t>
            </a:r>
            <a:r>
              <a:rPr lang="en-US" altLang="zh-CN" dirty="0" err="1"/>
              <a:t>sbatch</a:t>
            </a:r>
            <a:r>
              <a:rPr lang="en-US" altLang="zh-CN" dirty="0"/>
              <a:t>” command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D0FDD6-FD2A-4D91-8C95-5030E6C5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81080-6AA7-4D83-9686-4425C029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4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A5222-8350-4908-A738-C2570F61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C4D9B-0CEA-4C98-95DE-09D42FB3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Slurm</a:t>
            </a:r>
            <a:r>
              <a:rPr lang="en-US" altLang="zh-CN" dirty="0"/>
              <a:t> documents: </a:t>
            </a:r>
            <a:r>
              <a:rPr lang="en-US" altLang="zh-CN" dirty="0">
                <a:hlinkClick r:id="rId2"/>
              </a:rPr>
              <a:t>https://slurm.schedmd.com/tutorials.html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https://pytorch.org/tutorials/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Keras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https://keras.io/guides/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TF: </a:t>
            </a:r>
            <a:r>
              <a:rPr lang="en-US" altLang="zh-CN" dirty="0">
                <a:hlinkClick r:id="rId5"/>
              </a:rPr>
              <a:t>https://www.tensorflow.org/learn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5D892E-C72A-4A47-B41B-05827D50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BF60FE-1F97-4403-85B7-124500E9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65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_White.pptx" id="{38474208-E7D7-4C57-9C03-2756ED532E64}" vid="{872FA182-8D0D-4881-86E0-D63B76CEA7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WPI_White</Template>
  <TotalTime>308</TotalTime>
  <Words>332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Calibri</vt:lpstr>
      <vt:lpstr>Courier New</vt:lpstr>
      <vt:lpstr>Times New Roman</vt:lpstr>
      <vt:lpstr>Verdana</vt:lpstr>
      <vt:lpstr>Wingdings</vt:lpstr>
      <vt:lpstr>WPI-White</vt:lpstr>
      <vt:lpstr>Deep Learning with ACE server</vt:lpstr>
      <vt:lpstr>WPI ACE Sever</vt:lpstr>
      <vt:lpstr>A Demo of running job on ACE</vt:lpstr>
      <vt:lpstr>Set up connection</vt:lpstr>
      <vt:lpstr>Set up ACE environment</vt:lpstr>
      <vt:lpstr>Download data</vt:lpstr>
      <vt:lpstr>Build model and run jobs</vt:lpstr>
      <vt:lpstr>Reference 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Google Colab</dc:title>
  <dc:creator>Guojun Wu</dc:creator>
  <cp:lastModifiedBy>Guojun Wu</cp:lastModifiedBy>
  <cp:revision>3</cp:revision>
  <dcterms:created xsi:type="dcterms:W3CDTF">2021-03-02T09:40:04Z</dcterms:created>
  <dcterms:modified xsi:type="dcterms:W3CDTF">2021-03-05T01:25:39Z</dcterms:modified>
</cp:coreProperties>
</file>