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80" autoAdjust="0"/>
    <p:restoredTop sz="86474" autoAdjust="0"/>
  </p:normalViewPr>
  <p:slideViewPr>
    <p:cSldViewPr snapToGrid="0" snapToObjects="1">
      <p:cViewPr>
        <p:scale>
          <a:sx n="37" d="100"/>
          <a:sy n="37" d="100"/>
        </p:scale>
        <p:origin x="-80" y="200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C3B9-C8C7-FF4B-A89F-C8ECF40039BD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3470" y="363303"/>
            <a:ext cx="40810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>
                <a:latin typeface="Franklin Gothic Medium"/>
                <a:cs typeface="Franklin Gothic Medium"/>
              </a:rPr>
              <a:t>CSE 222A Fall 2015 Group 6 – </a:t>
            </a:r>
            <a:r>
              <a:rPr lang="en-US" sz="14400" dirty="0" err="1">
                <a:latin typeface="Franklin Gothic Medium"/>
                <a:cs typeface="Franklin Gothic Medium"/>
              </a:rPr>
              <a:t>Coflow</a:t>
            </a:r>
            <a:r>
              <a:rPr lang="en-US" sz="14400" dirty="0">
                <a:latin typeface="Franklin Gothic Medium"/>
                <a:cs typeface="Franklin Gothic Medium"/>
              </a:rPr>
              <a:t> Scheduling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098" y="2561341"/>
            <a:ext cx="37623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Franklin Gothic Book"/>
                <a:cs typeface="Franklin Gothic Book"/>
              </a:rPr>
              <a:t>Amit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Borase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Stas</a:t>
            </a:r>
            <a:r>
              <a:rPr lang="en-US" sz="6000" dirty="0">
                <a:latin typeface="Franklin Gothic Book"/>
                <a:cs typeface="Franklin Gothic Book"/>
              </a:rPr>
              <a:t> Mushits, Ruby </a:t>
            </a:r>
            <a:r>
              <a:rPr lang="en-US" sz="6000" dirty="0" err="1">
                <a:latin typeface="Franklin Gothic Book"/>
                <a:cs typeface="Franklin Gothic Book"/>
              </a:rPr>
              <a:t>Pai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Sreejith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Unnikrishnan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Ritvik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Jaiswal</a:t>
            </a:r>
            <a:endParaRPr lang="en-US" sz="6000" dirty="0">
              <a:latin typeface="Franklin Gothic Book"/>
              <a:cs typeface="Franklin Gothic Boo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81436" y="3839549"/>
            <a:ext cx="131283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 fontScale="92500" lnSpcReduction="20000"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Simulation Setup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3190" y="3889977"/>
            <a:ext cx="13128326" cy="7343146"/>
            <a:chOff x="1151866" y="26163754"/>
            <a:chExt cx="13128326" cy="7343146"/>
          </a:xfrm>
        </p:grpSpPr>
        <p:sp>
          <p:nvSpPr>
            <p:cNvPr id="49" name="TextBox 48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Abstraction [1], [2]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51866" y="27078154"/>
              <a:ext cx="13128326" cy="64287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</a:t>
              </a:r>
              <a:r>
                <a:rPr lang="en-US" sz="4400" dirty="0">
                  <a:latin typeface="Franklin Gothic Book"/>
                  <a:cs typeface="Franklin Gothic Book"/>
                </a:rPr>
                <a:t>: Data parallel application-aware cluster network scheduling.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Definition</a:t>
              </a:r>
              <a:r>
                <a:rPr lang="en-US" sz="4400" dirty="0">
                  <a:latin typeface="Franklin Gothic Book"/>
                  <a:cs typeface="Franklin Gothic Book"/>
                </a:rPr>
                <a:t>: A collection of flows that have a common goal.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Examples</a:t>
              </a:r>
              <a:r>
                <a:rPr lang="en-US" sz="4400" dirty="0">
                  <a:latin typeface="Franklin Gothic Book"/>
                  <a:cs typeface="Franklin Gothic Book"/>
                </a:rPr>
                <a:t>: Shuffle in Map-Reduce, bulk synchronous processing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 time (CCT) is what matters to application.</a:t>
              </a:r>
            </a:p>
          </p:txBody>
        </p:sp>
      </p:grpSp>
      <p:grpSp>
        <p:nvGrpSpPr>
          <p:cNvPr id="48" name="Group 3"/>
          <p:cNvGrpSpPr/>
          <p:nvPr/>
        </p:nvGrpSpPr>
        <p:grpSpPr>
          <a:xfrm>
            <a:off x="935590" y="12133451"/>
            <a:ext cx="13128326" cy="13471682"/>
            <a:chOff x="1151866" y="26163754"/>
            <a:chExt cx="13128326" cy="13471682"/>
          </a:xfrm>
        </p:grpSpPr>
        <p:sp>
          <p:nvSpPr>
            <p:cNvPr id="51" name="TextBox 50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Schedulers [1], [2]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51866" y="27078154"/>
              <a:ext cx="13128326" cy="125572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Inter-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scheduling is NP-hard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Recent research results use </a:t>
              </a:r>
              <a:r>
                <a:rPr lang="en-US" sz="4400" dirty="0" err="1" smtClean="0">
                  <a:latin typeface="Franklin Gothic Book"/>
                  <a:cs typeface="Franklin Gothic Book"/>
                </a:rPr>
                <a:t>heuristicsH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Varys</a:t>
              </a:r>
              <a:r>
                <a:rPr lang="en-US" sz="4400" dirty="0">
                  <a:latin typeface="Franklin Gothic Book"/>
                  <a:cs typeface="Franklin Gothic Book"/>
                </a:rPr>
                <a:t> (2014): 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Shortest effective bottleneck first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Key idea: exploit differences between flow lengths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– do not allocate more bandwidth to a flow than necessary for flow to meet minimum possible CCT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3.16x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Aalo</a:t>
              </a:r>
              <a:r>
                <a:rPr lang="en-US" sz="4400" dirty="0">
                  <a:latin typeface="Franklin Gothic Book"/>
                  <a:cs typeface="Franklin Gothic Book"/>
                </a:rPr>
                <a:t> (2015): 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No prior knowledge of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characteristics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Key idea: generalize least attained service to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1.93x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endParaRPr lang="en-US" sz="44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60" name="Group 3"/>
          <p:cNvGrpSpPr/>
          <p:nvPr/>
        </p:nvGrpSpPr>
        <p:grpSpPr>
          <a:xfrm>
            <a:off x="29811065" y="3782960"/>
            <a:ext cx="13128326" cy="8916590"/>
            <a:chOff x="1151866" y="26163754"/>
            <a:chExt cx="13128326" cy="8916590"/>
          </a:xfrm>
        </p:grpSpPr>
        <p:sp>
          <p:nvSpPr>
            <p:cNvPr id="63" name="TextBox 62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Experiment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51866" y="27078154"/>
              <a:ext cx="13128326" cy="800219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Motivation: Current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require applications to identify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r>
                <a:rPr lang="en-US" sz="4400" dirty="0">
                  <a:latin typeface="Franklin Gothic Book"/>
                  <a:cs typeface="Franklin Gothic Book"/>
                </a:rPr>
                <a:t> to the scheduler via an API. Future use of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would be supported by automatic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err="1">
                  <a:latin typeface="Franklin Gothic Book"/>
                  <a:cs typeface="Franklin Gothic Book"/>
                </a:rPr>
                <a:t>identication</a:t>
              </a:r>
              <a:r>
                <a:rPr lang="en-US" sz="4400" dirty="0">
                  <a:latin typeface="Franklin Gothic Book"/>
                  <a:cs typeface="Franklin Gothic Book"/>
                </a:rPr>
                <a:t>, easing programmer burden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Automatic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identification techniques will be less than 100% accurate, so it is useful to evaluate the performance of state-of-the-art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as a function of knowledge of flows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.</a:t>
              </a: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 (reword)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Describe experiment details here.</a:t>
              </a:r>
            </a:p>
          </p:txBody>
        </p:sp>
      </p:grpSp>
      <p:grpSp>
        <p:nvGrpSpPr>
          <p:cNvPr id="67" name="Group 3"/>
          <p:cNvGrpSpPr/>
          <p:nvPr/>
        </p:nvGrpSpPr>
        <p:grpSpPr>
          <a:xfrm>
            <a:off x="29811064" y="13432796"/>
            <a:ext cx="13128326" cy="3268891"/>
            <a:chOff x="1151866" y="26163754"/>
            <a:chExt cx="13128326" cy="3268891"/>
          </a:xfrm>
        </p:grpSpPr>
        <p:sp>
          <p:nvSpPr>
            <p:cNvPr id="68" name="TextBox 67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smtClean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Results</a:t>
              </a:r>
              <a:endParaRPr lang="en-US" sz="5600" dirty="0">
                <a:solidFill>
                  <a:schemeClr val="bg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1866" y="27078154"/>
              <a:ext cx="13128326" cy="235449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Graph of average CCT for increasing number of unlabeled flows in </a:t>
              </a:r>
              <a:r>
                <a:rPr lang="en-US" sz="4400" dirty="0" err="1">
                  <a:solidFill>
                    <a:srgbClr val="FF0000"/>
                  </a:solidFill>
                  <a:latin typeface="Franklin Gothic Book"/>
                  <a:cs typeface="Franklin Gothic Book"/>
                </a:rPr>
                <a:t>coflow</a:t>
              </a:r>
              <a:endParaRPr lang="en-US" sz="4400" dirty="0">
                <a:solidFill>
                  <a:srgbClr val="FF0000"/>
                </a:solidFill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Summarize take-away</a:t>
              </a:r>
            </a:p>
          </p:txBody>
        </p:sp>
      </p:grpSp>
      <p:pic>
        <p:nvPicPr>
          <p:cNvPr id="11" name="Изображение 10" descr="Coflow system - Po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901" y="10669653"/>
            <a:ext cx="14344192" cy="1503425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381435" y="5463061"/>
            <a:ext cx="13128325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 smtClean="0">
                <a:latin typeface="Franklin Gothic Book"/>
                <a:cs typeface="Franklin Gothic Book"/>
              </a:rPr>
              <a:t>Discription</a:t>
            </a:r>
            <a:r>
              <a:rPr lang="en-US" sz="4400" dirty="0" smtClean="0">
                <a:latin typeface="Franklin Gothic Book"/>
                <a:cs typeface="Franklin Gothic Book"/>
              </a:rPr>
              <a:t> of simulation</a:t>
            </a: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simulation</a:t>
            </a: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simulation</a:t>
            </a: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</a:t>
            </a:r>
            <a:r>
              <a:rPr lang="en-US" sz="4400" dirty="0" smtClean="0">
                <a:latin typeface="Franklin Gothic Book"/>
                <a:cs typeface="Franklin Gothic Book"/>
              </a:rPr>
              <a:t>simulation</a:t>
            </a:r>
            <a:endParaRPr lang="en-US" sz="4400" dirty="0">
              <a:latin typeface="Franklin Gothic Book"/>
              <a:cs typeface="Franklin Gothic Book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</a:t>
            </a:r>
            <a:r>
              <a:rPr lang="en-US" sz="4400" dirty="0" smtClean="0">
                <a:latin typeface="Franklin Gothic Book"/>
                <a:cs typeface="Franklin Gothic Book"/>
              </a:rPr>
              <a:t>simulation</a:t>
            </a:r>
            <a:endParaRPr lang="en-US" sz="4400" dirty="0" smtClean="0">
              <a:latin typeface="Franklin Gothic Book"/>
              <a:cs typeface="Franklin Gothic Book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</a:t>
            </a:r>
            <a:r>
              <a:rPr lang="en-US" sz="4400" dirty="0" smtClean="0">
                <a:latin typeface="Franklin Gothic Book"/>
                <a:cs typeface="Franklin Gothic Book"/>
              </a:rPr>
              <a:t>simulation</a:t>
            </a:r>
            <a:endParaRPr lang="en-US" sz="4400" dirty="0">
              <a:latin typeface="Franklin Gothic Book"/>
              <a:cs typeface="Franklin Gothic Book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88809" y="30071980"/>
            <a:ext cx="25658599" cy="2800761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4400" dirty="0"/>
              <a:t>[1] Chowdhury, </a:t>
            </a:r>
            <a:r>
              <a:rPr lang="en-US" sz="4400" dirty="0" err="1"/>
              <a:t>Mosharaf</a:t>
            </a:r>
            <a:r>
              <a:rPr lang="en-US" sz="4400" dirty="0"/>
              <a:t> and Ion </a:t>
            </a:r>
            <a:r>
              <a:rPr lang="en-US" sz="4400" dirty="0" err="1"/>
              <a:t>Stoica</a:t>
            </a:r>
            <a:r>
              <a:rPr lang="en-US" sz="4400" dirty="0"/>
              <a:t>, </a:t>
            </a:r>
            <a:r>
              <a:rPr lang="en-US" sz="4400" i="1" dirty="0"/>
              <a:t>Efficient </a:t>
            </a:r>
            <a:r>
              <a:rPr lang="en-US" sz="4400" i="1" dirty="0" err="1"/>
              <a:t>Coflow</a:t>
            </a:r>
            <a:r>
              <a:rPr lang="en-US" sz="4400" i="1" dirty="0"/>
              <a:t> Scheduling Without Prior Knowledge</a:t>
            </a:r>
            <a:r>
              <a:rPr lang="en-US" sz="4400" dirty="0"/>
              <a:t>, SIGCOMM </a:t>
            </a:r>
            <a:r>
              <a:rPr lang="en-US" sz="4400" dirty="0" smtClean="0"/>
              <a:t>2015</a:t>
            </a:r>
          </a:p>
          <a:p>
            <a:r>
              <a:rPr lang="en-US" sz="4400" dirty="0"/>
              <a:t>[2] </a:t>
            </a:r>
            <a:r>
              <a:rPr lang="en-US" sz="4400" dirty="0" err="1"/>
              <a:t>Chowdhury</a:t>
            </a:r>
            <a:r>
              <a:rPr lang="en-US" sz="4400" dirty="0"/>
              <a:t>, </a:t>
            </a:r>
            <a:r>
              <a:rPr lang="en-US" sz="4400" dirty="0" err="1"/>
              <a:t>Mosharaf</a:t>
            </a:r>
            <a:r>
              <a:rPr lang="en-US" sz="4400" dirty="0"/>
              <a:t>, Yuan </a:t>
            </a:r>
            <a:r>
              <a:rPr lang="en-US" sz="4400" dirty="0" err="1"/>
              <a:t>Zhong</a:t>
            </a:r>
            <a:r>
              <a:rPr lang="en-US" sz="4400" dirty="0"/>
              <a:t> and Ion </a:t>
            </a:r>
            <a:r>
              <a:rPr lang="en-US" sz="4400" dirty="0" err="1"/>
              <a:t>Stoica</a:t>
            </a:r>
            <a:r>
              <a:rPr lang="en-US" sz="4400" dirty="0"/>
              <a:t>, </a:t>
            </a:r>
            <a:r>
              <a:rPr lang="en-US" sz="4400" i="1" dirty="0"/>
              <a:t>Efficient </a:t>
            </a:r>
            <a:r>
              <a:rPr lang="en-US" sz="4400" i="1" dirty="0" err="1"/>
              <a:t>Coflow</a:t>
            </a:r>
            <a:r>
              <a:rPr lang="en-US" sz="4400" i="1" dirty="0"/>
              <a:t> Scheduling with </a:t>
            </a:r>
            <a:r>
              <a:rPr lang="en-US" sz="4400" i="1" dirty="0" err="1"/>
              <a:t>Varys</a:t>
            </a:r>
            <a:r>
              <a:rPr lang="en-US" sz="4400" i="1" dirty="0"/>
              <a:t>, </a:t>
            </a:r>
            <a:r>
              <a:rPr lang="en-US" sz="4400" dirty="0"/>
              <a:t>SIGCOMM </a:t>
            </a:r>
            <a:r>
              <a:rPr lang="en-US" sz="4400" dirty="0" smtClean="0"/>
              <a:t>2014</a:t>
            </a:r>
          </a:p>
          <a:p>
            <a:r>
              <a:rPr lang="en-US" sz="4400" dirty="0" err="1"/>
              <a:t>Chowdhury</a:t>
            </a:r>
            <a:r>
              <a:rPr lang="en-US" sz="4400" dirty="0"/>
              <a:t>, </a:t>
            </a:r>
            <a:r>
              <a:rPr lang="en-US" sz="4400" dirty="0" err="1"/>
              <a:t>Mosharaf</a:t>
            </a:r>
            <a:r>
              <a:rPr lang="en-US" sz="4400" dirty="0"/>
              <a:t> and Ion </a:t>
            </a:r>
            <a:r>
              <a:rPr lang="en-US" sz="4400" dirty="0" err="1"/>
              <a:t>Stoica</a:t>
            </a:r>
            <a:r>
              <a:rPr lang="en-US" sz="4400" dirty="0"/>
              <a:t>, </a:t>
            </a:r>
            <a:r>
              <a:rPr lang="en-US" sz="4400" i="1" dirty="0" err="1"/>
              <a:t>Coflow</a:t>
            </a:r>
            <a:r>
              <a:rPr lang="en-US" sz="4400" i="1" dirty="0"/>
              <a:t>: A Networking Abstraction for Cluster Applications, </a:t>
            </a:r>
            <a:r>
              <a:rPr lang="en-US" sz="4400" dirty="0" err="1"/>
              <a:t>Hotnets</a:t>
            </a:r>
            <a:r>
              <a:rPr lang="en-US" sz="4400" dirty="0"/>
              <a:t> </a:t>
            </a:r>
            <a:r>
              <a:rPr lang="en-US" sz="4400" dirty="0" smtClean="0"/>
              <a:t>2012</a:t>
            </a:r>
            <a:endParaRPr lang="en-US" sz="4400" i="1" dirty="0"/>
          </a:p>
          <a:p>
            <a:endParaRPr lang="en-US" sz="4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84189" y="29302545"/>
            <a:ext cx="2781669" cy="76943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4400" b="1" dirty="0"/>
              <a:t>References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13829</TotalTime>
  <Words>356</Words>
  <Application>Microsoft Macintosh PowerPoint</Application>
  <PresentationFormat>Другой</PresentationFormat>
  <Paragraphs>37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Rasmussen</dc:creator>
  <cp:lastModifiedBy> Stanislav Mushits</cp:lastModifiedBy>
  <cp:revision>184</cp:revision>
  <cp:lastPrinted>2015-03-30T22:37:07Z</cp:lastPrinted>
  <dcterms:created xsi:type="dcterms:W3CDTF">2013-02-11T19:46:35Z</dcterms:created>
  <dcterms:modified xsi:type="dcterms:W3CDTF">2015-12-06T00:16:22Z</dcterms:modified>
</cp:coreProperties>
</file>