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E2E6-F87F-4B03-9F15-B64F39CB34BA}" type="datetimeFigureOut">
              <a:rPr lang="hu-HU" smtClean="0"/>
              <a:t>2021.09.08.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A396-25EF-4166-AC2D-892C2A412D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449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E2E6-F87F-4B03-9F15-B64F39CB34BA}" type="datetimeFigureOut">
              <a:rPr lang="hu-HU" smtClean="0"/>
              <a:t>2021.09.08.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A396-25EF-4166-AC2D-892C2A412D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816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E2E6-F87F-4B03-9F15-B64F39CB34BA}" type="datetimeFigureOut">
              <a:rPr lang="hu-HU" smtClean="0"/>
              <a:t>2021.09.08.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A396-25EF-4166-AC2D-892C2A412D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529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E2E6-F87F-4B03-9F15-B64F39CB34BA}" type="datetimeFigureOut">
              <a:rPr lang="hu-HU" smtClean="0"/>
              <a:t>2021.09.08.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A396-25EF-4166-AC2D-892C2A412D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472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E2E6-F87F-4B03-9F15-B64F39CB34BA}" type="datetimeFigureOut">
              <a:rPr lang="hu-HU" smtClean="0"/>
              <a:t>2021.09.08.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A396-25EF-4166-AC2D-892C2A412D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894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E2E6-F87F-4B03-9F15-B64F39CB34BA}" type="datetimeFigureOut">
              <a:rPr lang="hu-HU" smtClean="0"/>
              <a:t>2021.09.08.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A396-25EF-4166-AC2D-892C2A412D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601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E2E6-F87F-4B03-9F15-B64F39CB34BA}" type="datetimeFigureOut">
              <a:rPr lang="hu-HU" smtClean="0"/>
              <a:t>2021.09.08.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A396-25EF-4166-AC2D-892C2A412D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125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E2E6-F87F-4B03-9F15-B64F39CB34BA}" type="datetimeFigureOut">
              <a:rPr lang="hu-HU" smtClean="0"/>
              <a:t>2021.09.08.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A396-25EF-4166-AC2D-892C2A412D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420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E2E6-F87F-4B03-9F15-B64F39CB34BA}" type="datetimeFigureOut">
              <a:rPr lang="hu-HU" smtClean="0"/>
              <a:t>2021.09.08.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A396-25EF-4166-AC2D-892C2A412D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34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E2E6-F87F-4B03-9F15-B64F39CB34BA}" type="datetimeFigureOut">
              <a:rPr lang="hu-HU" smtClean="0"/>
              <a:t>2021.09.08.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A396-25EF-4166-AC2D-892C2A412D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37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E2E6-F87F-4B03-9F15-B64F39CB34BA}" type="datetimeFigureOut">
              <a:rPr lang="hu-HU" smtClean="0"/>
              <a:t>2021.09.08.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A396-25EF-4166-AC2D-892C2A412D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347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2E2E6-F87F-4B03-9F15-B64F39CB34BA}" type="datetimeFigureOut">
              <a:rPr lang="hu-HU" smtClean="0"/>
              <a:t>2021.09.08.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3A396-25EF-4166-AC2D-892C2A412D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421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1992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46147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8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2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64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Szélesvásznú</PresentationFormat>
  <Paragraphs>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B222TAN-01</dc:creator>
  <cp:lastModifiedBy>B222TAN-01</cp:lastModifiedBy>
  <cp:revision>1</cp:revision>
  <dcterms:created xsi:type="dcterms:W3CDTF">2021-09-08T09:05:59Z</dcterms:created>
  <dcterms:modified xsi:type="dcterms:W3CDTF">2021-09-08T09:08:11Z</dcterms:modified>
</cp:coreProperties>
</file>