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6D3B-CC38-4D1F-BDB8-BCBCCC679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028B3-5902-46ED-B846-01E384636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4041-A61D-479B-B5AF-B07CC421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FDCB-90BD-46CC-A3EC-787A9CF1EB3F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E1AA-4C0C-490B-A337-C0CBB9EF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482BB-548B-44F7-B404-9F62F642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DB1-8BBC-4633-90C2-E2F008AD30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14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19BA-93B8-4D61-8337-90ED6237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6A63A-9499-466C-8A67-1E535840F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DD9BA-4B61-4A58-A1CF-FEE35C17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FDCB-90BD-46CC-A3EC-787A9CF1EB3F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39568-7118-4B4B-81EC-9B2805E3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9022-3241-4961-82EE-CFC19D48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DB1-8BBC-4633-90C2-E2F008AD30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83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29256-5929-4A3D-94BB-614F5B182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82847-7070-4CF1-A2CC-2FF6C0C67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30B1-68D4-4D68-8CC0-E6EA82DA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FDCB-90BD-46CC-A3EC-787A9CF1EB3F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3FA56-92F4-4AEA-943D-D9C34584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FF84E-7CE9-41EF-BF3E-53F45A33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DB1-8BBC-4633-90C2-E2F008AD30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9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8762-2519-486A-853E-76D42CCE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218D-FA13-4B77-B743-9871D796B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5163F-38C4-46AF-A441-76461A61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FDCB-90BD-46CC-A3EC-787A9CF1EB3F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14941-3FEA-48B1-8F4B-3B68C4DB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5BCE0-FC4A-44A0-A6FD-4C5E4BE8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DB1-8BBC-4633-90C2-E2F008AD30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845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669D-660D-4D6E-B8EA-FF56F515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A0D3B-A16C-4165-ACB4-7D010C60F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6BA42-C601-4E71-B0D2-D5A13E79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FDCB-90BD-46CC-A3EC-787A9CF1EB3F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59D9-1480-4CCA-8124-90561FAA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EA074-E2A7-4D7F-9538-CB6635DC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DB1-8BBC-4633-90C2-E2F008AD30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76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A54B-B16A-4D4C-972F-026596B9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1DA0-9992-4F7B-BB07-56E3E4207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8B124-E482-431E-9E27-54FA2A832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1E575-B4B6-472A-B7F3-D677B977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FDCB-90BD-46CC-A3EC-787A9CF1EB3F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68FE-754C-4F6B-B3B7-4BEC4721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0C065-ACA4-45BF-BB71-968676CE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DB1-8BBC-4633-90C2-E2F008AD30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47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7478-14B5-448B-979A-0289A197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FEA5F-DCF2-4CD1-9A6E-700D736FE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C7D4B-90C7-4047-BACB-CCD4A572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3FD23-3190-41E6-984E-49858DD18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1BF43-2413-4442-86A7-2AEA3AB41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88AA9-A115-4FB0-901E-6C9F0B5A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FDCB-90BD-46CC-A3EC-787A9CF1EB3F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C1A1F-9CA1-403E-B641-460098FC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741FF-CE70-4F3F-A853-AB2F1F53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DB1-8BBC-4633-90C2-E2F008AD30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11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759B-9318-460B-97C5-700133DE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44526-5FB3-498C-89BB-D0FCEF7A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FDCB-90BD-46CC-A3EC-787A9CF1EB3F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A1332-C8F1-4376-BFE7-BA002A54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EB76D-EA39-4D4F-A5A0-1A5AF802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DB1-8BBC-4633-90C2-E2F008AD30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981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0C985-5E43-41EC-B31A-E44F003A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FDCB-90BD-46CC-A3EC-787A9CF1EB3F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65AD9-CF78-4642-A96C-F7EDD281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099F0-C6DF-4EF7-8AA2-8FD3EA05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DB1-8BBC-4633-90C2-E2F008AD30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167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FA8D-B44E-4BEB-9BFB-50C8B82B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654C-6A16-45DC-BFBD-04CA1F52C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7017D-FB0C-4686-BFD0-F3516C865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9544F-E3AD-4E19-8780-BF897B0E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FDCB-90BD-46CC-A3EC-787A9CF1EB3F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5AC21-804F-401E-BB01-ECF7C23F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40373-CC8F-4B87-813F-E7340270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DB1-8BBC-4633-90C2-E2F008AD30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873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319A-E9C4-452B-8008-D04FDA16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54EF2-7BE7-4F53-B954-6FF044CE5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33209-AB42-41D6-A758-35C9EEA74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6595D-09CC-4100-87CD-D6FB232C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FDCB-90BD-46CC-A3EC-787A9CF1EB3F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61D1C-4A7C-4FEF-9C99-52EC74DD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0BBD2-E86A-47C4-BDF2-C675D4E7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DB1-8BBC-4633-90C2-E2F008AD30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57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13EAA-5D73-48C1-99AA-07E94225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DBC62-61A3-4CE6-A31A-C039B84F2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027F1-CB66-49F6-A695-A24A6B068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CFDCB-90BD-46CC-A3EC-787A9CF1EB3F}" type="datetimeFigureOut">
              <a:rPr lang="en-AU" smtClean="0"/>
              <a:t>3/10/2020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E0FF-1294-438D-8F41-AADC939C0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4DD75-17EA-49E3-8E61-71900F9FD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7DB1-8BBC-4633-90C2-E2F008AD30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78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A269AA-90B3-47A2-AF4F-52361D4A4CC6}"/>
              </a:ext>
            </a:extLst>
          </p:cNvPr>
          <p:cNvSpPr/>
          <p:nvPr/>
        </p:nvSpPr>
        <p:spPr>
          <a:xfrm>
            <a:off x="1894215" y="387665"/>
            <a:ext cx="1362790" cy="5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Start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83506-A2B9-4D80-B2B1-EB9AC93D4196}"/>
              </a:ext>
            </a:extLst>
          </p:cNvPr>
          <p:cNvSpPr txBox="1"/>
          <p:nvPr/>
        </p:nvSpPr>
        <p:spPr>
          <a:xfrm>
            <a:off x="4895850" y="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Self Portrait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A11393-073F-4675-AC36-87EFB44F2E9B}"/>
              </a:ext>
            </a:extLst>
          </p:cNvPr>
          <p:cNvSpPr/>
          <p:nvPr/>
        </p:nvSpPr>
        <p:spPr>
          <a:xfrm>
            <a:off x="2023009" y="3586915"/>
            <a:ext cx="1098050" cy="45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Setup()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0E3BB-17F6-4330-9BA7-87F85B4605C6}"/>
              </a:ext>
            </a:extLst>
          </p:cNvPr>
          <p:cNvSpPr/>
          <p:nvPr/>
        </p:nvSpPr>
        <p:spPr>
          <a:xfrm>
            <a:off x="2023009" y="2713485"/>
            <a:ext cx="1098050" cy="45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JS Script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69408-6E55-4C63-A241-DCD895246B69}"/>
              </a:ext>
            </a:extLst>
          </p:cNvPr>
          <p:cNvSpPr/>
          <p:nvPr/>
        </p:nvSpPr>
        <p:spPr>
          <a:xfrm>
            <a:off x="3528305" y="3586916"/>
            <a:ext cx="1098050" cy="45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Draw 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C07847-4C91-4891-9C1E-BD49CEDC4499}"/>
              </a:ext>
            </a:extLst>
          </p:cNvPr>
          <p:cNvSpPr/>
          <p:nvPr/>
        </p:nvSpPr>
        <p:spPr>
          <a:xfrm>
            <a:off x="6385193" y="3590525"/>
            <a:ext cx="1098050" cy="45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Random 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7786A-A5F4-42B6-B37E-F623FECC0C7F}"/>
              </a:ext>
            </a:extLst>
          </p:cNvPr>
          <p:cNvSpPr/>
          <p:nvPr/>
        </p:nvSpPr>
        <p:spPr>
          <a:xfrm>
            <a:off x="7846431" y="3590524"/>
            <a:ext cx="1098050" cy="45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Face()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C24E80-728D-418A-9BDB-3047652D0ADB}"/>
              </a:ext>
            </a:extLst>
          </p:cNvPr>
          <p:cNvSpPr/>
          <p:nvPr/>
        </p:nvSpPr>
        <p:spPr>
          <a:xfrm>
            <a:off x="10839725" y="3590523"/>
            <a:ext cx="1098050" cy="45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Draw Finish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AB080D-2329-40CE-BA97-A771DBF10D51}"/>
              </a:ext>
            </a:extLst>
          </p:cNvPr>
          <p:cNvSpPr/>
          <p:nvPr/>
        </p:nvSpPr>
        <p:spPr>
          <a:xfrm>
            <a:off x="9351727" y="3586917"/>
            <a:ext cx="1098050" cy="45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Eyes()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11168B-0662-4D53-B802-C2B076BDFE8D}"/>
              </a:ext>
            </a:extLst>
          </p:cNvPr>
          <p:cNvSpPr/>
          <p:nvPr/>
        </p:nvSpPr>
        <p:spPr>
          <a:xfrm>
            <a:off x="2165515" y="6172172"/>
            <a:ext cx="1362790" cy="517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Exit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CA1848-95E5-4E5F-A8A0-3C1DC6D47705}"/>
              </a:ext>
            </a:extLst>
          </p:cNvPr>
          <p:cNvSpPr/>
          <p:nvPr/>
        </p:nvSpPr>
        <p:spPr>
          <a:xfrm>
            <a:off x="4892274" y="3590527"/>
            <a:ext cx="1288852" cy="45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Background Colour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25FF51-04E5-43A7-8246-4D9015A8C2F0}"/>
              </a:ext>
            </a:extLst>
          </p:cNvPr>
          <p:cNvSpPr/>
          <p:nvPr/>
        </p:nvSpPr>
        <p:spPr>
          <a:xfrm>
            <a:off x="2023009" y="1184955"/>
            <a:ext cx="1098050" cy="45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Exit out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453237F-D93E-43AF-8830-BD992FA2C6B2}"/>
              </a:ext>
            </a:extLst>
          </p:cNvPr>
          <p:cNvSpPr/>
          <p:nvPr/>
        </p:nvSpPr>
        <p:spPr>
          <a:xfrm>
            <a:off x="2109735" y="1806414"/>
            <a:ext cx="924599" cy="7398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False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1000E4-5A66-4E3B-913F-330B1A82A64C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flipH="1">
            <a:off x="2572034" y="2546309"/>
            <a:ext cx="1" cy="16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ED11C1-C6F8-4003-9A62-99B7F9148D93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572034" y="3167768"/>
            <a:ext cx="0" cy="41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1E54C7-4B27-4E28-ABC0-ADC534310EB8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121059" y="3814057"/>
            <a:ext cx="4072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6027EC-E347-49B5-B035-F1460724960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7483243" y="3817666"/>
            <a:ext cx="363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2CCBAD-592E-4224-BA45-2F35293440F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8944481" y="3814059"/>
            <a:ext cx="407246" cy="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03E3AB0-F383-4BA9-9C92-9DC66F5BFCD6}"/>
              </a:ext>
            </a:extLst>
          </p:cNvPr>
          <p:cNvCxnSpPr>
            <a:stCxn id="11" idx="0"/>
            <a:endCxn id="15" idx="3"/>
          </p:cNvCxnSpPr>
          <p:nvPr/>
        </p:nvCxnSpPr>
        <p:spPr>
          <a:xfrm rot="16200000" flipV="1">
            <a:off x="6165692" y="-1632536"/>
            <a:ext cx="2178426" cy="8267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896A94F-EB00-49E1-972F-EE153531C4C5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2572034" y="1639238"/>
            <a:ext cx="1" cy="16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1C5DA66-DA29-40CF-8BBD-13F048FAB8CF}"/>
              </a:ext>
            </a:extLst>
          </p:cNvPr>
          <p:cNvCxnSpPr>
            <a:stCxn id="16" idx="1"/>
            <a:endCxn id="13" idx="1"/>
          </p:cNvCxnSpPr>
          <p:nvPr/>
        </p:nvCxnSpPr>
        <p:spPr>
          <a:xfrm rot="10800000" flipH="1" flipV="1">
            <a:off x="2109735" y="2176362"/>
            <a:ext cx="55780" cy="4254476"/>
          </a:xfrm>
          <a:prstGeom prst="bentConnector3">
            <a:avLst>
              <a:gd name="adj1" fmla="val -409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B7730F9-F621-4CF4-9680-8C3FA2B8D812}"/>
              </a:ext>
            </a:extLst>
          </p:cNvPr>
          <p:cNvSpPr txBox="1"/>
          <p:nvPr/>
        </p:nvSpPr>
        <p:spPr>
          <a:xfrm>
            <a:off x="1346200" y="1806414"/>
            <a:ext cx="640564" cy="3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True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1A4845-98BC-42A4-89A5-62762FFC1C19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flipH="1">
            <a:off x="2572034" y="904997"/>
            <a:ext cx="3576" cy="27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ata 56">
            <a:extLst>
              <a:ext uri="{FF2B5EF4-FFF2-40B4-BE49-F238E27FC236}">
                <a16:creationId xmlns:a16="http://schemas.microsoft.com/office/drawing/2014/main" id="{56D52539-A55B-404E-A9E2-BB68D330EA4C}"/>
              </a:ext>
            </a:extLst>
          </p:cNvPr>
          <p:cNvSpPr/>
          <p:nvPr/>
        </p:nvSpPr>
        <p:spPr>
          <a:xfrm>
            <a:off x="9346866" y="2852900"/>
            <a:ext cx="1246867" cy="38601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err="1">
                <a:solidFill>
                  <a:schemeClr val="bg1"/>
                </a:solidFill>
              </a:rPr>
              <a:t>eyePostion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58" name="Flowchart: Data 57">
            <a:extLst>
              <a:ext uri="{FF2B5EF4-FFF2-40B4-BE49-F238E27FC236}">
                <a16:creationId xmlns:a16="http://schemas.microsoft.com/office/drawing/2014/main" id="{C6859C49-6A84-4FA3-BFF4-72B8E3261477}"/>
              </a:ext>
            </a:extLst>
          </p:cNvPr>
          <p:cNvSpPr/>
          <p:nvPr/>
        </p:nvSpPr>
        <p:spPr>
          <a:xfrm>
            <a:off x="7849650" y="2799830"/>
            <a:ext cx="1246867" cy="38601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bg1"/>
                </a:solidFill>
              </a:rPr>
              <a:t>Face </a:t>
            </a:r>
            <a:r>
              <a:rPr lang="en-AU" sz="800" dirty="0" err="1">
                <a:solidFill>
                  <a:schemeClr val="bg1"/>
                </a:solidFill>
              </a:rPr>
              <a:t>Postion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59" name="Flowchart: Data 58">
            <a:extLst>
              <a:ext uri="{FF2B5EF4-FFF2-40B4-BE49-F238E27FC236}">
                <a16:creationId xmlns:a16="http://schemas.microsoft.com/office/drawing/2014/main" id="{B24C6BB6-5F07-41FC-AC1A-3ED71BA6665B}"/>
              </a:ext>
            </a:extLst>
          </p:cNvPr>
          <p:cNvSpPr/>
          <p:nvPr/>
        </p:nvSpPr>
        <p:spPr>
          <a:xfrm>
            <a:off x="6417970" y="2747617"/>
            <a:ext cx="1246867" cy="38601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bg1"/>
                </a:solidFill>
              </a:rPr>
              <a:t>Random </a:t>
            </a:r>
            <a:r>
              <a:rPr lang="en-AU" sz="800">
                <a:solidFill>
                  <a:schemeClr val="bg1"/>
                </a:solidFill>
              </a:rPr>
              <a:t>boc </a:t>
            </a:r>
            <a:r>
              <a:rPr lang="en-AU" sz="800" dirty="0" err="1">
                <a:solidFill>
                  <a:schemeClr val="bg1"/>
                </a:solidFill>
              </a:rPr>
              <a:t>postion</a:t>
            </a:r>
            <a:endParaRPr lang="en-AU" sz="800" dirty="0">
              <a:solidFill>
                <a:schemeClr val="bg1"/>
              </a:solidFill>
            </a:endParaRPr>
          </a:p>
        </p:txBody>
      </p: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AA6B38BB-2FB0-40E5-9B0F-C3AA8FC39287}"/>
              </a:ext>
            </a:extLst>
          </p:cNvPr>
          <p:cNvSpPr/>
          <p:nvPr/>
        </p:nvSpPr>
        <p:spPr>
          <a:xfrm>
            <a:off x="4977588" y="2781750"/>
            <a:ext cx="1246867" cy="38601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bg1"/>
                </a:solidFill>
              </a:rPr>
              <a:t>Background colour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D6AFBCE9-7524-4B95-A17E-B02B77F50BC2}"/>
              </a:ext>
            </a:extLst>
          </p:cNvPr>
          <p:cNvSpPr/>
          <p:nvPr/>
        </p:nvSpPr>
        <p:spPr>
          <a:xfrm>
            <a:off x="5138721" y="4439126"/>
            <a:ext cx="924599" cy="7398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True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EEE0038-61DD-447F-9D45-E142B2593F8C}"/>
              </a:ext>
            </a:extLst>
          </p:cNvPr>
          <p:cNvSpPr/>
          <p:nvPr/>
        </p:nvSpPr>
        <p:spPr>
          <a:xfrm>
            <a:off x="4956595" y="5445904"/>
            <a:ext cx="1288852" cy="45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Change background colour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3097315-3098-4E0F-A5BC-8837BACD4616}"/>
              </a:ext>
            </a:extLst>
          </p:cNvPr>
          <p:cNvCxnSpPr>
            <a:stCxn id="8" idx="2"/>
            <a:endCxn id="62" idx="1"/>
          </p:cNvCxnSpPr>
          <p:nvPr/>
        </p:nvCxnSpPr>
        <p:spPr>
          <a:xfrm rot="16200000" flipH="1">
            <a:off x="3701039" y="4417489"/>
            <a:ext cx="1631847" cy="8792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3FC7DA-0E06-4FCF-BD0E-1E3CEEA11573}"/>
              </a:ext>
            </a:extLst>
          </p:cNvPr>
          <p:cNvCxnSpPr>
            <a:stCxn id="60" idx="4"/>
            <a:endCxn id="14" idx="0"/>
          </p:cNvCxnSpPr>
          <p:nvPr/>
        </p:nvCxnSpPr>
        <p:spPr>
          <a:xfrm flipH="1">
            <a:off x="5536700" y="3167768"/>
            <a:ext cx="64322" cy="42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E831CB-F668-44A5-A975-5313CE197BE8}"/>
              </a:ext>
            </a:extLst>
          </p:cNvPr>
          <p:cNvCxnSpPr>
            <a:stCxn id="59" idx="4"/>
            <a:endCxn id="9" idx="0"/>
          </p:cNvCxnSpPr>
          <p:nvPr/>
        </p:nvCxnSpPr>
        <p:spPr>
          <a:xfrm flipH="1">
            <a:off x="6934218" y="3133635"/>
            <a:ext cx="107186" cy="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A1F1C22-728D-4725-B99C-DC60BFE13C91}"/>
              </a:ext>
            </a:extLst>
          </p:cNvPr>
          <p:cNvCxnSpPr>
            <a:stCxn id="58" idx="4"/>
            <a:endCxn id="10" idx="0"/>
          </p:cNvCxnSpPr>
          <p:nvPr/>
        </p:nvCxnSpPr>
        <p:spPr>
          <a:xfrm flipH="1">
            <a:off x="8395456" y="3185848"/>
            <a:ext cx="77628" cy="40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F9822E6-F2FB-45C9-BCCD-2390513053A1}"/>
              </a:ext>
            </a:extLst>
          </p:cNvPr>
          <p:cNvCxnSpPr>
            <a:stCxn id="57" idx="4"/>
            <a:endCxn id="12" idx="0"/>
          </p:cNvCxnSpPr>
          <p:nvPr/>
        </p:nvCxnSpPr>
        <p:spPr>
          <a:xfrm flipH="1">
            <a:off x="9900752" y="3238918"/>
            <a:ext cx="69548" cy="34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E9BF9A9-AEE0-4BC2-84EE-F1D47A4E820D}"/>
              </a:ext>
            </a:extLst>
          </p:cNvPr>
          <p:cNvCxnSpPr>
            <a:stCxn id="62" idx="0"/>
            <a:endCxn id="61" idx="2"/>
          </p:cNvCxnSpPr>
          <p:nvPr/>
        </p:nvCxnSpPr>
        <p:spPr>
          <a:xfrm flipV="1">
            <a:off x="5601021" y="5179021"/>
            <a:ext cx="0" cy="26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5A6928C-8B9A-4E6F-BD98-B0FF681F84E7}"/>
              </a:ext>
            </a:extLst>
          </p:cNvPr>
          <p:cNvCxnSpPr>
            <a:stCxn id="61" idx="3"/>
            <a:endCxn id="9" idx="2"/>
          </p:cNvCxnSpPr>
          <p:nvPr/>
        </p:nvCxnSpPr>
        <p:spPr>
          <a:xfrm flipV="1">
            <a:off x="6063320" y="4044808"/>
            <a:ext cx="870898" cy="764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33C1554-B737-4759-93F2-E9AE09D0B567}"/>
              </a:ext>
            </a:extLst>
          </p:cNvPr>
          <p:cNvSpPr txBox="1"/>
          <p:nvPr/>
        </p:nvSpPr>
        <p:spPr>
          <a:xfrm>
            <a:off x="6128682" y="4515588"/>
            <a:ext cx="72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False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4CA59BD-5E45-4A0F-B54A-5A9C78ADA630}"/>
              </a:ext>
            </a:extLst>
          </p:cNvPr>
          <p:cNvCxnSpPr>
            <a:stCxn id="61" idx="0"/>
            <a:endCxn id="14" idx="2"/>
          </p:cNvCxnSpPr>
          <p:nvPr/>
        </p:nvCxnSpPr>
        <p:spPr>
          <a:xfrm flipH="1" flipV="1">
            <a:off x="5536700" y="4044810"/>
            <a:ext cx="64321" cy="39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9BCBAB-99DE-45BA-B054-4EA9D94BAF82}"/>
              </a:ext>
            </a:extLst>
          </p:cNvPr>
          <p:cNvSpPr txBox="1"/>
          <p:nvPr/>
        </p:nvSpPr>
        <p:spPr>
          <a:xfrm>
            <a:off x="4986620" y="4140630"/>
            <a:ext cx="65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True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F280C4-C5CF-4506-9EC7-D46863FA15BA}"/>
              </a:ext>
            </a:extLst>
          </p:cNvPr>
          <p:cNvSpPr/>
          <p:nvPr/>
        </p:nvSpPr>
        <p:spPr>
          <a:xfrm>
            <a:off x="9338268" y="4205724"/>
            <a:ext cx="1124968" cy="400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Can move</a:t>
            </a: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359D247C-9B89-4172-9E00-6703888581A5}"/>
              </a:ext>
            </a:extLst>
          </p:cNvPr>
          <p:cNvSpPr/>
          <p:nvPr/>
        </p:nvSpPr>
        <p:spPr>
          <a:xfrm>
            <a:off x="9438452" y="4965635"/>
            <a:ext cx="924599" cy="7398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True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03F3EC5-1FE0-4763-B5DF-19A0CE27B263}"/>
              </a:ext>
            </a:extLst>
          </p:cNvPr>
          <p:cNvSpPr/>
          <p:nvPr/>
        </p:nvSpPr>
        <p:spPr>
          <a:xfrm>
            <a:off x="9346866" y="6079038"/>
            <a:ext cx="1288852" cy="45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Move eyes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C8E62A9-2438-4692-988A-CF19D0F3DDDE}"/>
              </a:ext>
            </a:extLst>
          </p:cNvPr>
          <p:cNvCxnSpPr>
            <a:stCxn id="12" idx="2"/>
            <a:endCxn id="83" idx="0"/>
          </p:cNvCxnSpPr>
          <p:nvPr/>
        </p:nvCxnSpPr>
        <p:spPr>
          <a:xfrm>
            <a:off x="9900752" y="4041200"/>
            <a:ext cx="0" cy="16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2A8E07-FFC2-45D0-A182-D9F83B217ECF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9900752" y="4605894"/>
            <a:ext cx="0" cy="359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3E8ED51-2646-446C-9372-82BBD570013A}"/>
              </a:ext>
            </a:extLst>
          </p:cNvPr>
          <p:cNvCxnSpPr>
            <a:stCxn id="84" idx="2"/>
            <a:endCxn id="89" idx="0"/>
          </p:cNvCxnSpPr>
          <p:nvPr/>
        </p:nvCxnSpPr>
        <p:spPr>
          <a:xfrm>
            <a:off x="9900752" y="5705530"/>
            <a:ext cx="90540" cy="37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4F398DA-71E0-4838-8180-255BB62CBF37}"/>
              </a:ext>
            </a:extLst>
          </p:cNvPr>
          <p:cNvCxnSpPr>
            <a:stCxn id="84" idx="3"/>
            <a:endCxn id="11" idx="1"/>
          </p:cNvCxnSpPr>
          <p:nvPr/>
        </p:nvCxnSpPr>
        <p:spPr>
          <a:xfrm flipV="1">
            <a:off x="10363051" y="3817665"/>
            <a:ext cx="476674" cy="1517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FE67A53-FFAB-453E-88C6-FA3A95CF39B9}"/>
              </a:ext>
            </a:extLst>
          </p:cNvPr>
          <p:cNvCxnSpPr>
            <a:stCxn id="89" idx="3"/>
            <a:endCxn id="11" idx="2"/>
          </p:cNvCxnSpPr>
          <p:nvPr/>
        </p:nvCxnSpPr>
        <p:spPr>
          <a:xfrm flipV="1">
            <a:off x="10635718" y="4044806"/>
            <a:ext cx="753032" cy="2261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7B979D0-236D-4A07-9B6F-71055FC93C40}"/>
              </a:ext>
            </a:extLst>
          </p:cNvPr>
          <p:cNvSpPr txBox="1"/>
          <p:nvPr/>
        </p:nvSpPr>
        <p:spPr>
          <a:xfrm>
            <a:off x="10496881" y="4727020"/>
            <a:ext cx="80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False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EEA427-8F71-4912-82A8-E9A4D32F2928}"/>
              </a:ext>
            </a:extLst>
          </p:cNvPr>
          <p:cNvSpPr txBox="1"/>
          <p:nvPr/>
        </p:nvSpPr>
        <p:spPr>
          <a:xfrm>
            <a:off x="9910934" y="5789866"/>
            <a:ext cx="75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3333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u3192370@uni.canberra.edu.au</dc:creator>
  <cp:lastModifiedBy>u3192370@uni.canberra.edu.au</cp:lastModifiedBy>
  <cp:revision>11</cp:revision>
  <dcterms:created xsi:type="dcterms:W3CDTF">2020-10-03T07:23:41Z</dcterms:created>
  <dcterms:modified xsi:type="dcterms:W3CDTF">2020-10-03T08:24:57Z</dcterms:modified>
</cp:coreProperties>
</file>