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81" r:id="rId5"/>
    <p:sldId id="285" r:id="rId6"/>
    <p:sldId id="284" r:id="rId7"/>
    <p:sldId id="286" r:id="rId8"/>
    <p:sldId id="287" r:id="rId9"/>
    <p:sldId id="280" r:id="rId10"/>
  </p:sldIdLst>
  <p:sldSz cx="9144000" cy="6858000" type="screen4x3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Amatic SC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ed.youth4work.com/es/Course/1628-Chart-JS-Beginner-to-Advanced-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sign.tutsplus.com/courses/data-design-with-chartjs?ec_promo=teaser_post_lo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hart-j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LevelUpTuts/search?query=chart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JAVASCRIPT CHARTING LIBRARIES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 smtClean="0"/>
              <a:t>hola</a:t>
            </a:r>
            <a:r>
              <a:rPr lang="en" sz="8800" dirty="0" smtClean="0"/>
              <a:t>!</a:t>
            </a:r>
            <a:endParaRPr lang="en" sz="8800" dirty="0"/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 smtClean="0"/>
              <a:t>G</a:t>
            </a:r>
            <a:r>
              <a:rPr lang="en" sz="3600" b="1" dirty="0" smtClean="0"/>
              <a:t>rupo T4</a:t>
            </a:r>
            <a:endParaRPr lang="en" sz="3600" b="1" dirty="0"/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Urbano </a:t>
            </a:r>
            <a:r>
              <a:rPr lang="es-ES" sz="1800" dirty="0"/>
              <a:t>José Villanueva Rodríguez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Martina </a:t>
            </a:r>
            <a:r>
              <a:rPr lang="es-ES" sz="1800" dirty="0"/>
              <a:t>Andrea Palomino Berrocal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Alberto </a:t>
            </a:r>
            <a:r>
              <a:rPr lang="es-ES" sz="1800" dirty="0"/>
              <a:t>Cabrera Plata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José </a:t>
            </a:r>
            <a:r>
              <a:rPr lang="en" sz="1800" dirty="0" smtClean="0"/>
              <a:t>Daniel </a:t>
            </a:r>
            <a:r>
              <a:rPr lang="es-ES" sz="1800" dirty="0"/>
              <a:t>Navarro Sierra</a:t>
            </a:r>
            <a:endParaRPr lang="en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4.</a:t>
            </a:r>
            <a:r>
              <a:rPr lang="es-ES" dirty="0" smtClean="0"/>
              <a:t>F</a:t>
            </a:r>
            <a:r>
              <a:rPr lang="en" dirty="0" smtClean="0"/>
              <a:t>uentes de información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C</a:t>
            </a:r>
            <a:r>
              <a:rPr lang="en" dirty="0" smtClean="0"/>
              <a:t>ursos no gratuitos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cursos no gratuitos sobre chartjs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09" y="504152"/>
            <a:ext cx="1317501" cy="64238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403111" y="6237312"/>
            <a:ext cx="674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hlinkClick r:id="rId4"/>
              </a:rPr>
              <a:t>https://www.ed.youth4work.com/es/Course/1628-Chart-JS-Beginner-to-Advanced-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10" y="1732953"/>
            <a:ext cx="638437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10" y="4077072"/>
            <a:ext cx="638437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cursos no gratuitos sobre chartjs</a:t>
            </a:r>
            <a:endParaRPr lang="en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6237312"/>
            <a:ext cx="767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hlinkClick r:id="rId3"/>
              </a:rPr>
              <a:t>https://webdesign.tutsplus.com/courses/data-design-with-chartjs?ec_promo=teaser_post_long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8680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32" y="1628800"/>
            <a:ext cx="6425208" cy="22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32" y="4005064"/>
            <a:ext cx="6425208" cy="193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8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</a:t>
            </a:r>
            <a:r>
              <a:rPr lang="es-ES" dirty="0" smtClean="0"/>
              <a:t>F</a:t>
            </a:r>
            <a:r>
              <a:rPr lang="en" dirty="0" smtClean="0"/>
              <a:t>uentes de información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C</a:t>
            </a:r>
            <a:r>
              <a:rPr lang="en" dirty="0" smtClean="0"/>
              <a:t>ursos gratuitos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23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.2 cursos gratuitos sobre chartjs</a:t>
            </a:r>
            <a:endParaRPr lang="en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419872" y="6225019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hlinkClick r:id="rId3"/>
              </a:rPr>
              <a:t>https://www.udemy.com/chart-js/</a:t>
            </a:r>
            <a:endParaRPr lang="es-ES" dirty="0"/>
          </a:p>
        </p:txBody>
      </p:sp>
      <p:sp>
        <p:nvSpPr>
          <p:cNvPr id="4" name="AutoShape 2" descr="Resultado de imagen de u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51" y="196615"/>
            <a:ext cx="1933203" cy="63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7" y="1844824"/>
            <a:ext cx="6731854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2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.2 cursos gratuitos sobre chartjs</a:t>
            </a:r>
            <a:endParaRPr lang="en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1720" y="6226229"/>
            <a:ext cx="54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hlinkClick r:id="rId3"/>
              </a:rPr>
              <a:t>https://www.youtube.com/user/LevelUpTuts/search?query=chartjs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92" y="260648"/>
            <a:ext cx="1847280" cy="66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21502" y="4025626"/>
            <a:ext cx="5112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Series Introduction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#1 - Getting Setup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#2 - Creating A Line Chart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#3 - Diving Into The Data Object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#4 - Chart Options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#5 - Global Configuration Options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#6 - Writing A Bar Chart From Scratch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#7 - Radar Charts in ChartJS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#8 - Polar Area Charts In ChartJS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/>
              <a:t>ChartJS Tutorials #9 - Pie &amp; Doughnut Charts</a:t>
            </a:r>
          </a:p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0" y="1621215"/>
            <a:ext cx="6788845" cy="24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FFFF"/>
                </a:solidFill>
              </a:rPr>
              <a:t>Muchas Gracias</a:t>
            </a:r>
            <a:endParaRPr lang="en" sz="8800" dirty="0">
              <a:solidFill>
                <a:srgbClr val="FFFFFF"/>
              </a:solidFill>
            </a:endParaRP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¿Alguna Pregunta?</a:t>
            </a:r>
            <a:endParaRPr lang="e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168</Words>
  <Application>Microsoft Office PowerPoint</Application>
  <PresentationFormat>Presentación en pantalla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Amatic SC</vt:lpstr>
      <vt:lpstr>Nathaniel template</vt:lpstr>
      <vt:lpstr>JAVASCRIPT CHARTING LIBRARIES</vt:lpstr>
      <vt:lpstr>hola!</vt:lpstr>
      <vt:lpstr>4.Fuentes de información Cursos no gratuitos</vt:lpstr>
      <vt:lpstr>4.2 cursos no gratuitos sobre chartjs</vt:lpstr>
      <vt:lpstr>4.2 cursos no gratuitos sobre chartjs</vt:lpstr>
      <vt:lpstr>5.Fuentes de información Cursos gratuitos</vt:lpstr>
      <vt:lpstr>5.2 cursos gratuitos sobre chartjs</vt:lpstr>
      <vt:lpstr>5.2 cursos gratuitos sobre chartjs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Fernando García Fernández</cp:lastModifiedBy>
  <cp:revision>6</cp:revision>
  <dcterms:modified xsi:type="dcterms:W3CDTF">2018-03-16T12:13:21Z</dcterms:modified>
</cp:coreProperties>
</file>