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56E0-A467-4162-9025-FAB0441B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0889C-C70D-4030-8C0D-783FB02D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B87BA-0EF9-4CCB-83A1-60A53B6F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8112C-C80F-4A30-921C-D37CFAA7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46213D-E3D6-403F-B360-37203142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49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98FA9-52A5-435A-84D9-09AAD6B9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D718A-BB96-4C57-9C17-A8D2D9F6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EF8D44-81A2-46BF-97CC-6964B6FB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4FE56-CC93-45DB-BC92-0D86678B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9D7D1-A8BD-416D-BC8D-48D0D95D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5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3E3D45-248D-4E99-9B54-E3100A784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22AA4D-E3E1-4403-B8A0-098270BA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1FF79-624B-4B48-A036-F91913F4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56E06-D208-4C81-806E-16937A68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B869D-F7E0-4A87-AC31-6C5DB821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7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8BAD6-790D-4412-B69E-1E252220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06556-1E0A-4FB9-9102-4AC0D24C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0C24E-9AD3-48A1-AC13-652FBDDB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EDB93-7C99-4D6E-B586-F9524987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985F93-9257-4955-B08F-567BA9ED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46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EA065-4796-40CE-9206-B29BBD67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DAEF0-3963-49F7-8A15-5BEBEC21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21628-7B98-4EF7-BDF7-9C683287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160C5-E455-45C2-98E6-1B977A8B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B5B78-EC8B-4589-8B93-7C431249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4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35639-295E-41B5-B4FA-BEC452CC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64319-E969-41F9-A170-F9DF0CB52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10E1F6-DF10-40B4-8EC5-057D75AFD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577D9B-865F-4627-B899-C77EDE69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E7646-7345-4500-BE84-BA62DA27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4CA6DA-1A06-4ACB-BDD1-3CDF2B85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54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E3717-495C-4DB4-B3D8-2B64451B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66A114-84B5-45DC-90A2-37C9204E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8E7F89-4ADA-4C1B-AF78-7E82362B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4E8D24-ABF2-4993-9D4D-7C1322936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765DAD-3CFF-4D59-8941-217A18EF2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BB6CF3-C7F2-4280-A64A-7DAA17B1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8D44BE-8929-4DFE-9F1F-898E4921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F7B739-FF8D-47E4-9705-7106299F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01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B9790-9209-44F2-B9E1-E2959600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A10BCB-3854-4A34-8F6D-352B4944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8814B2-326E-441A-A9F6-EDAF8A6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261FBC-4508-47BE-902E-3483B5E2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64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8AFDD4-C8BF-42B6-9260-A0631258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B1151-7946-472A-B26D-78AAB672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99D7C7-C7F9-4AE4-B039-D0D4012C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6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3B80-CD6F-4ADE-9826-3DAF21A4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F4571-256D-4E99-85FE-C7507FFA3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DFFE2D-1829-4879-8267-81C13F04D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1ADAD-0673-41B3-B922-F4764347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960714-AB09-4506-92D5-215B4CB6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D0A14-3319-4DF5-AD5B-A47944D6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1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F9409-47BA-429A-8912-70CD507A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3F958B-311F-4DAC-A2A3-635F40FBC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EC202E-3419-407D-BDF1-56C9A728F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D869C-98B3-4655-AA40-780B5C79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634189-3A44-4B84-AF3D-A104D9C7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C42D1B-D0C8-46D5-A2A0-AA9B5EDF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32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320060-A794-454B-880A-88E303B8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529F4F-F8ED-45F3-9B1B-594359A3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D2848E-8AC6-429E-B826-73B660C6A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9A696-A70B-4F20-96CD-FDCC72DB2460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B5F23-7732-4122-9927-9E292BD33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14A4E4-7E13-430D-A71F-629F25503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3C2C-1C64-46EF-82B7-DE596E7D1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9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otstrapdash.com/free-javascript-charting-libraries/" TargetMode="External"/><Relationship Id="rId5" Type="http://schemas.openxmlformats.org/officeDocument/2006/relationships/hyperlink" Target="https://www.sitepoint.com/15-best-javascript-charting-libraries/" TargetMode="External"/><Relationship Id="rId4" Type="http://schemas.openxmlformats.org/officeDocument/2006/relationships/hyperlink" Target="https://dashbouquet.com/blog/frontend-development/9-best-javascript-charting-librar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hilling.co.uk/survey/Charts/docs/" TargetMode="External"/><Relationship Id="rId5" Type="http://schemas.openxmlformats.org/officeDocument/2006/relationships/hyperlink" Target="http://www.chartjs.org/samples/latest/" TargetMode="External"/><Relationship Id="rId4" Type="http://schemas.openxmlformats.org/officeDocument/2006/relationships/hyperlink" Target="http://www.chartjs.org/docs/lat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A30E4-B6CA-46F0-AE30-913E79CD1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3584"/>
            <a:ext cx="9144000" cy="1190832"/>
          </a:xfrm>
        </p:spPr>
        <p:txBody>
          <a:bodyPr>
            <a:normAutofit/>
          </a:bodyPr>
          <a:lstStyle/>
          <a:p>
            <a:r>
              <a:rPr lang="es-ES" sz="6600" dirty="0"/>
              <a:t>3. Documentos</a:t>
            </a:r>
          </a:p>
        </p:txBody>
      </p:sp>
    </p:spTree>
    <p:extLst>
      <p:ext uri="{BB962C8B-B14F-4D97-AF65-F5344CB8AC3E}">
        <p14:creationId xmlns:p14="http://schemas.microsoft.com/office/powerpoint/2010/main" val="256649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93DABC-E0C0-4CB2-8810-B24EDEC3A353}"/>
              </a:ext>
            </a:extLst>
          </p:cNvPr>
          <p:cNvPicPr/>
          <p:nvPr/>
        </p:nvPicPr>
        <p:blipFill rotWithShape="1">
          <a:blip r:embed="rId2"/>
          <a:srcRect l="591" r="-1" b="-1"/>
          <a:stretch/>
        </p:blipFill>
        <p:spPr>
          <a:xfrm>
            <a:off x="0" y="1"/>
            <a:ext cx="12192000" cy="6387547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C378A39E-7C31-46DC-BF58-1048E7CF39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1" b="26582"/>
          <a:stretch>
            <a:fillRect/>
          </a:stretch>
        </p:blipFill>
        <p:spPr>
          <a:xfrm>
            <a:off x="0" y="5029200"/>
            <a:ext cx="12192000" cy="1828800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F56037-B48F-4574-B7C5-E71AB68B79FF}"/>
              </a:ext>
            </a:extLst>
          </p:cNvPr>
          <p:cNvSpPr txBox="1"/>
          <p:nvPr/>
        </p:nvSpPr>
        <p:spPr>
          <a:xfrm>
            <a:off x="405618" y="5943600"/>
            <a:ext cx="11380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hlinkClick r:id="rId4"/>
              </a:rPr>
              <a:t>Fuente 1</a:t>
            </a:r>
            <a:r>
              <a:rPr lang="es-ES" sz="3200" dirty="0"/>
              <a:t>		</a:t>
            </a:r>
            <a:r>
              <a:rPr lang="es-ES" sz="3200" dirty="0">
                <a:hlinkClick r:id="rId5"/>
              </a:rPr>
              <a:t>Fuente 2</a:t>
            </a:r>
            <a:r>
              <a:rPr lang="es-ES" sz="3200" dirty="0"/>
              <a:t>		</a:t>
            </a:r>
            <a:r>
              <a:rPr lang="es-ES" sz="3200" dirty="0">
                <a:hlinkClick r:id="rId6"/>
              </a:rPr>
              <a:t>Fuente 3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50516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7D8FC6-481B-4B41-AC96-461E3366F0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062004"/>
            <a:ext cx="5300443" cy="25251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E3587C-10AD-4A76-80FD-314FC961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61817"/>
            <a:ext cx="5593735" cy="9495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E336AB-ED41-415F-A216-8E2F5C95645C}"/>
              </a:ext>
            </a:extLst>
          </p:cNvPr>
          <p:cNvSpPr txBox="1"/>
          <p:nvPr/>
        </p:nvSpPr>
        <p:spPr>
          <a:xfrm>
            <a:off x="795557" y="1659285"/>
            <a:ext cx="5593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3.1 Documentos </a:t>
            </a:r>
            <a:r>
              <a:rPr lang="es-ES" sz="3600" dirty="0" err="1"/>
              <a:t>ChartJS</a:t>
            </a:r>
            <a:endParaRPr lang="es-ES" sz="36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hlinkClick r:id="rId4"/>
              </a:rPr>
              <a:t>Documentación oficial</a:t>
            </a: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hlinkClick r:id="rId5"/>
              </a:rPr>
              <a:t>Ejemplos documentación oficial</a:t>
            </a: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hlinkClick r:id="rId6"/>
              </a:rPr>
              <a:t>Documentación no oficial interesante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3286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A30E4-B6CA-46F0-AE30-913E79CD1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6836"/>
            <a:ext cx="9144000" cy="1164328"/>
          </a:xfrm>
        </p:spPr>
        <p:txBody>
          <a:bodyPr>
            <a:normAutofit/>
          </a:bodyPr>
          <a:lstStyle/>
          <a:p>
            <a:r>
              <a:rPr lang="es-ES" sz="6600" dirty="0"/>
              <a:t>7. Recursos</a:t>
            </a:r>
          </a:p>
        </p:txBody>
      </p:sp>
    </p:spTree>
    <p:extLst>
      <p:ext uri="{BB962C8B-B14F-4D97-AF65-F5344CB8AC3E}">
        <p14:creationId xmlns:p14="http://schemas.microsoft.com/office/powerpoint/2010/main" val="24337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visual studio code">
            <a:extLst>
              <a:ext uri="{FF2B5EF4-FFF2-40B4-BE49-F238E27FC236}">
                <a16:creationId xmlns:a16="http://schemas.microsoft.com/office/drawing/2014/main" id="{236044F6-A793-40B0-B298-10D221910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6859" y="987881"/>
            <a:ext cx="2648371" cy="263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de netbeans">
            <a:extLst>
              <a:ext uri="{FF2B5EF4-FFF2-40B4-BE49-F238E27FC236}">
                <a16:creationId xmlns:a16="http://schemas.microsoft.com/office/drawing/2014/main" id="{FA9434E1-7472-412B-BCF4-BE1842C9E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1" y="1727376"/>
            <a:ext cx="2659472" cy="11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sublime text">
            <a:extLst>
              <a:ext uri="{FF2B5EF4-FFF2-40B4-BE49-F238E27FC236}">
                <a16:creationId xmlns:a16="http://schemas.microsoft.com/office/drawing/2014/main" id="{E89754B5-47B7-4EDE-AAD3-3D43FE424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90143" y="983211"/>
            <a:ext cx="2646677" cy="26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de brackets ide">
            <a:extLst>
              <a:ext uri="{FF2B5EF4-FFF2-40B4-BE49-F238E27FC236}">
                <a16:creationId xmlns:a16="http://schemas.microsoft.com/office/drawing/2014/main" id="{4EAFA502-557F-40C6-B5DB-F417473B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25269" y="1680012"/>
            <a:ext cx="2648372" cy="129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72CFB8D-982C-4645-B6DC-D3D4F03A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Recursos gratuitos</a:t>
            </a:r>
          </a:p>
        </p:txBody>
      </p:sp>
    </p:spTree>
    <p:extLst>
      <p:ext uri="{BB962C8B-B14F-4D97-AF65-F5344CB8AC3E}">
        <p14:creationId xmlns:p14="http://schemas.microsoft.com/office/powerpoint/2010/main" val="293139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sultado de imagen de pc desarrollo web">
            <a:extLst>
              <a:ext uri="{FF2B5EF4-FFF2-40B4-BE49-F238E27FC236}">
                <a16:creationId xmlns:a16="http://schemas.microsoft.com/office/drawing/2014/main" id="{EB93118C-B66C-43FC-A04D-68A54A49A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867" y="1430284"/>
            <a:ext cx="2740234" cy="16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sultado de imagen de visual studio">
            <a:extLst>
              <a:ext uri="{FF2B5EF4-FFF2-40B4-BE49-F238E27FC236}">
                <a16:creationId xmlns:a16="http://schemas.microsoft.com/office/drawing/2014/main" id="{43BBA5C2-9C9D-4FCA-9809-BB4B256A2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8553" y="1646282"/>
            <a:ext cx="2659472" cy="132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komodo ide">
            <a:extLst>
              <a:ext uri="{FF2B5EF4-FFF2-40B4-BE49-F238E27FC236}">
                <a16:creationId xmlns:a16="http://schemas.microsoft.com/office/drawing/2014/main" id="{EFED2215-A13D-49E6-BA82-4B2901A40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90143" y="983211"/>
            <a:ext cx="2646677" cy="26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sultado de imagen de webstorm ide">
            <a:extLst>
              <a:ext uri="{FF2B5EF4-FFF2-40B4-BE49-F238E27FC236}">
                <a16:creationId xmlns:a16="http://schemas.microsoft.com/office/drawing/2014/main" id="{989934D8-AB51-48FA-B2D2-583E8926D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25269" y="1584009"/>
            <a:ext cx="2648372" cy="148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72CFB8D-982C-4645-B6DC-D3D4F03A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Recursos no gratuitos</a:t>
            </a:r>
          </a:p>
        </p:txBody>
      </p:sp>
    </p:spTree>
    <p:extLst>
      <p:ext uri="{BB962C8B-B14F-4D97-AF65-F5344CB8AC3E}">
        <p14:creationId xmlns:p14="http://schemas.microsoft.com/office/powerpoint/2010/main" val="3170897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3. Documentos</vt:lpstr>
      <vt:lpstr>Presentación de PowerPoint</vt:lpstr>
      <vt:lpstr>Presentación de PowerPoint</vt:lpstr>
      <vt:lpstr>7. Recursos</vt:lpstr>
      <vt:lpstr>Recursos gratuitos</vt:lpstr>
      <vt:lpstr>Recursos no gratuitos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Documentos</dc:title>
  <dc:creator>Cheda</dc:creator>
  <cp:lastModifiedBy>Cheda</cp:lastModifiedBy>
  <cp:revision>7</cp:revision>
  <dcterms:created xsi:type="dcterms:W3CDTF">2018-03-15T21:20:13Z</dcterms:created>
  <dcterms:modified xsi:type="dcterms:W3CDTF">2018-03-16T17:17:55Z</dcterms:modified>
</cp:coreProperties>
</file>