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309" r:id="rId10"/>
    <p:sldId id="292" r:id="rId11"/>
    <p:sldId id="299" r:id="rId12"/>
    <p:sldId id="305" r:id="rId13"/>
    <p:sldId id="308" r:id="rId14"/>
    <p:sldId id="310" r:id="rId15"/>
    <p:sldId id="311" r:id="rId16"/>
    <p:sldId id="312" r:id="rId17"/>
    <p:sldId id="313" r:id="rId18"/>
    <p:sldId id="280" r:id="rId19"/>
  </p:sldIdLst>
  <p:sldSz cx="9144000" cy="6858000" type="screen4x3"/>
  <p:notesSz cx="6858000" cy="9144000"/>
  <p:embeddedFontLs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Amatic SC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5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y/o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46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76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5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4. IMPLEMENTACIÓN CHARTJS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 </a:t>
            </a:r>
            <a:r>
              <a:rPr lang="es-ES" sz="4400" dirty="0"/>
              <a:t>PROYECTO CHARTJS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5. Implementación </a:t>
            </a:r>
            <a:r>
              <a:rPr lang="es-ES" dirty="0" err="1"/>
              <a:t>echarts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48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5. PROYECTO ECHARTS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19101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1219893" y="2204864"/>
            <a:ext cx="241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comparar ambas tecnologías haciendo directamente la demo y mostrando después el cuadro de comparación conjunta.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Echarts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269</Words>
  <Application>Microsoft Office PowerPoint</Application>
  <PresentationFormat>Presentación en pantalla (4:3)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Merriweather</vt:lpstr>
      <vt:lpstr>Arial</vt:lpstr>
      <vt:lpstr>Amatic SC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3.Criterios de Comparación </vt:lpstr>
      <vt:lpstr>3.1 TIPOS DE GRAFICOS A IMPLEMENTAR</vt:lpstr>
      <vt:lpstr>3.2 OTROS CRITERIOS</vt:lpstr>
      <vt:lpstr>4. IMPLEMENTACIÓN CHARTJS</vt:lpstr>
      <vt:lpstr>4. PROYECTO CHARTJS</vt:lpstr>
      <vt:lpstr>5. Implementación echarts </vt:lpstr>
      <vt:lpstr>5. PROYECTO ECHARTS</vt:lpstr>
      <vt:lpstr>6. Evaluación de ambas tecnologías</vt:lpstr>
      <vt:lpstr>6. COMPARACIÓN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Villanueva Rodríguez Urbano José</cp:lastModifiedBy>
  <cp:revision>62</cp:revision>
  <dcterms:modified xsi:type="dcterms:W3CDTF">2018-05-07T01:26:08Z</dcterms:modified>
</cp:coreProperties>
</file>