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58" r:id="rId3"/>
    <p:sldId id="297" r:id="rId4"/>
    <p:sldId id="259" r:id="rId5"/>
    <p:sldId id="290" r:id="rId6"/>
    <p:sldId id="296" r:id="rId7"/>
    <p:sldId id="289" r:id="rId8"/>
    <p:sldId id="286" r:id="rId9"/>
    <p:sldId id="309" r:id="rId10"/>
    <p:sldId id="318" r:id="rId11"/>
    <p:sldId id="316" r:id="rId12"/>
    <p:sldId id="292" r:id="rId13"/>
    <p:sldId id="299" r:id="rId14"/>
    <p:sldId id="305" r:id="rId15"/>
    <p:sldId id="308" r:id="rId16"/>
    <p:sldId id="314" r:id="rId17"/>
    <p:sldId id="315" r:id="rId18"/>
    <p:sldId id="317" r:id="rId19"/>
    <p:sldId id="319" r:id="rId20"/>
    <p:sldId id="320" r:id="rId21"/>
    <p:sldId id="321" r:id="rId22"/>
    <p:sldId id="310" r:id="rId23"/>
    <p:sldId id="311" r:id="rId24"/>
    <p:sldId id="312" r:id="rId25"/>
    <p:sldId id="322" r:id="rId26"/>
    <p:sldId id="313" r:id="rId27"/>
    <p:sldId id="280" r:id="rId28"/>
  </p:sldIdLst>
  <p:sldSz cx="9144000" cy="6858000" type="screen4x3"/>
  <p:notesSz cx="6858000" cy="9144000"/>
  <p:embeddedFontLst>
    <p:embeddedFont>
      <p:font typeface="Amatic SC" panose="020B0604020202020204" charset="0"/>
      <p:regular r:id="rId30"/>
      <p:bold r:id="rId31"/>
    </p:embeddedFont>
    <p:embeddedFont>
      <p:font typeface="Merriweather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072989-ED60-4644-8CB1-F49F1911E968}">
  <a:tblStyle styleId="{8C072989-ED60-4644-8CB1-F49F1911E968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373513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Shape 18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6" name="Shape 18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400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Shape 18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8" name="Shape 18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Fernando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12983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FERNANDO</a:t>
            </a:r>
          </a:p>
        </p:txBody>
      </p:sp>
    </p:spTree>
    <p:extLst>
      <p:ext uri="{BB962C8B-B14F-4D97-AF65-F5344CB8AC3E}">
        <p14:creationId xmlns:p14="http://schemas.microsoft.com/office/powerpoint/2010/main" val="22221996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Shape 18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8" name="Shape 18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Alberto / </a:t>
            </a:r>
            <a:r>
              <a:rPr lang="es-ES" dirty="0" err="1"/>
              <a:t>martina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52552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Alberto y/o </a:t>
            </a:r>
            <a:r>
              <a:rPr lang="es-ES" dirty="0" err="1"/>
              <a:t>martina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84649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Shape 18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8" name="Shape 18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FERNANDO / JOSE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22955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FERNANDO Y/O JOSÉ</a:t>
            </a:r>
          </a:p>
        </p:txBody>
      </p:sp>
    </p:spTree>
    <p:extLst>
      <p:ext uri="{BB962C8B-B14F-4D97-AF65-F5344CB8AC3E}">
        <p14:creationId xmlns:p14="http://schemas.microsoft.com/office/powerpoint/2010/main" val="7930613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Shape 18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8" name="Shape 18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URBANO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18975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FERNANDO Y/O JOSÉ</a:t>
            </a:r>
          </a:p>
        </p:txBody>
      </p:sp>
    </p:spTree>
    <p:extLst>
      <p:ext uri="{BB962C8B-B14F-4D97-AF65-F5344CB8AC3E}">
        <p14:creationId xmlns:p14="http://schemas.microsoft.com/office/powerpoint/2010/main" val="12794216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FERNANDO Y/O JOSÉ</a:t>
            </a:r>
          </a:p>
        </p:txBody>
      </p:sp>
    </p:spTree>
    <p:extLst>
      <p:ext uri="{BB962C8B-B14F-4D97-AF65-F5344CB8AC3E}">
        <p14:creationId xmlns:p14="http://schemas.microsoft.com/office/powerpoint/2010/main" val="34939998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Shape 20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Shape 20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394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Shape 18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0" name="Shape 18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8987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Shape 18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8" name="Shape 18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Urbano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8024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Shape 18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8" name="Shape 18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Alberto / </a:t>
            </a:r>
            <a:r>
              <a:rPr lang="es-ES" dirty="0" err="1"/>
              <a:t>martina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2096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Alberto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3769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Martina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0552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Shape 18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8" name="Shape 18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Urbano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00270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Urbano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8672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Urbano</a:t>
            </a:r>
          </a:p>
        </p:txBody>
      </p:sp>
    </p:spTree>
    <p:extLst>
      <p:ext uri="{BB962C8B-B14F-4D97-AF65-F5344CB8AC3E}">
        <p14:creationId xmlns:p14="http://schemas.microsoft.com/office/powerpoint/2010/main" val="2121080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F55D4B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-7997" y="-6006"/>
            <a:ext cx="9159994" cy="6870012"/>
            <a:chOff x="328725" y="2891150"/>
            <a:chExt cx="3447625" cy="2585725"/>
          </a:xfrm>
        </p:grpSpPr>
        <p:sp>
          <p:nvSpPr>
            <p:cNvPr id="10" name="Shape 10"/>
            <p:cNvSpPr/>
            <p:nvPr/>
          </p:nvSpPr>
          <p:spPr>
            <a:xfrm>
              <a:off x="1720050" y="5007200"/>
              <a:ext cx="58100" cy="55575"/>
            </a:xfrm>
            <a:custGeom>
              <a:avLst/>
              <a:gdLst/>
              <a:ahLst/>
              <a:cxnLst/>
              <a:rect l="0" t="0" r="0" b="0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" name="Shape 11"/>
            <p:cNvSpPr/>
            <p:nvPr/>
          </p:nvSpPr>
          <p:spPr>
            <a:xfrm>
              <a:off x="328725" y="4577925"/>
              <a:ext cx="118700" cy="33700"/>
            </a:xfrm>
            <a:custGeom>
              <a:avLst/>
              <a:gdLst/>
              <a:ahLst/>
              <a:cxnLst/>
              <a:rect l="0" t="0" r="0" b="0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" name="Shape 12"/>
            <p:cNvSpPr/>
            <p:nvPr/>
          </p:nvSpPr>
          <p:spPr>
            <a:xfrm>
              <a:off x="1679650" y="4953325"/>
              <a:ext cx="58100" cy="57250"/>
            </a:xfrm>
            <a:custGeom>
              <a:avLst/>
              <a:gdLst/>
              <a:ahLst/>
              <a:cxnLst/>
              <a:rect l="0" t="0" r="0" b="0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" name="Shape 13"/>
            <p:cNvSpPr/>
            <p:nvPr/>
          </p:nvSpPr>
          <p:spPr>
            <a:xfrm>
              <a:off x="328725" y="4540050"/>
              <a:ext cx="117000" cy="36225"/>
            </a:xfrm>
            <a:custGeom>
              <a:avLst/>
              <a:gdLst/>
              <a:ahLst/>
              <a:cxnLst/>
              <a:rect l="0" t="0" r="0" b="0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" name="Shape 14"/>
            <p:cNvSpPr/>
            <p:nvPr/>
          </p:nvSpPr>
          <p:spPr>
            <a:xfrm>
              <a:off x="328725" y="4469350"/>
              <a:ext cx="96800" cy="23600"/>
            </a:xfrm>
            <a:custGeom>
              <a:avLst/>
              <a:gdLst/>
              <a:ahLst/>
              <a:cxnLst/>
              <a:rect l="0" t="0" r="0" b="0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" name="Shape 15"/>
            <p:cNvSpPr/>
            <p:nvPr/>
          </p:nvSpPr>
          <p:spPr>
            <a:xfrm>
              <a:off x="328725" y="4488700"/>
              <a:ext cx="98500" cy="32025"/>
            </a:xfrm>
            <a:custGeom>
              <a:avLst/>
              <a:gdLst/>
              <a:ahLst/>
              <a:cxnLst/>
              <a:rect l="0" t="0" r="0" b="0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" name="Shape 16"/>
            <p:cNvSpPr/>
            <p:nvPr/>
          </p:nvSpPr>
          <p:spPr>
            <a:xfrm>
              <a:off x="1618200" y="5157850"/>
              <a:ext cx="15175" cy="14350"/>
            </a:xfrm>
            <a:custGeom>
              <a:avLst/>
              <a:gdLst/>
              <a:ahLst/>
              <a:cxnLst/>
              <a:rect l="0" t="0" r="0" b="0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" name="Shape 17"/>
            <p:cNvSpPr/>
            <p:nvPr/>
          </p:nvSpPr>
          <p:spPr>
            <a:xfrm>
              <a:off x="1741075" y="5063575"/>
              <a:ext cx="55600" cy="57275"/>
            </a:xfrm>
            <a:custGeom>
              <a:avLst/>
              <a:gdLst/>
              <a:ahLst/>
              <a:cxnLst/>
              <a:rect l="0" t="0" r="0" b="0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" name="Shape 18"/>
            <p:cNvSpPr/>
            <p:nvPr/>
          </p:nvSpPr>
          <p:spPr>
            <a:xfrm>
              <a:off x="1678800" y="5072850"/>
              <a:ext cx="59775" cy="56425"/>
            </a:xfrm>
            <a:custGeom>
              <a:avLst/>
              <a:gdLst/>
              <a:ahLst/>
              <a:cxnLst/>
              <a:rect l="0" t="0" r="0" b="0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" name="Shape 19"/>
            <p:cNvSpPr/>
            <p:nvPr/>
          </p:nvSpPr>
          <p:spPr>
            <a:xfrm>
              <a:off x="1659450" y="5014775"/>
              <a:ext cx="58100" cy="63150"/>
            </a:xfrm>
            <a:custGeom>
              <a:avLst/>
              <a:gdLst/>
              <a:ahLst/>
              <a:cxnLst/>
              <a:rect l="0" t="0" r="0" b="0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" name="Shape 20"/>
            <p:cNvSpPr/>
            <p:nvPr/>
          </p:nvSpPr>
          <p:spPr>
            <a:xfrm>
              <a:off x="328725" y="4637675"/>
              <a:ext cx="140575" cy="37075"/>
            </a:xfrm>
            <a:custGeom>
              <a:avLst/>
              <a:gdLst/>
              <a:ahLst/>
              <a:cxnLst/>
              <a:rect l="0" t="0" r="0" b="0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" name="Shape 21"/>
            <p:cNvSpPr/>
            <p:nvPr/>
          </p:nvSpPr>
          <p:spPr>
            <a:xfrm>
              <a:off x="1583700" y="5002975"/>
              <a:ext cx="12650" cy="16875"/>
            </a:xfrm>
            <a:custGeom>
              <a:avLst/>
              <a:gdLst/>
              <a:ahLst/>
              <a:cxnLst/>
              <a:rect l="0" t="0" r="0" b="0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" name="Shape 22"/>
            <p:cNvSpPr/>
            <p:nvPr/>
          </p:nvSpPr>
          <p:spPr>
            <a:xfrm>
              <a:off x="1558450" y="4970150"/>
              <a:ext cx="57250" cy="63150"/>
            </a:xfrm>
            <a:custGeom>
              <a:avLst/>
              <a:gdLst/>
              <a:ahLst/>
              <a:cxnLst/>
              <a:rect l="0" t="0" r="0" b="0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" name="Shape 23"/>
            <p:cNvSpPr/>
            <p:nvPr/>
          </p:nvSpPr>
          <p:spPr>
            <a:xfrm>
              <a:off x="1318550" y="5127550"/>
              <a:ext cx="52225" cy="57275"/>
            </a:xfrm>
            <a:custGeom>
              <a:avLst/>
              <a:gdLst/>
              <a:ahLst/>
              <a:cxnLst/>
              <a:rect l="0" t="0" r="0" b="0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" name="Shape 24"/>
            <p:cNvSpPr/>
            <p:nvPr/>
          </p:nvSpPr>
          <p:spPr>
            <a:xfrm>
              <a:off x="328725" y="4609075"/>
              <a:ext cx="85025" cy="26100"/>
            </a:xfrm>
            <a:custGeom>
              <a:avLst/>
              <a:gdLst/>
              <a:ahLst/>
              <a:cxnLst/>
              <a:rect l="0" t="0" r="0" b="0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" name="Shape 25"/>
            <p:cNvSpPr/>
            <p:nvPr/>
          </p:nvSpPr>
          <p:spPr>
            <a:xfrm>
              <a:off x="328725" y="4657050"/>
              <a:ext cx="143950" cy="35375"/>
            </a:xfrm>
            <a:custGeom>
              <a:avLst/>
              <a:gdLst/>
              <a:ahLst/>
              <a:cxnLst/>
              <a:rect l="0" t="0" r="0" b="0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" name="Shape 26"/>
            <p:cNvSpPr/>
            <p:nvPr/>
          </p:nvSpPr>
          <p:spPr>
            <a:xfrm>
              <a:off x="955775" y="4552675"/>
              <a:ext cx="143950" cy="126275"/>
            </a:xfrm>
            <a:custGeom>
              <a:avLst/>
              <a:gdLst/>
              <a:ahLst/>
              <a:cxnLst/>
              <a:rect l="0" t="0" r="0" b="0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" name="Shape 27"/>
            <p:cNvSpPr/>
            <p:nvPr/>
          </p:nvSpPr>
          <p:spPr>
            <a:xfrm>
              <a:off x="328725" y="4675575"/>
              <a:ext cx="141425" cy="38725"/>
            </a:xfrm>
            <a:custGeom>
              <a:avLst/>
              <a:gdLst/>
              <a:ahLst/>
              <a:cxnLst/>
              <a:rect l="0" t="0" r="0" b="0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" name="Shape 28"/>
            <p:cNvSpPr/>
            <p:nvPr/>
          </p:nvSpPr>
          <p:spPr>
            <a:xfrm>
              <a:off x="1320225" y="5209200"/>
              <a:ext cx="16875" cy="13500"/>
            </a:xfrm>
            <a:custGeom>
              <a:avLst/>
              <a:gdLst/>
              <a:ahLst/>
              <a:cxnLst/>
              <a:rect l="0" t="0" r="0" b="0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" name="Shape 29"/>
            <p:cNvSpPr/>
            <p:nvPr/>
          </p:nvSpPr>
          <p:spPr>
            <a:xfrm>
              <a:off x="328725" y="4393600"/>
              <a:ext cx="81650" cy="27800"/>
            </a:xfrm>
            <a:custGeom>
              <a:avLst/>
              <a:gdLst/>
              <a:ahLst/>
              <a:cxnLst/>
              <a:rect l="0" t="0" r="0" b="0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" name="Shape 30"/>
            <p:cNvSpPr/>
            <p:nvPr/>
          </p:nvSpPr>
          <p:spPr>
            <a:xfrm>
              <a:off x="1261325" y="5218450"/>
              <a:ext cx="13475" cy="13500"/>
            </a:xfrm>
            <a:custGeom>
              <a:avLst/>
              <a:gdLst/>
              <a:ahLst/>
              <a:cxnLst/>
              <a:rect l="0" t="0" r="0" b="0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" name="Shape 31"/>
            <p:cNvSpPr/>
            <p:nvPr/>
          </p:nvSpPr>
          <p:spPr>
            <a:xfrm>
              <a:off x="328725" y="4558575"/>
              <a:ext cx="122050" cy="35375"/>
            </a:xfrm>
            <a:custGeom>
              <a:avLst/>
              <a:gdLst/>
              <a:ahLst/>
              <a:cxnLst/>
              <a:rect l="0" t="0" r="0" b="0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" name="Shape 32"/>
            <p:cNvSpPr/>
            <p:nvPr/>
          </p:nvSpPr>
          <p:spPr>
            <a:xfrm>
              <a:off x="1298350" y="5189850"/>
              <a:ext cx="59800" cy="55575"/>
            </a:xfrm>
            <a:custGeom>
              <a:avLst/>
              <a:gdLst/>
              <a:ahLst/>
              <a:cxnLst/>
              <a:rect l="0" t="0" r="0" b="0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" name="Shape 33"/>
            <p:cNvSpPr/>
            <p:nvPr/>
          </p:nvSpPr>
          <p:spPr>
            <a:xfrm>
              <a:off x="1241950" y="5199100"/>
              <a:ext cx="54750" cy="55575"/>
            </a:xfrm>
            <a:custGeom>
              <a:avLst/>
              <a:gdLst/>
              <a:ahLst/>
              <a:cxnLst/>
              <a:rect l="0" t="0" r="0" b="0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" name="Shape 34"/>
            <p:cNvSpPr/>
            <p:nvPr/>
          </p:nvSpPr>
          <p:spPr>
            <a:xfrm>
              <a:off x="1238600" y="5205825"/>
              <a:ext cx="11800" cy="50525"/>
            </a:xfrm>
            <a:custGeom>
              <a:avLst/>
              <a:gdLst/>
              <a:ahLst/>
              <a:cxnLst/>
              <a:rect l="0" t="0" r="0" b="0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" name="Shape 35"/>
            <p:cNvSpPr/>
            <p:nvPr/>
          </p:nvSpPr>
          <p:spPr>
            <a:xfrm>
              <a:off x="1279825" y="5156175"/>
              <a:ext cx="16025" cy="23600"/>
            </a:xfrm>
            <a:custGeom>
              <a:avLst/>
              <a:gdLst/>
              <a:ahLst/>
              <a:cxnLst/>
              <a:rect l="0" t="0" r="0" b="0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" name="Shape 36"/>
            <p:cNvSpPr/>
            <p:nvPr/>
          </p:nvSpPr>
          <p:spPr>
            <a:xfrm>
              <a:off x="1257100" y="5134300"/>
              <a:ext cx="58950" cy="58925"/>
            </a:xfrm>
            <a:custGeom>
              <a:avLst/>
              <a:gdLst/>
              <a:ahLst/>
              <a:cxnLst/>
              <a:rect l="0" t="0" r="0" b="0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" name="Shape 37"/>
            <p:cNvSpPr/>
            <p:nvPr/>
          </p:nvSpPr>
          <p:spPr>
            <a:xfrm>
              <a:off x="1010500" y="2891150"/>
              <a:ext cx="2237250" cy="272750"/>
            </a:xfrm>
            <a:custGeom>
              <a:avLst/>
              <a:gdLst/>
              <a:ahLst/>
              <a:cxnLst/>
              <a:rect l="0" t="0" r="0" b="0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" name="Shape 38"/>
            <p:cNvSpPr/>
            <p:nvPr/>
          </p:nvSpPr>
          <p:spPr>
            <a:xfrm>
              <a:off x="328725" y="4410425"/>
              <a:ext cx="81650" cy="25275"/>
            </a:xfrm>
            <a:custGeom>
              <a:avLst/>
              <a:gdLst/>
              <a:ahLst/>
              <a:cxnLst/>
              <a:rect l="0" t="0" r="0" b="0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" name="Shape 39"/>
            <p:cNvSpPr/>
            <p:nvPr/>
          </p:nvSpPr>
          <p:spPr>
            <a:xfrm>
              <a:off x="328725" y="4446625"/>
              <a:ext cx="90075" cy="27800"/>
            </a:xfrm>
            <a:custGeom>
              <a:avLst/>
              <a:gdLst/>
              <a:ahLst/>
              <a:cxnLst/>
              <a:rect l="0" t="0" r="0" b="0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" name="Shape 40"/>
            <p:cNvSpPr/>
            <p:nvPr/>
          </p:nvSpPr>
          <p:spPr>
            <a:xfrm>
              <a:off x="328725" y="4515650"/>
              <a:ext cx="53875" cy="20225"/>
            </a:xfrm>
            <a:custGeom>
              <a:avLst/>
              <a:gdLst/>
              <a:ahLst/>
              <a:cxnLst/>
              <a:rect l="0" t="0" r="0" b="0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" name="Shape 41"/>
            <p:cNvSpPr/>
            <p:nvPr/>
          </p:nvSpPr>
          <p:spPr>
            <a:xfrm>
              <a:off x="1480150" y="5161225"/>
              <a:ext cx="58950" cy="58100"/>
            </a:xfrm>
            <a:custGeom>
              <a:avLst/>
              <a:gdLst/>
              <a:ahLst/>
              <a:cxnLst/>
              <a:rect l="0" t="0" r="0" b="0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" name="Shape 42"/>
            <p:cNvSpPr/>
            <p:nvPr/>
          </p:nvSpPr>
          <p:spPr>
            <a:xfrm>
              <a:off x="1599675" y="5145225"/>
              <a:ext cx="59800" cy="54750"/>
            </a:xfrm>
            <a:custGeom>
              <a:avLst/>
              <a:gdLst/>
              <a:ahLst/>
              <a:cxnLst/>
              <a:rect l="0" t="0" r="0" b="0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" name="Shape 43"/>
            <p:cNvSpPr/>
            <p:nvPr/>
          </p:nvSpPr>
          <p:spPr>
            <a:xfrm>
              <a:off x="1358950" y="5178900"/>
              <a:ext cx="57275" cy="63150"/>
            </a:xfrm>
            <a:custGeom>
              <a:avLst/>
              <a:gdLst/>
              <a:ahLst/>
              <a:cxnLst/>
              <a:rect l="0" t="0" r="0" b="0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" name="Shape 44"/>
            <p:cNvSpPr/>
            <p:nvPr/>
          </p:nvSpPr>
          <p:spPr>
            <a:xfrm>
              <a:off x="328725" y="4427250"/>
              <a:ext cx="93450" cy="34550"/>
            </a:xfrm>
            <a:custGeom>
              <a:avLst/>
              <a:gdLst/>
              <a:ahLst/>
              <a:cxnLst/>
              <a:rect l="0" t="0" r="0" b="0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" name="Shape 45"/>
            <p:cNvSpPr/>
            <p:nvPr/>
          </p:nvSpPr>
          <p:spPr>
            <a:xfrm>
              <a:off x="1379150" y="5199100"/>
              <a:ext cx="16025" cy="19375"/>
            </a:xfrm>
            <a:custGeom>
              <a:avLst/>
              <a:gdLst/>
              <a:ahLst/>
              <a:cxnLst/>
              <a:rect l="0" t="0" r="0" b="0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6" name="Shape 46"/>
            <p:cNvSpPr/>
            <p:nvPr/>
          </p:nvSpPr>
          <p:spPr>
            <a:xfrm>
              <a:off x="1618200" y="4963425"/>
              <a:ext cx="58100" cy="54725"/>
            </a:xfrm>
            <a:custGeom>
              <a:avLst/>
              <a:gdLst/>
              <a:ahLst/>
              <a:cxnLst/>
              <a:rect l="0" t="0" r="0" b="0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7" name="Shape 47"/>
            <p:cNvSpPr/>
            <p:nvPr/>
          </p:nvSpPr>
          <p:spPr>
            <a:xfrm>
              <a:off x="1077825" y="5125025"/>
              <a:ext cx="18550" cy="21075"/>
            </a:xfrm>
            <a:custGeom>
              <a:avLst/>
              <a:gdLst/>
              <a:ahLst/>
              <a:cxnLst/>
              <a:rect l="0" t="0" r="0" b="0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8" name="Shape 48"/>
            <p:cNvSpPr/>
            <p:nvPr/>
          </p:nvSpPr>
          <p:spPr>
            <a:xfrm>
              <a:off x="2853825" y="4795925"/>
              <a:ext cx="42100" cy="569025"/>
            </a:xfrm>
            <a:custGeom>
              <a:avLst/>
              <a:gdLst/>
              <a:ahLst/>
              <a:cxnLst/>
              <a:rect l="0" t="0" r="0" b="0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9" name="Shape 49"/>
            <p:cNvSpPr/>
            <p:nvPr/>
          </p:nvSpPr>
          <p:spPr>
            <a:xfrm>
              <a:off x="3628175" y="4015675"/>
              <a:ext cx="10125" cy="12650"/>
            </a:xfrm>
            <a:custGeom>
              <a:avLst/>
              <a:gdLst/>
              <a:ahLst/>
              <a:cxnLst/>
              <a:rect l="0" t="0" r="0" b="0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0" name="Shape 50"/>
            <p:cNvSpPr/>
            <p:nvPr/>
          </p:nvSpPr>
          <p:spPr>
            <a:xfrm>
              <a:off x="1049200" y="5284950"/>
              <a:ext cx="58950" cy="70725"/>
            </a:xfrm>
            <a:custGeom>
              <a:avLst/>
              <a:gdLst/>
              <a:ahLst/>
              <a:cxnLst/>
              <a:rect l="0" t="0" r="0" b="0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1" name="Shape 51"/>
            <p:cNvSpPr/>
            <p:nvPr/>
          </p:nvSpPr>
          <p:spPr>
            <a:xfrm>
              <a:off x="3599550" y="4372550"/>
              <a:ext cx="38750" cy="44625"/>
            </a:xfrm>
            <a:custGeom>
              <a:avLst/>
              <a:gdLst/>
              <a:ahLst/>
              <a:cxnLst/>
              <a:rect l="0" t="0" r="0" b="0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2" name="Shape 52"/>
            <p:cNvSpPr/>
            <p:nvPr/>
          </p:nvSpPr>
          <p:spPr>
            <a:xfrm>
              <a:off x="1076150" y="5162900"/>
              <a:ext cx="59775" cy="56425"/>
            </a:xfrm>
            <a:custGeom>
              <a:avLst/>
              <a:gdLst/>
              <a:ahLst/>
              <a:cxnLst/>
              <a:rect l="0" t="0" r="0" b="0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3" name="Shape 53"/>
            <p:cNvSpPr/>
            <p:nvPr/>
          </p:nvSpPr>
          <p:spPr>
            <a:xfrm>
              <a:off x="2762075" y="4700825"/>
              <a:ext cx="125425" cy="712925"/>
            </a:xfrm>
            <a:custGeom>
              <a:avLst/>
              <a:gdLst/>
              <a:ahLst/>
              <a:cxnLst/>
              <a:rect l="0" t="0" r="0" b="0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4" name="Shape 54"/>
            <p:cNvSpPr/>
            <p:nvPr/>
          </p:nvSpPr>
          <p:spPr>
            <a:xfrm>
              <a:off x="1056775" y="5104825"/>
              <a:ext cx="57275" cy="63150"/>
            </a:xfrm>
            <a:custGeom>
              <a:avLst/>
              <a:gdLst/>
              <a:ahLst/>
              <a:cxnLst/>
              <a:rect l="0" t="0" r="0" b="0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5" name="Shape 55"/>
            <p:cNvSpPr/>
            <p:nvPr/>
          </p:nvSpPr>
          <p:spPr>
            <a:xfrm>
              <a:off x="3645850" y="4022400"/>
              <a:ext cx="40425" cy="10125"/>
            </a:xfrm>
            <a:custGeom>
              <a:avLst/>
              <a:gdLst/>
              <a:ahLst/>
              <a:cxnLst/>
              <a:rect l="0" t="0" r="0" b="0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6" name="Shape 56"/>
            <p:cNvSpPr/>
            <p:nvPr/>
          </p:nvSpPr>
          <p:spPr>
            <a:xfrm>
              <a:off x="3509500" y="3976950"/>
              <a:ext cx="259275" cy="457900"/>
            </a:xfrm>
            <a:custGeom>
              <a:avLst/>
              <a:gdLst/>
              <a:ahLst/>
              <a:cxnLst/>
              <a:rect l="0" t="0" r="0" b="0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7" name="Shape 57"/>
            <p:cNvSpPr/>
            <p:nvPr/>
          </p:nvSpPr>
          <p:spPr>
            <a:xfrm>
              <a:off x="725150" y="2891150"/>
              <a:ext cx="2679175" cy="790400"/>
            </a:xfrm>
            <a:custGeom>
              <a:avLst/>
              <a:gdLst/>
              <a:ahLst/>
              <a:cxnLst/>
              <a:rect l="0" t="0" r="0" b="0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8" name="Shape 58"/>
            <p:cNvSpPr/>
            <p:nvPr/>
          </p:nvSpPr>
          <p:spPr>
            <a:xfrm>
              <a:off x="475175" y="4197475"/>
              <a:ext cx="269375" cy="75775"/>
            </a:xfrm>
            <a:custGeom>
              <a:avLst/>
              <a:gdLst/>
              <a:ahLst/>
              <a:cxnLst/>
              <a:rect l="0" t="0" r="0" b="0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9" name="Shape 59"/>
            <p:cNvSpPr/>
            <p:nvPr/>
          </p:nvSpPr>
          <p:spPr>
            <a:xfrm>
              <a:off x="733575" y="4522375"/>
              <a:ext cx="19375" cy="10125"/>
            </a:xfrm>
            <a:custGeom>
              <a:avLst/>
              <a:gdLst/>
              <a:ahLst/>
              <a:cxnLst/>
              <a:rect l="0" t="0" r="0" b="0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0" name="Shape 60"/>
            <p:cNvSpPr/>
            <p:nvPr/>
          </p:nvSpPr>
          <p:spPr>
            <a:xfrm>
              <a:off x="1440600" y="4990350"/>
              <a:ext cx="55575" cy="55575"/>
            </a:xfrm>
            <a:custGeom>
              <a:avLst/>
              <a:gdLst/>
              <a:ahLst/>
              <a:cxnLst/>
              <a:rect l="0" t="0" r="0" b="0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1" name="Shape 61"/>
            <p:cNvSpPr/>
            <p:nvPr/>
          </p:nvSpPr>
          <p:spPr>
            <a:xfrm>
              <a:off x="3530550" y="4035875"/>
              <a:ext cx="219700" cy="344275"/>
            </a:xfrm>
            <a:custGeom>
              <a:avLst/>
              <a:gdLst/>
              <a:ahLst/>
              <a:cxnLst/>
              <a:rect l="0" t="0" r="0" b="0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2" name="Shape 62"/>
            <p:cNvSpPr/>
            <p:nvPr/>
          </p:nvSpPr>
          <p:spPr>
            <a:xfrm>
              <a:off x="988600" y="5295900"/>
              <a:ext cx="60625" cy="64000"/>
            </a:xfrm>
            <a:custGeom>
              <a:avLst/>
              <a:gdLst/>
              <a:ahLst/>
              <a:cxnLst/>
              <a:rect l="0" t="0" r="0" b="0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3" name="Shape 63"/>
            <p:cNvSpPr/>
            <p:nvPr/>
          </p:nvSpPr>
          <p:spPr>
            <a:xfrm>
              <a:off x="1100550" y="4580450"/>
              <a:ext cx="24425" cy="9275"/>
            </a:xfrm>
            <a:custGeom>
              <a:avLst/>
              <a:gdLst/>
              <a:ahLst/>
              <a:cxnLst/>
              <a:rect l="0" t="0" r="0" b="0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4" name="Shape 64"/>
            <p:cNvSpPr/>
            <p:nvPr/>
          </p:nvSpPr>
          <p:spPr>
            <a:xfrm>
              <a:off x="1938050" y="4972675"/>
              <a:ext cx="222225" cy="368700"/>
            </a:xfrm>
            <a:custGeom>
              <a:avLst/>
              <a:gdLst/>
              <a:ahLst/>
              <a:cxnLst/>
              <a:rect l="0" t="0" r="0" b="0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5" name="Shape 65"/>
            <p:cNvSpPr/>
            <p:nvPr/>
          </p:nvSpPr>
          <p:spPr>
            <a:xfrm>
              <a:off x="1257100" y="5015600"/>
              <a:ext cx="57275" cy="62325"/>
            </a:xfrm>
            <a:custGeom>
              <a:avLst/>
              <a:gdLst/>
              <a:ahLst/>
              <a:cxnLst/>
              <a:rect l="0" t="0" r="0" b="0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6" name="Shape 66"/>
            <p:cNvSpPr/>
            <p:nvPr/>
          </p:nvSpPr>
          <p:spPr>
            <a:xfrm>
              <a:off x="830375" y="2891150"/>
              <a:ext cx="183500" cy="267700"/>
            </a:xfrm>
            <a:custGeom>
              <a:avLst/>
              <a:gdLst/>
              <a:ahLst/>
              <a:cxnLst/>
              <a:rect l="0" t="0" r="0" b="0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" name="Shape 67"/>
            <p:cNvSpPr/>
            <p:nvPr/>
          </p:nvSpPr>
          <p:spPr>
            <a:xfrm>
              <a:off x="1316875" y="5008025"/>
              <a:ext cx="58100" cy="55575"/>
            </a:xfrm>
            <a:custGeom>
              <a:avLst/>
              <a:gdLst/>
              <a:ahLst/>
              <a:cxnLst/>
              <a:rect l="0" t="0" r="0" b="0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" name="Shape 68"/>
            <p:cNvSpPr/>
            <p:nvPr/>
          </p:nvSpPr>
          <p:spPr>
            <a:xfrm>
              <a:off x="1138425" y="5119150"/>
              <a:ext cx="19400" cy="16000"/>
            </a:xfrm>
            <a:custGeom>
              <a:avLst/>
              <a:gdLst/>
              <a:ahLst/>
              <a:cxnLst/>
              <a:rect l="0" t="0" r="0" b="0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" name="Shape 69"/>
            <p:cNvSpPr/>
            <p:nvPr/>
          </p:nvSpPr>
          <p:spPr>
            <a:xfrm>
              <a:off x="3384075" y="4763100"/>
              <a:ext cx="22775" cy="22750"/>
            </a:xfrm>
            <a:custGeom>
              <a:avLst/>
              <a:gdLst/>
              <a:ahLst/>
              <a:cxnLst/>
              <a:rect l="0" t="0" r="0" b="0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" name="Shape 70"/>
            <p:cNvSpPr/>
            <p:nvPr/>
          </p:nvSpPr>
          <p:spPr>
            <a:xfrm>
              <a:off x="1378325" y="4997925"/>
              <a:ext cx="58100" cy="57275"/>
            </a:xfrm>
            <a:custGeom>
              <a:avLst/>
              <a:gdLst/>
              <a:ahLst/>
              <a:cxnLst/>
              <a:rect l="0" t="0" r="0" b="0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" name="Shape 71"/>
            <p:cNvSpPr/>
            <p:nvPr/>
          </p:nvSpPr>
          <p:spPr>
            <a:xfrm>
              <a:off x="1402725" y="5029925"/>
              <a:ext cx="10125" cy="15175"/>
            </a:xfrm>
            <a:custGeom>
              <a:avLst/>
              <a:gdLst/>
              <a:ahLst/>
              <a:cxnLst/>
              <a:rect l="0" t="0" r="0" b="0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" name="Shape 72"/>
            <p:cNvSpPr/>
            <p:nvPr/>
          </p:nvSpPr>
          <p:spPr>
            <a:xfrm>
              <a:off x="328725" y="4115825"/>
              <a:ext cx="825725" cy="756725"/>
            </a:xfrm>
            <a:custGeom>
              <a:avLst/>
              <a:gdLst/>
              <a:ahLst/>
              <a:cxnLst/>
              <a:rect l="0" t="0" r="0" b="0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" name="Shape 73"/>
            <p:cNvSpPr/>
            <p:nvPr/>
          </p:nvSpPr>
          <p:spPr>
            <a:xfrm>
              <a:off x="1342950" y="5039175"/>
              <a:ext cx="12675" cy="15175"/>
            </a:xfrm>
            <a:custGeom>
              <a:avLst/>
              <a:gdLst/>
              <a:ahLst/>
              <a:cxnLst/>
              <a:rect l="0" t="0" r="0" b="0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" name="Shape 74"/>
            <p:cNvSpPr/>
            <p:nvPr/>
          </p:nvSpPr>
          <p:spPr>
            <a:xfrm>
              <a:off x="1117375" y="5097250"/>
              <a:ext cx="58125" cy="55575"/>
            </a:xfrm>
            <a:custGeom>
              <a:avLst/>
              <a:gdLst/>
              <a:ahLst/>
              <a:cxnLst/>
              <a:rect l="0" t="0" r="0" b="0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" name="Shape 75"/>
            <p:cNvSpPr/>
            <p:nvPr/>
          </p:nvSpPr>
          <p:spPr>
            <a:xfrm>
              <a:off x="328725" y="4697450"/>
              <a:ext cx="135525" cy="41275"/>
            </a:xfrm>
            <a:custGeom>
              <a:avLst/>
              <a:gdLst/>
              <a:ahLst/>
              <a:cxnLst/>
              <a:rect l="0" t="0" r="0" b="0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" name="Shape 76"/>
            <p:cNvSpPr/>
            <p:nvPr/>
          </p:nvSpPr>
          <p:spPr>
            <a:xfrm>
              <a:off x="3661000" y="4008100"/>
              <a:ext cx="7600" cy="7600"/>
            </a:xfrm>
            <a:custGeom>
              <a:avLst/>
              <a:gdLst/>
              <a:ahLst/>
              <a:cxnLst/>
              <a:rect l="0" t="0" r="0" b="0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" name="Shape 77"/>
            <p:cNvSpPr/>
            <p:nvPr/>
          </p:nvSpPr>
          <p:spPr>
            <a:xfrm>
              <a:off x="2890000" y="4783300"/>
              <a:ext cx="886350" cy="58950"/>
            </a:xfrm>
            <a:custGeom>
              <a:avLst/>
              <a:gdLst/>
              <a:ahLst/>
              <a:cxnLst/>
              <a:rect l="0" t="0" r="0" b="0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" name="Shape 78"/>
            <p:cNvSpPr/>
            <p:nvPr/>
          </p:nvSpPr>
          <p:spPr>
            <a:xfrm>
              <a:off x="2885800" y="4699125"/>
              <a:ext cx="890550" cy="64000"/>
            </a:xfrm>
            <a:custGeom>
              <a:avLst/>
              <a:gdLst/>
              <a:ahLst/>
              <a:cxnLst/>
              <a:rect l="0" t="0" r="0" b="0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" name="Shape 79"/>
            <p:cNvSpPr/>
            <p:nvPr/>
          </p:nvSpPr>
          <p:spPr>
            <a:xfrm>
              <a:off x="3352100" y="4769000"/>
              <a:ext cx="11800" cy="11800"/>
            </a:xfrm>
            <a:custGeom>
              <a:avLst/>
              <a:gdLst/>
              <a:ahLst/>
              <a:cxnLst/>
              <a:rect l="0" t="0" r="0" b="0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" name="Shape 80"/>
            <p:cNvSpPr/>
            <p:nvPr/>
          </p:nvSpPr>
          <p:spPr>
            <a:xfrm>
              <a:off x="1281525" y="504675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" name="Shape 81"/>
            <p:cNvSpPr/>
            <p:nvPr/>
          </p:nvSpPr>
          <p:spPr>
            <a:xfrm>
              <a:off x="1139275" y="5035800"/>
              <a:ext cx="55575" cy="54750"/>
            </a:xfrm>
            <a:custGeom>
              <a:avLst/>
              <a:gdLst/>
              <a:ahLst/>
              <a:cxnLst/>
              <a:rect l="0" t="0" r="0" b="0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" name="Shape 82"/>
            <p:cNvSpPr/>
            <p:nvPr/>
          </p:nvSpPr>
          <p:spPr>
            <a:xfrm>
              <a:off x="981025" y="5147750"/>
              <a:ext cx="24450" cy="20225"/>
            </a:xfrm>
            <a:custGeom>
              <a:avLst/>
              <a:gdLst/>
              <a:ahLst/>
              <a:cxnLst/>
              <a:rect l="0" t="0" r="0" b="0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" name="Shape 83"/>
            <p:cNvSpPr/>
            <p:nvPr/>
          </p:nvSpPr>
          <p:spPr>
            <a:xfrm>
              <a:off x="1325275" y="4965950"/>
              <a:ext cx="60650" cy="42100"/>
            </a:xfrm>
            <a:custGeom>
              <a:avLst/>
              <a:gdLst/>
              <a:ahLst/>
              <a:cxnLst/>
              <a:rect l="0" t="0" r="0" b="0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4" name="Shape 84"/>
            <p:cNvSpPr/>
            <p:nvPr/>
          </p:nvSpPr>
          <p:spPr>
            <a:xfrm>
              <a:off x="1385050" y="4957525"/>
              <a:ext cx="60625" cy="42125"/>
            </a:xfrm>
            <a:custGeom>
              <a:avLst/>
              <a:gdLst/>
              <a:ahLst/>
              <a:cxnLst/>
              <a:rect l="0" t="0" r="0" b="0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5" name="Shape 85"/>
            <p:cNvSpPr/>
            <p:nvPr/>
          </p:nvSpPr>
          <p:spPr>
            <a:xfrm>
              <a:off x="1635025" y="4922175"/>
              <a:ext cx="57275" cy="37900"/>
            </a:xfrm>
            <a:custGeom>
              <a:avLst/>
              <a:gdLst/>
              <a:ahLst/>
              <a:cxnLst/>
              <a:rect l="0" t="0" r="0" b="0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" name="Shape 86"/>
            <p:cNvSpPr/>
            <p:nvPr/>
          </p:nvSpPr>
          <p:spPr>
            <a:xfrm>
              <a:off x="1453225" y="4947425"/>
              <a:ext cx="54725" cy="42125"/>
            </a:xfrm>
            <a:custGeom>
              <a:avLst/>
              <a:gdLst/>
              <a:ahLst/>
              <a:cxnLst/>
              <a:rect l="0" t="0" r="0" b="0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" name="Shape 87"/>
            <p:cNvSpPr/>
            <p:nvPr/>
          </p:nvSpPr>
          <p:spPr>
            <a:xfrm>
              <a:off x="1199025" y="4985300"/>
              <a:ext cx="61475" cy="39600"/>
            </a:xfrm>
            <a:custGeom>
              <a:avLst/>
              <a:gdLst/>
              <a:ahLst/>
              <a:cxnLst/>
              <a:rect l="0" t="0" r="0" b="0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" name="Shape 88"/>
            <p:cNvSpPr/>
            <p:nvPr/>
          </p:nvSpPr>
          <p:spPr>
            <a:xfrm>
              <a:off x="1573600" y="4930600"/>
              <a:ext cx="58925" cy="38750"/>
            </a:xfrm>
            <a:custGeom>
              <a:avLst/>
              <a:gdLst/>
              <a:ahLst/>
              <a:cxnLst/>
              <a:rect l="0" t="0" r="0" b="0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" name="Shape 89"/>
            <p:cNvSpPr/>
            <p:nvPr/>
          </p:nvSpPr>
          <p:spPr>
            <a:xfrm>
              <a:off x="1512150" y="4939850"/>
              <a:ext cx="58950" cy="38750"/>
            </a:xfrm>
            <a:custGeom>
              <a:avLst/>
              <a:gdLst/>
              <a:ahLst/>
              <a:cxnLst/>
              <a:rect l="0" t="0" r="0" b="0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0" name="Shape 90"/>
            <p:cNvSpPr/>
            <p:nvPr/>
          </p:nvSpPr>
          <p:spPr>
            <a:xfrm>
              <a:off x="1012175" y="5015600"/>
              <a:ext cx="57250" cy="37900"/>
            </a:xfrm>
            <a:custGeom>
              <a:avLst/>
              <a:gdLst/>
              <a:ahLst/>
              <a:cxnLst/>
              <a:rect l="0" t="0" r="0" b="0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1" name="Shape 91"/>
            <p:cNvSpPr/>
            <p:nvPr/>
          </p:nvSpPr>
          <p:spPr>
            <a:xfrm>
              <a:off x="1073625" y="5003825"/>
              <a:ext cx="61450" cy="40425"/>
            </a:xfrm>
            <a:custGeom>
              <a:avLst/>
              <a:gdLst/>
              <a:ahLst/>
              <a:cxnLst/>
              <a:rect l="0" t="0" r="0" b="0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2" name="Shape 92"/>
            <p:cNvSpPr/>
            <p:nvPr/>
          </p:nvSpPr>
          <p:spPr>
            <a:xfrm>
              <a:off x="1015550" y="5053475"/>
              <a:ext cx="58100" cy="55600"/>
            </a:xfrm>
            <a:custGeom>
              <a:avLst/>
              <a:gdLst/>
              <a:ahLst/>
              <a:cxnLst/>
              <a:rect l="0" t="0" r="0" b="0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3" name="Shape 93"/>
            <p:cNvSpPr/>
            <p:nvPr/>
          </p:nvSpPr>
          <p:spPr>
            <a:xfrm>
              <a:off x="1102225" y="5070325"/>
              <a:ext cx="16025" cy="19375"/>
            </a:xfrm>
            <a:custGeom>
              <a:avLst/>
              <a:gdLst/>
              <a:ahLst/>
              <a:cxnLst/>
              <a:rect l="0" t="0" r="0" b="0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4" name="Shape 94"/>
            <p:cNvSpPr/>
            <p:nvPr/>
          </p:nvSpPr>
          <p:spPr>
            <a:xfrm>
              <a:off x="1135900" y="4995400"/>
              <a:ext cx="59800" cy="40425"/>
            </a:xfrm>
            <a:custGeom>
              <a:avLst/>
              <a:gdLst/>
              <a:ahLst/>
              <a:cxnLst/>
              <a:rect l="0" t="0" r="0" b="0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5" name="Shape 95"/>
            <p:cNvSpPr/>
            <p:nvPr/>
          </p:nvSpPr>
          <p:spPr>
            <a:xfrm>
              <a:off x="1076975" y="5043375"/>
              <a:ext cx="58100" cy="57275"/>
            </a:xfrm>
            <a:custGeom>
              <a:avLst/>
              <a:gdLst/>
              <a:ahLst/>
              <a:cxnLst/>
              <a:rect l="0" t="0" r="0" b="0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6" name="Shape 96"/>
            <p:cNvSpPr/>
            <p:nvPr/>
          </p:nvSpPr>
          <p:spPr>
            <a:xfrm>
              <a:off x="1219225" y="5053475"/>
              <a:ext cx="16875" cy="18550"/>
            </a:xfrm>
            <a:custGeom>
              <a:avLst/>
              <a:gdLst/>
              <a:ahLst/>
              <a:cxnLst/>
              <a:rect l="0" t="0" r="0" b="0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7" name="Shape 97"/>
            <p:cNvSpPr/>
            <p:nvPr/>
          </p:nvSpPr>
          <p:spPr>
            <a:xfrm>
              <a:off x="1196500" y="5026550"/>
              <a:ext cx="58950" cy="55575"/>
            </a:xfrm>
            <a:custGeom>
              <a:avLst/>
              <a:gdLst/>
              <a:ahLst/>
              <a:cxnLst/>
              <a:rect l="0" t="0" r="0" b="0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8" name="Shape 98"/>
            <p:cNvSpPr/>
            <p:nvPr/>
          </p:nvSpPr>
          <p:spPr>
            <a:xfrm>
              <a:off x="1262150" y="4976900"/>
              <a:ext cx="59800" cy="39575"/>
            </a:xfrm>
            <a:custGeom>
              <a:avLst/>
              <a:gdLst/>
              <a:ahLst/>
              <a:cxnLst/>
              <a:rect l="0" t="0" r="0" b="0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9" name="Shape 99"/>
            <p:cNvSpPr/>
            <p:nvPr/>
          </p:nvSpPr>
          <p:spPr>
            <a:xfrm>
              <a:off x="1830300" y="5214250"/>
              <a:ext cx="10975" cy="16025"/>
            </a:xfrm>
            <a:custGeom>
              <a:avLst/>
              <a:gdLst/>
              <a:ahLst/>
              <a:cxnLst/>
              <a:rect l="0" t="0" r="0" b="0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0" name="Shape 100"/>
            <p:cNvSpPr/>
            <p:nvPr/>
          </p:nvSpPr>
          <p:spPr>
            <a:xfrm>
              <a:off x="1807575" y="5213400"/>
              <a:ext cx="6775" cy="29500"/>
            </a:xfrm>
            <a:custGeom>
              <a:avLst/>
              <a:gdLst/>
              <a:ahLst/>
              <a:cxnLst/>
              <a:rect l="0" t="0" r="0" b="0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1" name="Shape 101"/>
            <p:cNvSpPr/>
            <p:nvPr/>
          </p:nvSpPr>
          <p:spPr>
            <a:xfrm>
              <a:off x="1807575" y="5201625"/>
              <a:ext cx="58100" cy="38750"/>
            </a:xfrm>
            <a:custGeom>
              <a:avLst/>
              <a:gdLst/>
              <a:ahLst/>
              <a:cxnLst/>
              <a:rect l="0" t="0" r="0" b="0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2" name="Shape 102"/>
            <p:cNvSpPr/>
            <p:nvPr/>
          </p:nvSpPr>
          <p:spPr>
            <a:xfrm>
              <a:off x="1763825" y="5194050"/>
              <a:ext cx="18525" cy="11800"/>
            </a:xfrm>
            <a:custGeom>
              <a:avLst/>
              <a:gdLst/>
              <a:ahLst/>
              <a:cxnLst/>
              <a:rect l="0" t="0" r="0" b="0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3" name="Shape 103"/>
            <p:cNvSpPr/>
            <p:nvPr/>
          </p:nvSpPr>
          <p:spPr>
            <a:xfrm>
              <a:off x="1695625" y="4910400"/>
              <a:ext cx="62325" cy="41275"/>
            </a:xfrm>
            <a:custGeom>
              <a:avLst/>
              <a:gdLst/>
              <a:ahLst/>
              <a:cxnLst/>
              <a:rect l="0" t="0" r="0" b="0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4" name="Shape 104"/>
            <p:cNvSpPr/>
            <p:nvPr/>
          </p:nvSpPr>
          <p:spPr>
            <a:xfrm>
              <a:off x="1744450" y="5182275"/>
              <a:ext cx="58100" cy="68200"/>
            </a:xfrm>
            <a:custGeom>
              <a:avLst/>
              <a:gdLst/>
              <a:ahLst/>
              <a:cxnLst/>
              <a:rect l="0" t="0" r="0" b="0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5" name="Shape 105"/>
            <p:cNvSpPr/>
            <p:nvPr/>
          </p:nvSpPr>
          <p:spPr>
            <a:xfrm>
              <a:off x="1768875" y="5223500"/>
              <a:ext cx="17700" cy="11825"/>
            </a:xfrm>
            <a:custGeom>
              <a:avLst/>
              <a:gdLst/>
              <a:ahLst/>
              <a:cxnLst/>
              <a:rect l="0" t="0" r="0" b="0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6" name="Shape 106"/>
            <p:cNvSpPr/>
            <p:nvPr/>
          </p:nvSpPr>
          <p:spPr>
            <a:xfrm>
              <a:off x="1688900" y="5216775"/>
              <a:ext cx="58100" cy="40425"/>
            </a:xfrm>
            <a:custGeom>
              <a:avLst/>
              <a:gdLst/>
              <a:ahLst/>
              <a:cxnLst/>
              <a:rect l="0" t="0" r="0" b="0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7" name="Shape 107"/>
            <p:cNvSpPr/>
            <p:nvPr/>
          </p:nvSpPr>
          <p:spPr>
            <a:xfrm>
              <a:off x="1737725" y="4941550"/>
              <a:ext cx="90075" cy="58100"/>
            </a:xfrm>
            <a:custGeom>
              <a:avLst/>
              <a:gdLst/>
              <a:ahLst/>
              <a:cxnLst/>
              <a:rect l="0" t="0" r="0" b="0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8" name="Shape 108"/>
            <p:cNvSpPr/>
            <p:nvPr/>
          </p:nvSpPr>
          <p:spPr>
            <a:xfrm>
              <a:off x="1789900" y="4970150"/>
              <a:ext cx="23600" cy="16025"/>
            </a:xfrm>
            <a:custGeom>
              <a:avLst/>
              <a:gdLst/>
              <a:ahLst/>
              <a:cxnLst/>
              <a:rect l="0" t="0" r="0" b="0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9" name="Shape 109"/>
            <p:cNvSpPr/>
            <p:nvPr/>
          </p:nvSpPr>
          <p:spPr>
            <a:xfrm>
              <a:off x="1758750" y="4901975"/>
              <a:ext cx="58950" cy="41275"/>
            </a:xfrm>
            <a:custGeom>
              <a:avLst/>
              <a:gdLst/>
              <a:ahLst/>
              <a:cxnLst/>
              <a:rect l="0" t="0" r="0" b="0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0" name="Shape 110"/>
            <p:cNvSpPr/>
            <p:nvPr/>
          </p:nvSpPr>
          <p:spPr>
            <a:xfrm>
              <a:off x="1804225" y="5028225"/>
              <a:ext cx="22750" cy="21075"/>
            </a:xfrm>
            <a:custGeom>
              <a:avLst/>
              <a:gdLst/>
              <a:ahLst/>
              <a:cxnLst/>
              <a:rect l="0" t="0" r="0" b="0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1" name="Shape 111"/>
            <p:cNvSpPr/>
            <p:nvPr/>
          </p:nvSpPr>
          <p:spPr>
            <a:xfrm>
              <a:off x="1719200" y="5112400"/>
              <a:ext cx="133850" cy="72425"/>
            </a:xfrm>
            <a:custGeom>
              <a:avLst/>
              <a:gdLst/>
              <a:ahLst/>
              <a:cxnLst/>
              <a:rect l="0" t="0" r="0" b="0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2" name="Shape 112"/>
            <p:cNvSpPr/>
            <p:nvPr/>
          </p:nvSpPr>
          <p:spPr>
            <a:xfrm>
              <a:off x="1778125" y="4997925"/>
              <a:ext cx="69875" cy="111975"/>
            </a:xfrm>
            <a:custGeom>
              <a:avLst/>
              <a:gdLst/>
              <a:ahLst/>
              <a:cxnLst/>
              <a:rect l="0" t="0" r="0" b="0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3" name="Shape 113"/>
            <p:cNvSpPr/>
            <p:nvPr/>
          </p:nvSpPr>
          <p:spPr>
            <a:xfrm>
              <a:off x="981025" y="5233600"/>
              <a:ext cx="74950" cy="60650"/>
            </a:xfrm>
            <a:custGeom>
              <a:avLst/>
              <a:gdLst/>
              <a:ahLst/>
              <a:cxnLst/>
              <a:rect l="0" t="0" r="0" b="0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4" name="Shape 114"/>
            <p:cNvSpPr/>
            <p:nvPr/>
          </p:nvSpPr>
          <p:spPr>
            <a:xfrm>
              <a:off x="837100" y="3663850"/>
              <a:ext cx="44625" cy="40425"/>
            </a:xfrm>
            <a:custGeom>
              <a:avLst/>
              <a:gdLst/>
              <a:ahLst/>
              <a:cxnLst/>
              <a:rect l="0" t="0" r="0" b="0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5" name="Shape 115"/>
            <p:cNvSpPr/>
            <p:nvPr/>
          </p:nvSpPr>
          <p:spPr>
            <a:xfrm>
              <a:off x="862350" y="3691625"/>
              <a:ext cx="13500" cy="13475"/>
            </a:xfrm>
            <a:custGeom>
              <a:avLst/>
              <a:gdLst/>
              <a:ahLst/>
              <a:cxnLst/>
              <a:rect l="0" t="0" r="0" b="0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6" name="Shape 116"/>
            <p:cNvSpPr/>
            <p:nvPr/>
          </p:nvSpPr>
          <p:spPr>
            <a:xfrm>
              <a:off x="950725" y="5023175"/>
              <a:ext cx="58950" cy="38750"/>
            </a:xfrm>
            <a:custGeom>
              <a:avLst/>
              <a:gdLst/>
              <a:ahLst/>
              <a:cxnLst/>
              <a:rect l="0" t="0" r="0" b="0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7" name="Shape 117"/>
            <p:cNvSpPr/>
            <p:nvPr/>
          </p:nvSpPr>
          <p:spPr>
            <a:xfrm>
              <a:off x="630050" y="3368400"/>
              <a:ext cx="233175" cy="212975"/>
            </a:xfrm>
            <a:custGeom>
              <a:avLst/>
              <a:gdLst/>
              <a:ahLst/>
              <a:cxnLst/>
              <a:rect l="0" t="0" r="0" b="0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6525" y="3543475"/>
              <a:ext cx="79150" cy="20225"/>
            </a:xfrm>
            <a:custGeom>
              <a:avLst/>
              <a:gdLst/>
              <a:ahLst/>
              <a:cxnLst/>
              <a:rect l="0" t="0" r="0" b="0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9" name="Shape 119"/>
            <p:cNvSpPr/>
            <p:nvPr/>
          </p:nvSpPr>
          <p:spPr>
            <a:xfrm>
              <a:off x="1008800" y="3646150"/>
              <a:ext cx="23600" cy="50550"/>
            </a:xfrm>
            <a:custGeom>
              <a:avLst/>
              <a:gdLst/>
              <a:ahLst/>
              <a:cxnLst/>
              <a:rect l="0" t="0" r="0" b="0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0" name="Shape 120"/>
            <p:cNvSpPr/>
            <p:nvPr/>
          </p:nvSpPr>
          <p:spPr>
            <a:xfrm>
              <a:off x="782400" y="3562000"/>
              <a:ext cx="27800" cy="11800"/>
            </a:xfrm>
            <a:custGeom>
              <a:avLst/>
              <a:gdLst/>
              <a:ahLst/>
              <a:cxnLst/>
              <a:rect l="0" t="0" r="0" b="0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1" name="Shape 121"/>
            <p:cNvSpPr/>
            <p:nvPr/>
          </p:nvSpPr>
          <p:spPr>
            <a:xfrm>
              <a:off x="3432900" y="5444025"/>
              <a:ext cx="35375" cy="25275"/>
            </a:xfrm>
            <a:custGeom>
              <a:avLst/>
              <a:gdLst/>
              <a:ahLst/>
              <a:cxnLst/>
              <a:rect l="0" t="0" r="0" b="0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2" name="Shape 122"/>
            <p:cNvSpPr/>
            <p:nvPr/>
          </p:nvSpPr>
          <p:spPr>
            <a:xfrm>
              <a:off x="3291500" y="5425525"/>
              <a:ext cx="109450" cy="36200"/>
            </a:xfrm>
            <a:custGeom>
              <a:avLst/>
              <a:gdLst/>
              <a:ahLst/>
              <a:cxnLst/>
              <a:rect l="0" t="0" r="0" b="0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3" name="Shape 123"/>
            <p:cNvSpPr/>
            <p:nvPr/>
          </p:nvSpPr>
          <p:spPr>
            <a:xfrm>
              <a:off x="632575" y="3558625"/>
              <a:ext cx="24425" cy="12650"/>
            </a:xfrm>
            <a:custGeom>
              <a:avLst/>
              <a:gdLst/>
              <a:ahLst/>
              <a:cxnLst/>
              <a:rect l="0" t="0" r="0" b="0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4" name="Shape 124"/>
            <p:cNvSpPr/>
            <p:nvPr/>
          </p:nvSpPr>
          <p:spPr>
            <a:xfrm>
              <a:off x="2855500" y="5364075"/>
              <a:ext cx="920850" cy="71575"/>
            </a:xfrm>
            <a:custGeom>
              <a:avLst/>
              <a:gdLst/>
              <a:ahLst/>
              <a:cxnLst/>
              <a:rect l="0" t="0" r="0" b="0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5" name="Shape 125"/>
            <p:cNvSpPr/>
            <p:nvPr/>
          </p:nvSpPr>
          <p:spPr>
            <a:xfrm>
              <a:off x="3219125" y="5439825"/>
              <a:ext cx="32000" cy="8450"/>
            </a:xfrm>
            <a:custGeom>
              <a:avLst/>
              <a:gdLst/>
              <a:ahLst/>
              <a:cxnLst/>
              <a:rect l="0" t="0" r="0" b="0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6" name="Shape 126"/>
            <p:cNvSpPr/>
            <p:nvPr/>
          </p:nvSpPr>
          <p:spPr>
            <a:xfrm>
              <a:off x="3221650" y="5413725"/>
              <a:ext cx="32850" cy="7600"/>
            </a:xfrm>
            <a:custGeom>
              <a:avLst/>
              <a:gdLst/>
              <a:ahLst/>
              <a:cxnLst/>
              <a:rect l="0" t="0" r="0" b="0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" name="Shape 127"/>
            <p:cNvSpPr/>
            <p:nvPr/>
          </p:nvSpPr>
          <p:spPr>
            <a:xfrm>
              <a:off x="3225000" y="5426350"/>
              <a:ext cx="34550" cy="10975"/>
            </a:xfrm>
            <a:custGeom>
              <a:avLst/>
              <a:gdLst/>
              <a:ahLst/>
              <a:cxnLst/>
              <a:rect l="0" t="0" r="0" b="0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" name="Shape 128"/>
            <p:cNvSpPr/>
            <p:nvPr/>
          </p:nvSpPr>
          <p:spPr>
            <a:xfrm>
              <a:off x="2757850" y="5409525"/>
              <a:ext cx="584175" cy="67350"/>
            </a:xfrm>
            <a:custGeom>
              <a:avLst/>
              <a:gdLst/>
              <a:ahLst/>
              <a:cxnLst/>
              <a:rect l="0" t="0" r="0" b="0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" name="Shape 129"/>
            <p:cNvSpPr/>
            <p:nvPr/>
          </p:nvSpPr>
          <p:spPr>
            <a:xfrm>
              <a:off x="829525" y="3584725"/>
              <a:ext cx="53900" cy="19375"/>
            </a:xfrm>
            <a:custGeom>
              <a:avLst/>
              <a:gdLst/>
              <a:ahLst/>
              <a:cxnLst/>
              <a:rect l="0" t="0" r="0" b="0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" name="Shape 130"/>
            <p:cNvSpPr/>
            <p:nvPr/>
          </p:nvSpPr>
          <p:spPr>
            <a:xfrm>
              <a:off x="1711625" y="5231075"/>
              <a:ext cx="10125" cy="15175"/>
            </a:xfrm>
            <a:custGeom>
              <a:avLst/>
              <a:gdLst/>
              <a:ahLst/>
              <a:cxnLst/>
              <a:rect l="0" t="0" r="0" b="0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1" name="Shape 131"/>
            <p:cNvSpPr/>
            <p:nvPr/>
          </p:nvSpPr>
          <p:spPr>
            <a:xfrm>
              <a:off x="923800" y="4840525"/>
              <a:ext cx="959550" cy="542925"/>
            </a:xfrm>
            <a:custGeom>
              <a:avLst/>
              <a:gdLst/>
              <a:ahLst/>
              <a:cxnLst/>
              <a:rect l="0" t="0" r="0" b="0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" name="Shape 132"/>
            <p:cNvSpPr/>
            <p:nvPr/>
          </p:nvSpPr>
          <p:spPr>
            <a:xfrm>
              <a:off x="965875" y="37143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" name="Shape 133"/>
            <p:cNvSpPr/>
            <p:nvPr/>
          </p:nvSpPr>
          <p:spPr>
            <a:xfrm>
              <a:off x="954950" y="5060225"/>
              <a:ext cx="58100" cy="63150"/>
            </a:xfrm>
            <a:custGeom>
              <a:avLst/>
              <a:gdLst/>
              <a:ahLst/>
              <a:cxnLst/>
              <a:rect l="0" t="0" r="0" b="0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" name="Shape 134"/>
            <p:cNvSpPr/>
            <p:nvPr/>
          </p:nvSpPr>
          <p:spPr>
            <a:xfrm>
              <a:off x="956625" y="3705925"/>
              <a:ext cx="10125" cy="10125"/>
            </a:xfrm>
            <a:custGeom>
              <a:avLst/>
              <a:gdLst/>
              <a:ahLst/>
              <a:cxnLst/>
              <a:rect l="0" t="0" r="0" b="0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" name="Shape 135"/>
            <p:cNvSpPr/>
            <p:nvPr/>
          </p:nvSpPr>
          <p:spPr>
            <a:xfrm>
              <a:off x="973450" y="5173850"/>
              <a:ext cx="103550" cy="63150"/>
            </a:xfrm>
            <a:custGeom>
              <a:avLst/>
              <a:gdLst/>
              <a:ahLst/>
              <a:cxnLst/>
              <a:rect l="0" t="0" r="0" b="0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" name="Shape 136"/>
            <p:cNvSpPr/>
            <p:nvPr/>
          </p:nvSpPr>
          <p:spPr>
            <a:xfrm>
              <a:off x="614050" y="3595650"/>
              <a:ext cx="114500" cy="94300"/>
            </a:xfrm>
            <a:custGeom>
              <a:avLst/>
              <a:gdLst/>
              <a:ahLst/>
              <a:cxnLst/>
              <a:rect l="0" t="0" r="0" b="0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" name="Shape 137"/>
            <p:cNvSpPr/>
            <p:nvPr/>
          </p:nvSpPr>
          <p:spPr>
            <a:xfrm>
              <a:off x="963350" y="5113250"/>
              <a:ext cx="90100" cy="63150"/>
            </a:xfrm>
            <a:custGeom>
              <a:avLst/>
              <a:gdLst/>
              <a:ahLst/>
              <a:cxnLst/>
              <a:rect l="0" t="0" r="0" b="0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" name="Shape 138"/>
            <p:cNvSpPr/>
            <p:nvPr/>
          </p:nvSpPr>
          <p:spPr>
            <a:xfrm>
              <a:off x="947375" y="3694975"/>
              <a:ext cx="33675" cy="37900"/>
            </a:xfrm>
            <a:custGeom>
              <a:avLst/>
              <a:gdLst/>
              <a:ahLst/>
              <a:cxnLst/>
              <a:rect l="0" t="0" r="0" b="0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" name="Shape 139"/>
            <p:cNvSpPr/>
            <p:nvPr/>
          </p:nvSpPr>
          <p:spPr>
            <a:xfrm>
              <a:off x="659500" y="3640275"/>
              <a:ext cx="14325" cy="13475"/>
            </a:xfrm>
            <a:custGeom>
              <a:avLst/>
              <a:gdLst/>
              <a:ahLst/>
              <a:cxnLst/>
              <a:rect l="0" t="0" r="0" b="0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0" name="Shape 140"/>
            <p:cNvSpPr/>
            <p:nvPr/>
          </p:nvSpPr>
          <p:spPr>
            <a:xfrm>
              <a:off x="470950" y="3557775"/>
              <a:ext cx="100200" cy="96825"/>
            </a:xfrm>
            <a:custGeom>
              <a:avLst/>
              <a:gdLst/>
              <a:ahLst/>
              <a:cxnLst/>
              <a:rect l="0" t="0" r="0" b="0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1" name="Shape 141"/>
            <p:cNvSpPr/>
            <p:nvPr/>
          </p:nvSpPr>
          <p:spPr>
            <a:xfrm>
              <a:off x="446550" y="3524950"/>
              <a:ext cx="579125" cy="253375"/>
            </a:xfrm>
            <a:custGeom>
              <a:avLst/>
              <a:gdLst/>
              <a:ahLst/>
              <a:cxnLst/>
              <a:rect l="0" t="0" r="0" b="0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2" name="Shape 142"/>
            <p:cNvSpPr/>
            <p:nvPr/>
          </p:nvSpPr>
          <p:spPr>
            <a:xfrm>
              <a:off x="492850" y="3578825"/>
              <a:ext cx="53900" cy="58950"/>
            </a:xfrm>
            <a:custGeom>
              <a:avLst/>
              <a:gdLst/>
              <a:ahLst/>
              <a:cxnLst/>
              <a:rect l="0" t="0" r="0" b="0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3" name="Shape 143"/>
            <p:cNvSpPr/>
            <p:nvPr/>
          </p:nvSpPr>
          <p:spPr>
            <a:xfrm>
              <a:off x="928850" y="3674775"/>
              <a:ext cx="71575" cy="75775"/>
            </a:xfrm>
            <a:custGeom>
              <a:avLst/>
              <a:gdLst/>
              <a:ahLst/>
              <a:cxnLst/>
              <a:rect l="0" t="0" r="0" b="0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4" name="Shape 144"/>
            <p:cNvSpPr/>
            <p:nvPr/>
          </p:nvSpPr>
          <p:spPr>
            <a:xfrm>
              <a:off x="1366525" y="5127550"/>
              <a:ext cx="8450" cy="50525"/>
            </a:xfrm>
            <a:custGeom>
              <a:avLst/>
              <a:gdLst/>
              <a:ahLst/>
              <a:cxnLst/>
              <a:rect l="0" t="0" r="0" b="0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" name="Shape 145"/>
            <p:cNvSpPr/>
            <p:nvPr/>
          </p:nvSpPr>
          <p:spPr>
            <a:xfrm>
              <a:off x="1542450" y="5034975"/>
              <a:ext cx="55575" cy="55575"/>
            </a:xfrm>
            <a:custGeom>
              <a:avLst/>
              <a:gdLst/>
              <a:ahLst/>
              <a:cxnLst/>
              <a:rect l="0" t="0" r="0" b="0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" name="Shape 146"/>
            <p:cNvSpPr/>
            <p:nvPr/>
          </p:nvSpPr>
          <p:spPr>
            <a:xfrm>
              <a:off x="1618200" y="5046750"/>
              <a:ext cx="18550" cy="16025"/>
            </a:xfrm>
            <a:custGeom>
              <a:avLst/>
              <a:gdLst/>
              <a:ahLst/>
              <a:cxnLst/>
              <a:rect l="0" t="0" r="0" b="0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" name="Shape 147"/>
            <p:cNvSpPr/>
            <p:nvPr/>
          </p:nvSpPr>
          <p:spPr>
            <a:xfrm>
              <a:off x="1667850" y="5082100"/>
              <a:ext cx="9300" cy="50525"/>
            </a:xfrm>
            <a:custGeom>
              <a:avLst/>
              <a:gdLst/>
              <a:ahLst/>
              <a:cxnLst/>
              <a:rect l="0" t="0" r="0" b="0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" name="Shape 148"/>
            <p:cNvSpPr/>
            <p:nvPr/>
          </p:nvSpPr>
          <p:spPr>
            <a:xfrm>
              <a:off x="1599675" y="5025700"/>
              <a:ext cx="58950" cy="55600"/>
            </a:xfrm>
            <a:custGeom>
              <a:avLst/>
              <a:gdLst/>
              <a:ahLst/>
              <a:cxnLst/>
              <a:rect l="0" t="0" r="0" b="0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" name="Shape 149"/>
            <p:cNvSpPr/>
            <p:nvPr/>
          </p:nvSpPr>
          <p:spPr>
            <a:xfrm>
              <a:off x="1619875" y="5082100"/>
              <a:ext cx="52225" cy="58100"/>
            </a:xfrm>
            <a:custGeom>
              <a:avLst/>
              <a:gdLst/>
              <a:ahLst/>
              <a:cxnLst/>
              <a:rect l="0" t="0" r="0" b="0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" name="Shape 150"/>
            <p:cNvSpPr/>
            <p:nvPr/>
          </p:nvSpPr>
          <p:spPr>
            <a:xfrm>
              <a:off x="1540750" y="5161225"/>
              <a:ext cx="10975" cy="49675"/>
            </a:xfrm>
            <a:custGeom>
              <a:avLst/>
              <a:gdLst/>
              <a:ahLst/>
              <a:cxnLst/>
              <a:rect l="0" t="0" r="0" b="0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" name="Shape 151"/>
            <p:cNvSpPr/>
            <p:nvPr/>
          </p:nvSpPr>
          <p:spPr>
            <a:xfrm>
              <a:off x="1550025" y="5212575"/>
              <a:ext cx="58950" cy="10125"/>
            </a:xfrm>
            <a:custGeom>
              <a:avLst/>
              <a:gdLst/>
              <a:ahLst/>
              <a:cxnLst/>
              <a:rect l="0" t="0" r="0" b="0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" name="Shape 152"/>
            <p:cNvSpPr/>
            <p:nvPr/>
          </p:nvSpPr>
          <p:spPr>
            <a:xfrm>
              <a:off x="1465000" y="5020650"/>
              <a:ext cx="10975" cy="16875"/>
            </a:xfrm>
            <a:custGeom>
              <a:avLst/>
              <a:gdLst/>
              <a:ahLst/>
              <a:cxnLst/>
              <a:rect l="0" t="0" r="0" b="0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" name="Shape 153"/>
            <p:cNvSpPr/>
            <p:nvPr/>
          </p:nvSpPr>
          <p:spPr>
            <a:xfrm>
              <a:off x="1557600" y="5166275"/>
              <a:ext cx="19375" cy="10975"/>
            </a:xfrm>
            <a:custGeom>
              <a:avLst/>
              <a:gdLst/>
              <a:ahLst/>
              <a:cxnLst/>
              <a:rect l="0" t="0" r="0" b="0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" name="Shape 154"/>
            <p:cNvSpPr/>
            <p:nvPr/>
          </p:nvSpPr>
          <p:spPr>
            <a:xfrm>
              <a:off x="1438075" y="4997925"/>
              <a:ext cx="11800" cy="49700"/>
            </a:xfrm>
            <a:custGeom>
              <a:avLst/>
              <a:gdLst/>
              <a:ahLst/>
              <a:cxnLst/>
              <a:rect l="0" t="0" r="0" b="0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" name="Shape 155"/>
            <p:cNvSpPr/>
            <p:nvPr/>
          </p:nvSpPr>
          <p:spPr>
            <a:xfrm>
              <a:off x="1502875" y="5066100"/>
              <a:ext cx="5075" cy="15200"/>
            </a:xfrm>
            <a:custGeom>
              <a:avLst/>
              <a:gdLst/>
              <a:ahLst/>
              <a:cxnLst/>
              <a:rect l="0" t="0" r="0" b="0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" name="Shape 156"/>
            <p:cNvSpPr/>
            <p:nvPr/>
          </p:nvSpPr>
          <p:spPr>
            <a:xfrm>
              <a:off x="1497825" y="4981950"/>
              <a:ext cx="58950" cy="54725"/>
            </a:xfrm>
            <a:custGeom>
              <a:avLst/>
              <a:gdLst/>
              <a:ahLst/>
              <a:cxnLst/>
              <a:rect l="0" t="0" r="0" b="0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" name="Shape 157"/>
            <p:cNvSpPr/>
            <p:nvPr/>
          </p:nvSpPr>
          <p:spPr>
            <a:xfrm>
              <a:off x="1560125" y="5056850"/>
              <a:ext cx="16025" cy="16850"/>
            </a:xfrm>
            <a:custGeom>
              <a:avLst/>
              <a:gdLst/>
              <a:ahLst/>
              <a:cxnLst/>
              <a:rect l="0" t="0" r="0" b="0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" name="Shape 158"/>
            <p:cNvSpPr/>
            <p:nvPr/>
          </p:nvSpPr>
          <p:spPr>
            <a:xfrm>
              <a:off x="1524775" y="5011400"/>
              <a:ext cx="13475" cy="14325"/>
            </a:xfrm>
            <a:custGeom>
              <a:avLst/>
              <a:gdLst/>
              <a:ahLst/>
              <a:cxnLst/>
              <a:rect l="0" t="0" r="0" b="0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9" name="Shape 159"/>
            <p:cNvSpPr/>
            <p:nvPr/>
          </p:nvSpPr>
          <p:spPr>
            <a:xfrm>
              <a:off x="1438925" y="5074525"/>
              <a:ext cx="17700" cy="15175"/>
            </a:xfrm>
            <a:custGeom>
              <a:avLst/>
              <a:gdLst/>
              <a:ahLst/>
              <a:cxnLst/>
              <a:rect l="0" t="0" r="0" b="0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0" name="Shape 160"/>
            <p:cNvSpPr/>
            <p:nvPr/>
          </p:nvSpPr>
          <p:spPr>
            <a:xfrm>
              <a:off x="1480150" y="5042550"/>
              <a:ext cx="58100" cy="57250"/>
            </a:xfrm>
            <a:custGeom>
              <a:avLst/>
              <a:gdLst/>
              <a:ahLst/>
              <a:cxnLst/>
              <a:rect l="0" t="0" r="0" b="0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1" name="Shape 161"/>
            <p:cNvSpPr/>
            <p:nvPr/>
          </p:nvSpPr>
          <p:spPr>
            <a:xfrm>
              <a:off x="1440600" y="5193200"/>
              <a:ext cx="17700" cy="14350"/>
            </a:xfrm>
            <a:custGeom>
              <a:avLst/>
              <a:gdLst/>
              <a:ahLst/>
              <a:cxnLst/>
              <a:rect l="0" t="0" r="0" b="0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2" name="Shape 162"/>
            <p:cNvSpPr/>
            <p:nvPr/>
          </p:nvSpPr>
          <p:spPr>
            <a:xfrm>
              <a:off x="1439750" y="5109050"/>
              <a:ext cx="55575" cy="56400"/>
            </a:xfrm>
            <a:custGeom>
              <a:avLst/>
              <a:gdLst/>
              <a:ahLst/>
              <a:cxnLst/>
              <a:rect l="0" t="0" r="0" b="0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3" name="Shape 163"/>
            <p:cNvSpPr/>
            <p:nvPr/>
          </p:nvSpPr>
          <p:spPr>
            <a:xfrm>
              <a:off x="1460800" y="5130075"/>
              <a:ext cx="11800" cy="16875"/>
            </a:xfrm>
            <a:custGeom>
              <a:avLst/>
              <a:gdLst/>
              <a:ahLst/>
              <a:cxnLst/>
              <a:rect l="0" t="0" r="0" b="0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4" name="Shape 164"/>
            <p:cNvSpPr/>
            <p:nvPr/>
          </p:nvSpPr>
          <p:spPr>
            <a:xfrm>
              <a:off x="1419550" y="5171325"/>
              <a:ext cx="57275" cy="55575"/>
            </a:xfrm>
            <a:custGeom>
              <a:avLst/>
              <a:gdLst/>
              <a:ahLst/>
              <a:cxnLst/>
              <a:rect l="0" t="0" r="0" b="0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5" name="Shape 165"/>
            <p:cNvSpPr/>
            <p:nvPr/>
          </p:nvSpPr>
          <p:spPr>
            <a:xfrm>
              <a:off x="1339600" y="5147750"/>
              <a:ext cx="21900" cy="19400"/>
            </a:xfrm>
            <a:custGeom>
              <a:avLst/>
              <a:gdLst/>
              <a:ahLst/>
              <a:cxnLst/>
              <a:rect l="0" t="0" r="0" b="0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6" name="Shape 166"/>
            <p:cNvSpPr/>
            <p:nvPr/>
          </p:nvSpPr>
          <p:spPr>
            <a:xfrm>
              <a:off x="1377475" y="5118300"/>
              <a:ext cx="59775" cy="56425"/>
            </a:xfrm>
            <a:custGeom>
              <a:avLst/>
              <a:gdLst/>
              <a:ahLst/>
              <a:cxnLst/>
              <a:rect l="0" t="0" r="0" b="0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7" name="Shape 167"/>
            <p:cNvSpPr/>
            <p:nvPr/>
          </p:nvSpPr>
          <p:spPr>
            <a:xfrm>
              <a:off x="1403575" y="5140175"/>
              <a:ext cx="16000" cy="16025"/>
            </a:xfrm>
            <a:custGeom>
              <a:avLst/>
              <a:gdLst/>
              <a:ahLst/>
              <a:cxnLst/>
              <a:rect l="0" t="0" r="0" b="0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8" name="Shape 168"/>
            <p:cNvSpPr/>
            <p:nvPr/>
          </p:nvSpPr>
          <p:spPr>
            <a:xfrm>
              <a:off x="1543275" y="5153650"/>
              <a:ext cx="54750" cy="55575"/>
            </a:xfrm>
            <a:custGeom>
              <a:avLst/>
              <a:gdLst/>
              <a:ahLst/>
              <a:cxnLst/>
              <a:rect l="0" t="0" r="0" b="0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9" name="Shape 169"/>
            <p:cNvSpPr/>
            <p:nvPr/>
          </p:nvSpPr>
          <p:spPr>
            <a:xfrm>
              <a:off x="1559275" y="5089675"/>
              <a:ext cx="58100" cy="58950"/>
            </a:xfrm>
            <a:custGeom>
              <a:avLst/>
              <a:gdLst/>
              <a:ahLst/>
              <a:cxnLst/>
              <a:rect l="0" t="0" r="0" b="0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" name="Shape 170"/>
            <p:cNvSpPr/>
            <p:nvPr/>
          </p:nvSpPr>
          <p:spPr>
            <a:xfrm>
              <a:off x="1584525" y="5112400"/>
              <a:ext cx="16025" cy="18550"/>
            </a:xfrm>
            <a:custGeom>
              <a:avLst/>
              <a:gdLst/>
              <a:ahLst/>
              <a:cxnLst/>
              <a:rect l="0" t="0" r="0" b="0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" name="Shape 171"/>
            <p:cNvSpPr/>
            <p:nvPr/>
          </p:nvSpPr>
          <p:spPr>
            <a:xfrm>
              <a:off x="1539925" y="5041700"/>
              <a:ext cx="10950" cy="50525"/>
            </a:xfrm>
            <a:custGeom>
              <a:avLst/>
              <a:gdLst/>
              <a:ahLst/>
              <a:cxnLst/>
              <a:rect l="0" t="0" r="0" b="0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" name="Shape 172"/>
            <p:cNvSpPr/>
            <p:nvPr/>
          </p:nvSpPr>
          <p:spPr>
            <a:xfrm>
              <a:off x="1521400" y="5122500"/>
              <a:ext cx="17700" cy="16875"/>
            </a:xfrm>
            <a:custGeom>
              <a:avLst/>
              <a:gdLst/>
              <a:ahLst/>
              <a:cxnLst/>
              <a:rect l="0" t="0" r="0" b="0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" name="Shape 173"/>
            <p:cNvSpPr/>
            <p:nvPr/>
          </p:nvSpPr>
          <p:spPr>
            <a:xfrm>
              <a:off x="1496150" y="5182275"/>
              <a:ext cx="21900" cy="16850"/>
            </a:xfrm>
            <a:custGeom>
              <a:avLst/>
              <a:gdLst/>
              <a:ahLst/>
              <a:cxnLst/>
              <a:rect l="0" t="0" r="0" b="0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" name="Shape 174"/>
            <p:cNvSpPr/>
            <p:nvPr/>
          </p:nvSpPr>
          <p:spPr>
            <a:xfrm>
              <a:off x="1498675" y="5098950"/>
              <a:ext cx="58100" cy="59775"/>
            </a:xfrm>
            <a:custGeom>
              <a:avLst/>
              <a:gdLst/>
              <a:ahLst/>
              <a:cxnLst/>
              <a:rect l="0" t="0" r="0" b="0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" name="Shape 175"/>
            <p:cNvSpPr/>
            <p:nvPr/>
          </p:nvSpPr>
          <p:spPr>
            <a:xfrm>
              <a:off x="1619050" y="5212575"/>
              <a:ext cx="9275" cy="56400"/>
            </a:xfrm>
            <a:custGeom>
              <a:avLst/>
              <a:gdLst/>
              <a:ahLst/>
              <a:cxnLst/>
              <a:rect l="0" t="0" r="0" b="0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" name="Shape 176"/>
            <p:cNvSpPr/>
            <p:nvPr/>
          </p:nvSpPr>
          <p:spPr>
            <a:xfrm>
              <a:off x="1136750" y="5042550"/>
              <a:ext cx="11800" cy="50525"/>
            </a:xfrm>
            <a:custGeom>
              <a:avLst/>
              <a:gdLst/>
              <a:ahLst/>
              <a:cxnLst/>
              <a:rect l="0" t="0" r="0" b="0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" name="Shape 177"/>
            <p:cNvSpPr/>
            <p:nvPr/>
          </p:nvSpPr>
          <p:spPr>
            <a:xfrm>
              <a:off x="1160325" y="5061050"/>
              <a:ext cx="16850" cy="22775"/>
            </a:xfrm>
            <a:custGeom>
              <a:avLst/>
              <a:gdLst/>
              <a:ahLst/>
              <a:cxnLst/>
              <a:rect l="0" t="0" r="0" b="0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" name="Shape 178"/>
            <p:cNvSpPr/>
            <p:nvPr/>
          </p:nvSpPr>
          <p:spPr>
            <a:xfrm>
              <a:off x="1103925" y="5181425"/>
              <a:ext cx="12650" cy="18550"/>
            </a:xfrm>
            <a:custGeom>
              <a:avLst/>
              <a:gdLst/>
              <a:ahLst/>
              <a:cxnLst/>
              <a:rect l="0" t="0" r="0" b="0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" name="Shape 179"/>
            <p:cNvSpPr/>
            <p:nvPr/>
          </p:nvSpPr>
          <p:spPr>
            <a:xfrm>
              <a:off x="1057625" y="5223500"/>
              <a:ext cx="57250" cy="63175"/>
            </a:xfrm>
            <a:custGeom>
              <a:avLst/>
              <a:gdLst/>
              <a:ahLst/>
              <a:cxnLst/>
              <a:rect l="0" t="0" r="0" b="0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0" name="Shape 180"/>
            <p:cNvSpPr/>
            <p:nvPr/>
          </p:nvSpPr>
          <p:spPr>
            <a:xfrm>
              <a:off x="1204075" y="5109050"/>
              <a:ext cx="11825" cy="5075"/>
            </a:xfrm>
            <a:custGeom>
              <a:avLst/>
              <a:gdLst/>
              <a:ahLst/>
              <a:cxnLst/>
              <a:rect l="0" t="0" r="0" b="0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1" name="Shape 181"/>
            <p:cNvSpPr/>
            <p:nvPr/>
          </p:nvSpPr>
          <p:spPr>
            <a:xfrm>
              <a:off x="1178825" y="5088000"/>
              <a:ext cx="58100" cy="57250"/>
            </a:xfrm>
            <a:custGeom>
              <a:avLst/>
              <a:gdLst/>
              <a:ahLst/>
              <a:cxnLst/>
              <a:rect l="0" t="0" r="0" b="0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2" name="Shape 182"/>
            <p:cNvSpPr/>
            <p:nvPr/>
          </p:nvSpPr>
          <p:spPr>
            <a:xfrm>
              <a:off x="1202400" y="5112400"/>
              <a:ext cx="13500" cy="16025"/>
            </a:xfrm>
            <a:custGeom>
              <a:avLst/>
              <a:gdLst/>
              <a:ahLst/>
              <a:cxnLst/>
              <a:rect l="0" t="0" r="0" b="0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3" name="Shape 183"/>
            <p:cNvSpPr/>
            <p:nvPr/>
          </p:nvSpPr>
          <p:spPr>
            <a:xfrm>
              <a:off x="1109800" y="5277375"/>
              <a:ext cx="58950" cy="64000"/>
            </a:xfrm>
            <a:custGeom>
              <a:avLst/>
              <a:gdLst/>
              <a:ahLst/>
              <a:cxnLst/>
              <a:rect l="0" t="0" r="0" b="0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4" name="Shape 184"/>
            <p:cNvSpPr/>
            <p:nvPr/>
          </p:nvSpPr>
          <p:spPr>
            <a:xfrm>
              <a:off x="1660275" y="5133450"/>
              <a:ext cx="57275" cy="63150"/>
            </a:xfrm>
            <a:custGeom>
              <a:avLst/>
              <a:gdLst/>
              <a:ahLst/>
              <a:cxnLst/>
              <a:rect l="0" t="0" r="0" b="0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5" name="Shape 185"/>
            <p:cNvSpPr/>
            <p:nvPr/>
          </p:nvSpPr>
          <p:spPr>
            <a:xfrm>
              <a:off x="1620725" y="5199100"/>
              <a:ext cx="60625" cy="69875"/>
            </a:xfrm>
            <a:custGeom>
              <a:avLst/>
              <a:gdLst/>
              <a:ahLst/>
              <a:cxnLst/>
              <a:rect l="0" t="0" r="0" b="0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6" name="Shape 186"/>
            <p:cNvSpPr/>
            <p:nvPr/>
          </p:nvSpPr>
          <p:spPr>
            <a:xfrm>
              <a:off x="1201550" y="5226875"/>
              <a:ext cx="16025" cy="17700"/>
            </a:xfrm>
            <a:custGeom>
              <a:avLst/>
              <a:gdLst/>
              <a:ahLst/>
              <a:cxnLst/>
              <a:rect l="0" t="0" r="0" b="0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7" name="Shape 187"/>
            <p:cNvSpPr/>
            <p:nvPr/>
          </p:nvSpPr>
          <p:spPr>
            <a:xfrm>
              <a:off x="1546650" y="5208350"/>
              <a:ext cx="73250" cy="67375"/>
            </a:xfrm>
            <a:custGeom>
              <a:avLst/>
              <a:gdLst/>
              <a:ahLst/>
              <a:cxnLst/>
              <a:rect l="0" t="0" r="0" b="0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8" name="Shape 188"/>
            <p:cNvSpPr/>
            <p:nvPr/>
          </p:nvSpPr>
          <p:spPr>
            <a:xfrm>
              <a:off x="1246175" y="5223500"/>
              <a:ext cx="300500" cy="101875"/>
            </a:xfrm>
            <a:custGeom>
              <a:avLst/>
              <a:gdLst/>
              <a:ahLst/>
              <a:cxnLst/>
              <a:rect l="0" t="0" r="0" b="0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9" name="Shape 189"/>
            <p:cNvSpPr/>
            <p:nvPr/>
          </p:nvSpPr>
          <p:spPr>
            <a:xfrm>
              <a:off x="1169575" y="5265600"/>
              <a:ext cx="79975" cy="69875"/>
            </a:xfrm>
            <a:custGeom>
              <a:avLst/>
              <a:gdLst/>
              <a:ahLst/>
              <a:cxnLst/>
              <a:rect l="0" t="0" r="0" b="0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0" name="Shape 190"/>
            <p:cNvSpPr/>
            <p:nvPr/>
          </p:nvSpPr>
          <p:spPr>
            <a:xfrm>
              <a:off x="1418725" y="5052650"/>
              <a:ext cx="58100" cy="55575"/>
            </a:xfrm>
            <a:custGeom>
              <a:avLst/>
              <a:gdLst/>
              <a:ahLst/>
              <a:cxnLst/>
              <a:rect l="0" t="0" r="0" b="0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1" name="Shape 191"/>
            <p:cNvSpPr/>
            <p:nvPr/>
          </p:nvSpPr>
          <p:spPr>
            <a:xfrm>
              <a:off x="1241125" y="5079575"/>
              <a:ext cx="55575" cy="55575"/>
            </a:xfrm>
            <a:custGeom>
              <a:avLst/>
              <a:gdLst/>
              <a:ahLst/>
              <a:cxnLst/>
              <a:rect l="0" t="0" r="0" b="0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2" name="Shape 192"/>
            <p:cNvSpPr/>
            <p:nvPr/>
          </p:nvSpPr>
          <p:spPr>
            <a:xfrm>
              <a:off x="1318550" y="5092200"/>
              <a:ext cx="18550" cy="16025"/>
            </a:xfrm>
            <a:custGeom>
              <a:avLst/>
              <a:gdLst/>
              <a:ahLst/>
              <a:cxnLst/>
              <a:rect l="0" t="0" r="0" b="0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3" name="Shape 193"/>
            <p:cNvSpPr/>
            <p:nvPr/>
          </p:nvSpPr>
          <p:spPr>
            <a:xfrm>
              <a:off x="1138425" y="5153650"/>
              <a:ext cx="55575" cy="57250"/>
            </a:xfrm>
            <a:custGeom>
              <a:avLst/>
              <a:gdLst/>
              <a:ahLst/>
              <a:cxnLst/>
              <a:rect l="0" t="0" r="0" b="0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4" name="Shape 194"/>
            <p:cNvSpPr/>
            <p:nvPr/>
          </p:nvSpPr>
          <p:spPr>
            <a:xfrm>
              <a:off x="1238600" y="5087150"/>
              <a:ext cx="10950" cy="49700"/>
            </a:xfrm>
            <a:custGeom>
              <a:avLst/>
              <a:gdLst/>
              <a:ahLst/>
              <a:cxnLst/>
              <a:rect l="0" t="0" r="0" b="0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5" name="Shape 195"/>
            <p:cNvSpPr/>
            <p:nvPr/>
          </p:nvSpPr>
          <p:spPr>
            <a:xfrm>
              <a:off x="1382525" y="5082950"/>
              <a:ext cx="12650" cy="16025"/>
            </a:xfrm>
            <a:custGeom>
              <a:avLst/>
              <a:gdLst/>
              <a:ahLst/>
              <a:cxnLst/>
              <a:rect l="0" t="0" r="0" b="0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6" name="Shape 196"/>
            <p:cNvSpPr/>
            <p:nvPr/>
          </p:nvSpPr>
          <p:spPr>
            <a:xfrm>
              <a:off x="1298350" y="5071175"/>
              <a:ext cx="58950" cy="55575"/>
            </a:xfrm>
            <a:custGeom>
              <a:avLst/>
              <a:gdLst/>
              <a:ahLst/>
              <a:cxnLst/>
              <a:rect l="0" t="0" r="0" b="0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7" name="Shape 197"/>
            <p:cNvSpPr/>
            <p:nvPr/>
          </p:nvSpPr>
          <p:spPr>
            <a:xfrm>
              <a:off x="1358125" y="5059375"/>
              <a:ext cx="58100" cy="63150"/>
            </a:xfrm>
            <a:custGeom>
              <a:avLst/>
              <a:gdLst/>
              <a:ahLst/>
              <a:cxnLst/>
              <a:rect l="0" t="0" r="0" b="0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8" name="Shape 198"/>
            <p:cNvSpPr/>
            <p:nvPr/>
          </p:nvSpPr>
          <p:spPr>
            <a:xfrm>
              <a:off x="1262150" y="5100625"/>
              <a:ext cx="13500" cy="17700"/>
            </a:xfrm>
            <a:custGeom>
              <a:avLst/>
              <a:gdLst/>
              <a:ahLst/>
              <a:cxnLst/>
              <a:rect l="0" t="0" r="0" b="0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9" name="Shape 199"/>
            <p:cNvSpPr/>
            <p:nvPr/>
          </p:nvSpPr>
          <p:spPr>
            <a:xfrm>
              <a:off x="1118225" y="5216775"/>
              <a:ext cx="57275" cy="55575"/>
            </a:xfrm>
            <a:custGeom>
              <a:avLst/>
              <a:gdLst/>
              <a:ahLst/>
              <a:cxnLst/>
              <a:rect l="0" t="0" r="0" b="0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0" name="Shape 200"/>
            <p:cNvSpPr/>
            <p:nvPr/>
          </p:nvSpPr>
          <p:spPr>
            <a:xfrm>
              <a:off x="1162000" y="5176375"/>
              <a:ext cx="12650" cy="18550"/>
            </a:xfrm>
            <a:custGeom>
              <a:avLst/>
              <a:gdLst/>
              <a:ahLst/>
              <a:cxnLst/>
              <a:rect l="0" t="0" r="0" b="0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1" name="Shape 201"/>
            <p:cNvSpPr/>
            <p:nvPr/>
          </p:nvSpPr>
          <p:spPr>
            <a:xfrm>
              <a:off x="1219225" y="5164600"/>
              <a:ext cx="16025" cy="22750"/>
            </a:xfrm>
            <a:custGeom>
              <a:avLst/>
              <a:gdLst/>
              <a:ahLst/>
              <a:cxnLst/>
              <a:rect l="0" t="0" r="0" b="0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2" name="Shape 202"/>
            <p:cNvSpPr/>
            <p:nvPr/>
          </p:nvSpPr>
          <p:spPr>
            <a:xfrm>
              <a:off x="1140100" y="5236975"/>
              <a:ext cx="16875" cy="18550"/>
            </a:xfrm>
            <a:custGeom>
              <a:avLst/>
              <a:gdLst/>
              <a:ahLst/>
              <a:cxnLst/>
              <a:rect l="0" t="0" r="0" b="0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3" name="Shape 203"/>
            <p:cNvSpPr/>
            <p:nvPr/>
          </p:nvSpPr>
          <p:spPr>
            <a:xfrm>
              <a:off x="1197350" y="5143550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4" name="Shape 204"/>
            <p:cNvSpPr/>
            <p:nvPr/>
          </p:nvSpPr>
          <p:spPr>
            <a:xfrm>
              <a:off x="1178825" y="5206675"/>
              <a:ext cx="58950" cy="57250"/>
            </a:xfrm>
            <a:custGeom>
              <a:avLst/>
              <a:gdLst/>
              <a:ahLst/>
              <a:cxnLst/>
              <a:rect l="0" t="0" r="0" b="0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205" name="Shape 205"/>
          <p:cNvSpPr txBox="1">
            <a:spLocks noGrp="1"/>
          </p:cNvSpPr>
          <p:nvPr>
            <p:ph type="ctrTitle"/>
          </p:nvPr>
        </p:nvSpPr>
        <p:spPr>
          <a:xfrm>
            <a:off x="2191050" y="2427150"/>
            <a:ext cx="4761899" cy="1546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95A5A6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Shape 207"/>
          <p:cNvGrpSpPr/>
          <p:nvPr/>
        </p:nvGrpSpPr>
        <p:grpSpPr>
          <a:xfrm>
            <a:off x="91" y="9"/>
            <a:ext cx="9152064" cy="6864065"/>
            <a:chOff x="3843650" y="238125"/>
            <a:chExt cx="3447625" cy="2585725"/>
          </a:xfrm>
        </p:grpSpPr>
        <p:sp>
          <p:nvSpPr>
            <p:cNvPr id="208" name="Shape 208"/>
            <p:cNvSpPr/>
            <p:nvPr/>
          </p:nvSpPr>
          <p:spPr>
            <a:xfrm>
              <a:off x="4904200" y="1929925"/>
              <a:ext cx="1327375" cy="316500"/>
            </a:xfrm>
            <a:custGeom>
              <a:avLst/>
              <a:gdLst/>
              <a:ahLst/>
              <a:cxnLst/>
              <a:rect l="0" t="0" r="0" b="0"/>
              <a:pathLst>
                <a:path w="53095" h="12660" extrusionOk="0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9" name="Shape 209"/>
            <p:cNvSpPr/>
            <p:nvPr/>
          </p:nvSpPr>
          <p:spPr>
            <a:xfrm>
              <a:off x="5562400" y="1903850"/>
              <a:ext cx="15175" cy="15175"/>
            </a:xfrm>
            <a:custGeom>
              <a:avLst/>
              <a:gdLst/>
              <a:ahLst/>
              <a:cxnLst/>
              <a:rect l="0" t="0" r="0" b="0"/>
              <a:pathLst>
                <a:path w="607" h="607" extrusionOk="0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0" name="Shape 210"/>
            <p:cNvSpPr/>
            <p:nvPr/>
          </p:nvSpPr>
          <p:spPr>
            <a:xfrm>
              <a:off x="5150825" y="2276725"/>
              <a:ext cx="837500" cy="7600"/>
            </a:xfrm>
            <a:custGeom>
              <a:avLst/>
              <a:gdLst/>
              <a:ahLst/>
              <a:cxnLst/>
              <a:rect l="0" t="0" r="0" b="0"/>
              <a:pathLst>
                <a:path w="33500" h="304" extrusionOk="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1" name="Shape 211"/>
            <p:cNvSpPr/>
            <p:nvPr/>
          </p:nvSpPr>
          <p:spPr>
            <a:xfrm>
              <a:off x="6030400" y="634550"/>
              <a:ext cx="6750" cy="14350"/>
            </a:xfrm>
            <a:custGeom>
              <a:avLst/>
              <a:gdLst/>
              <a:ahLst/>
              <a:cxnLst/>
              <a:rect l="0" t="0" r="0" b="0"/>
              <a:pathLst>
                <a:path w="270" h="574" extrusionOk="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2" name="Shape 212"/>
            <p:cNvSpPr/>
            <p:nvPr/>
          </p:nvSpPr>
          <p:spPr>
            <a:xfrm>
              <a:off x="5362925" y="2780900"/>
              <a:ext cx="430975" cy="42950"/>
            </a:xfrm>
            <a:custGeom>
              <a:avLst/>
              <a:gdLst/>
              <a:ahLst/>
              <a:cxnLst/>
              <a:rect l="0" t="0" r="0" b="0"/>
              <a:pathLst>
                <a:path w="17239" h="1718" extrusionOk="0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3" name="Shape 213"/>
            <p:cNvSpPr/>
            <p:nvPr/>
          </p:nvSpPr>
          <p:spPr>
            <a:xfrm>
              <a:off x="4575925" y="2354150"/>
              <a:ext cx="326625" cy="469700"/>
            </a:xfrm>
            <a:custGeom>
              <a:avLst/>
              <a:gdLst/>
              <a:ahLst/>
              <a:cxnLst/>
              <a:rect l="0" t="0" r="0" b="0"/>
              <a:pathLst>
                <a:path w="13065" h="18788" extrusionOk="0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4" name="Shape 214"/>
            <p:cNvSpPr/>
            <p:nvPr/>
          </p:nvSpPr>
          <p:spPr>
            <a:xfrm>
              <a:off x="4839400" y="1865975"/>
              <a:ext cx="1471300" cy="15175"/>
            </a:xfrm>
            <a:custGeom>
              <a:avLst/>
              <a:gdLst/>
              <a:ahLst/>
              <a:cxnLst/>
              <a:rect l="0" t="0" r="0" b="0"/>
              <a:pathLst>
                <a:path w="58852" h="607" extrusionOk="0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5" name="Shape 215"/>
            <p:cNvSpPr/>
            <p:nvPr/>
          </p:nvSpPr>
          <p:spPr>
            <a:xfrm>
              <a:off x="6021975" y="655600"/>
              <a:ext cx="8450" cy="16850"/>
            </a:xfrm>
            <a:custGeom>
              <a:avLst/>
              <a:gdLst/>
              <a:ahLst/>
              <a:cxnLst/>
              <a:rect l="0" t="0" r="0" b="0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6" name="Shape 216"/>
            <p:cNvSpPr/>
            <p:nvPr/>
          </p:nvSpPr>
          <p:spPr>
            <a:xfrm>
              <a:off x="6037975" y="610975"/>
              <a:ext cx="7600" cy="13500"/>
            </a:xfrm>
            <a:custGeom>
              <a:avLst/>
              <a:gdLst/>
              <a:ahLst/>
              <a:cxnLst/>
              <a:rect l="0" t="0" r="0" b="0"/>
              <a:pathLst>
                <a:path w="304" h="540" extrusionOk="0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7" name="Shape 217"/>
            <p:cNvSpPr/>
            <p:nvPr/>
          </p:nvSpPr>
          <p:spPr>
            <a:xfrm>
              <a:off x="6859475" y="2144575"/>
              <a:ext cx="111975" cy="69875"/>
            </a:xfrm>
            <a:custGeom>
              <a:avLst/>
              <a:gdLst/>
              <a:ahLst/>
              <a:cxnLst/>
              <a:rect l="0" t="0" r="0" b="0"/>
              <a:pathLst>
                <a:path w="4479" h="2795" extrusionOk="0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8" name="Shape 218"/>
            <p:cNvSpPr/>
            <p:nvPr/>
          </p:nvSpPr>
          <p:spPr>
            <a:xfrm>
              <a:off x="7089250" y="1504875"/>
              <a:ext cx="114500" cy="168375"/>
            </a:xfrm>
            <a:custGeom>
              <a:avLst/>
              <a:gdLst/>
              <a:ahLst/>
              <a:cxnLst/>
              <a:rect l="0" t="0" r="0" b="0"/>
              <a:pathLst>
                <a:path w="4580" h="6735" extrusionOk="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9" name="Shape 219"/>
            <p:cNvSpPr/>
            <p:nvPr/>
          </p:nvSpPr>
          <p:spPr>
            <a:xfrm>
              <a:off x="6601075" y="2117625"/>
              <a:ext cx="520200" cy="617850"/>
            </a:xfrm>
            <a:custGeom>
              <a:avLst/>
              <a:gdLst/>
              <a:ahLst/>
              <a:cxnLst/>
              <a:rect l="0" t="0" r="0" b="0"/>
              <a:pathLst>
                <a:path w="20808" h="24714" extrusionOk="0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0" name="Shape 220"/>
            <p:cNvSpPr/>
            <p:nvPr/>
          </p:nvSpPr>
          <p:spPr>
            <a:xfrm>
              <a:off x="6923450" y="1426600"/>
              <a:ext cx="69875" cy="218850"/>
            </a:xfrm>
            <a:custGeom>
              <a:avLst/>
              <a:gdLst/>
              <a:ahLst/>
              <a:cxnLst/>
              <a:rect l="0" t="0" r="0" b="0"/>
              <a:pathLst>
                <a:path w="2795" h="8754" extrusionOk="0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1" name="Shape 221"/>
            <p:cNvSpPr/>
            <p:nvPr/>
          </p:nvSpPr>
          <p:spPr>
            <a:xfrm>
              <a:off x="6956275" y="2530075"/>
              <a:ext cx="74925" cy="111125"/>
            </a:xfrm>
            <a:custGeom>
              <a:avLst/>
              <a:gdLst/>
              <a:ahLst/>
              <a:cxnLst/>
              <a:rect l="0" t="0" r="0" b="0"/>
              <a:pathLst>
                <a:path w="2997" h="4445" extrusionOk="0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2" name="Shape 222"/>
            <p:cNvSpPr/>
            <p:nvPr/>
          </p:nvSpPr>
          <p:spPr>
            <a:xfrm>
              <a:off x="6645675" y="2190850"/>
              <a:ext cx="331650" cy="88425"/>
            </a:xfrm>
            <a:custGeom>
              <a:avLst/>
              <a:gdLst/>
              <a:ahLst/>
              <a:cxnLst/>
              <a:rect l="0" t="0" r="0" b="0"/>
              <a:pathLst>
                <a:path w="13266" h="3537" extrusionOk="0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3" name="Shape 223"/>
            <p:cNvSpPr/>
            <p:nvPr/>
          </p:nvSpPr>
          <p:spPr>
            <a:xfrm>
              <a:off x="7052225" y="2597400"/>
              <a:ext cx="16000" cy="8450"/>
            </a:xfrm>
            <a:custGeom>
              <a:avLst/>
              <a:gdLst/>
              <a:ahLst/>
              <a:cxnLst/>
              <a:rect l="0" t="0" r="0" b="0"/>
              <a:pathLst>
                <a:path w="640" h="338" extrusionOk="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4" name="Shape 224"/>
            <p:cNvSpPr/>
            <p:nvPr/>
          </p:nvSpPr>
          <p:spPr>
            <a:xfrm>
              <a:off x="7051375" y="2588975"/>
              <a:ext cx="11800" cy="7600"/>
            </a:xfrm>
            <a:custGeom>
              <a:avLst/>
              <a:gdLst/>
              <a:ahLst/>
              <a:cxnLst/>
              <a:rect l="0" t="0" r="0" b="0"/>
              <a:pathLst>
                <a:path w="472" h="304" extrusionOk="0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5" name="Shape 225"/>
            <p:cNvSpPr/>
            <p:nvPr/>
          </p:nvSpPr>
          <p:spPr>
            <a:xfrm>
              <a:off x="7026125" y="2567950"/>
              <a:ext cx="60625" cy="54725"/>
            </a:xfrm>
            <a:custGeom>
              <a:avLst/>
              <a:gdLst/>
              <a:ahLst/>
              <a:cxnLst/>
              <a:rect l="0" t="0" r="0" b="0"/>
              <a:pathLst>
                <a:path w="2425" h="2189" extrusionOk="0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6" name="Shape 226"/>
            <p:cNvSpPr/>
            <p:nvPr/>
          </p:nvSpPr>
          <p:spPr>
            <a:xfrm>
              <a:off x="4553200" y="2754800"/>
              <a:ext cx="129650" cy="69050"/>
            </a:xfrm>
            <a:custGeom>
              <a:avLst/>
              <a:gdLst/>
              <a:ahLst/>
              <a:cxnLst/>
              <a:rect l="0" t="0" r="0" b="0"/>
              <a:pathLst>
                <a:path w="5186" h="2762" extrusionOk="0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7" name="Shape 227"/>
            <p:cNvSpPr/>
            <p:nvPr/>
          </p:nvSpPr>
          <p:spPr>
            <a:xfrm>
              <a:off x="7039600" y="1471200"/>
              <a:ext cx="157425" cy="198675"/>
            </a:xfrm>
            <a:custGeom>
              <a:avLst/>
              <a:gdLst/>
              <a:ahLst/>
              <a:cxnLst/>
              <a:rect l="0" t="0" r="0" b="0"/>
              <a:pathLst>
                <a:path w="6297" h="7947" extrusionOk="0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8" name="Shape 228"/>
            <p:cNvSpPr/>
            <p:nvPr/>
          </p:nvSpPr>
          <p:spPr>
            <a:xfrm>
              <a:off x="6976475" y="2197600"/>
              <a:ext cx="36200" cy="117850"/>
            </a:xfrm>
            <a:custGeom>
              <a:avLst/>
              <a:gdLst/>
              <a:ahLst/>
              <a:cxnLst/>
              <a:rect l="0" t="0" r="0" b="0"/>
              <a:pathLst>
                <a:path w="1448" h="4714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9" name="Shape 229"/>
            <p:cNvSpPr/>
            <p:nvPr/>
          </p:nvSpPr>
          <p:spPr>
            <a:xfrm>
              <a:off x="6639775" y="2213575"/>
              <a:ext cx="167525" cy="44650"/>
            </a:xfrm>
            <a:custGeom>
              <a:avLst/>
              <a:gdLst/>
              <a:ahLst/>
              <a:cxnLst/>
              <a:rect l="0" t="0" r="0" b="0"/>
              <a:pathLst>
                <a:path w="6701" h="1786" extrusionOk="0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0" name="Shape 230"/>
            <p:cNvSpPr/>
            <p:nvPr/>
          </p:nvSpPr>
          <p:spPr>
            <a:xfrm>
              <a:off x="6685250" y="2227900"/>
              <a:ext cx="282825" cy="132175"/>
            </a:xfrm>
            <a:custGeom>
              <a:avLst/>
              <a:gdLst/>
              <a:ahLst/>
              <a:cxnLst/>
              <a:rect l="0" t="0" r="0" b="0"/>
              <a:pathLst>
                <a:path w="11313" h="5287" extrusionOk="0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1" name="Shape 231"/>
            <p:cNvSpPr/>
            <p:nvPr/>
          </p:nvSpPr>
          <p:spPr>
            <a:xfrm>
              <a:off x="6644000" y="2278400"/>
              <a:ext cx="31150" cy="121225"/>
            </a:xfrm>
            <a:custGeom>
              <a:avLst/>
              <a:gdLst/>
              <a:ahLst/>
              <a:cxnLst/>
              <a:rect l="0" t="0" r="0" b="0"/>
              <a:pathLst>
                <a:path w="1246" h="4849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2" name="Shape 232"/>
            <p:cNvSpPr/>
            <p:nvPr/>
          </p:nvSpPr>
          <p:spPr>
            <a:xfrm>
              <a:off x="6672625" y="2313750"/>
              <a:ext cx="334175" cy="88400"/>
            </a:xfrm>
            <a:custGeom>
              <a:avLst/>
              <a:gdLst/>
              <a:ahLst/>
              <a:cxnLst/>
              <a:rect l="0" t="0" r="0" b="0"/>
              <a:pathLst>
                <a:path w="13367" h="3536" extrusionOk="0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3" name="Shape 233"/>
            <p:cNvSpPr/>
            <p:nvPr/>
          </p:nvSpPr>
          <p:spPr>
            <a:xfrm>
              <a:off x="6762675" y="2487150"/>
              <a:ext cx="15175" cy="24425"/>
            </a:xfrm>
            <a:custGeom>
              <a:avLst/>
              <a:gdLst/>
              <a:ahLst/>
              <a:cxnLst/>
              <a:rect l="0" t="0" r="0" b="0"/>
              <a:pathLst>
                <a:path w="607" h="977" extrusionOk="0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4" name="Shape 234"/>
            <p:cNvSpPr/>
            <p:nvPr/>
          </p:nvSpPr>
          <p:spPr>
            <a:xfrm>
              <a:off x="7013500" y="2429050"/>
              <a:ext cx="7600" cy="5925"/>
            </a:xfrm>
            <a:custGeom>
              <a:avLst/>
              <a:gdLst/>
              <a:ahLst/>
              <a:cxnLst/>
              <a:rect l="0" t="0" r="0" b="0"/>
              <a:pathLst>
                <a:path w="304" h="237" extrusionOk="0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5" name="Shape 235"/>
            <p:cNvSpPr/>
            <p:nvPr/>
          </p:nvSpPr>
          <p:spPr>
            <a:xfrm>
              <a:off x="7026975" y="2478725"/>
              <a:ext cx="15175" cy="27800"/>
            </a:xfrm>
            <a:custGeom>
              <a:avLst/>
              <a:gdLst/>
              <a:ahLst/>
              <a:cxnLst/>
              <a:rect l="0" t="0" r="0" b="0"/>
              <a:pathLst>
                <a:path w="607" h="1112" extrusionOk="0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6" name="Shape 236"/>
            <p:cNvSpPr/>
            <p:nvPr/>
          </p:nvSpPr>
          <p:spPr>
            <a:xfrm>
              <a:off x="7005925" y="2460200"/>
              <a:ext cx="58950" cy="57275"/>
            </a:xfrm>
            <a:custGeom>
              <a:avLst/>
              <a:gdLst/>
              <a:ahLst/>
              <a:cxnLst/>
              <a:rect l="0" t="0" r="0" b="0"/>
              <a:pathLst>
                <a:path w="2358" h="2291" extrusionOk="0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7" name="Shape 237"/>
            <p:cNvSpPr/>
            <p:nvPr/>
          </p:nvSpPr>
          <p:spPr>
            <a:xfrm>
              <a:off x="6926800" y="2425700"/>
              <a:ext cx="63150" cy="54725"/>
            </a:xfrm>
            <a:custGeom>
              <a:avLst/>
              <a:gdLst/>
              <a:ahLst/>
              <a:cxnLst/>
              <a:rect l="0" t="0" r="0" b="0"/>
              <a:pathLst>
                <a:path w="2526" h="2189" extrusionOk="0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8" name="Shape 238"/>
            <p:cNvSpPr/>
            <p:nvPr/>
          </p:nvSpPr>
          <p:spPr>
            <a:xfrm>
              <a:off x="6867875" y="2439150"/>
              <a:ext cx="63175" cy="58125"/>
            </a:xfrm>
            <a:custGeom>
              <a:avLst/>
              <a:gdLst/>
              <a:ahLst/>
              <a:cxnLst/>
              <a:rect l="0" t="0" r="0" b="0"/>
              <a:pathLst>
                <a:path w="2527" h="2325" extrusionOk="0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9" name="Shape 239"/>
            <p:cNvSpPr/>
            <p:nvPr/>
          </p:nvSpPr>
          <p:spPr>
            <a:xfrm>
              <a:off x="7017700" y="2426525"/>
              <a:ext cx="12650" cy="31175"/>
            </a:xfrm>
            <a:custGeom>
              <a:avLst/>
              <a:gdLst/>
              <a:ahLst/>
              <a:cxnLst/>
              <a:rect l="0" t="0" r="0" b="0"/>
              <a:pathLst>
                <a:path w="506" h="1247" extrusionOk="0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0" name="Shape 240"/>
            <p:cNvSpPr/>
            <p:nvPr/>
          </p:nvSpPr>
          <p:spPr>
            <a:xfrm>
              <a:off x="6901550" y="2507350"/>
              <a:ext cx="16025" cy="27800"/>
            </a:xfrm>
            <a:custGeom>
              <a:avLst/>
              <a:gdLst/>
              <a:ahLst/>
              <a:cxnLst/>
              <a:rect l="0" t="0" r="0" b="0"/>
              <a:pathLst>
                <a:path w="641" h="1112" extrusionOk="0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1" name="Shape 241"/>
            <p:cNvSpPr/>
            <p:nvPr/>
          </p:nvSpPr>
          <p:spPr>
            <a:xfrm>
              <a:off x="6878825" y="2490500"/>
              <a:ext cx="63150" cy="55575"/>
            </a:xfrm>
            <a:custGeom>
              <a:avLst/>
              <a:gdLst/>
              <a:ahLst/>
              <a:cxnLst/>
              <a:rect l="0" t="0" r="0" b="0"/>
              <a:pathLst>
                <a:path w="2526" h="2223" extrusionOk="0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2" name="Shape 242"/>
            <p:cNvSpPr/>
            <p:nvPr/>
          </p:nvSpPr>
          <p:spPr>
            <a:xfrm>
              <a:off x="7032850" y="2440000"/>
              <a:ext cx="5925" cy="6750"/>
            </a:xfrm>
            <a:custGeom>
              <a:avLst/>
              <a:gdLst/>
              <a:ahLst/>
              <a:cxnLst/>
              <a:rect l="0" t="0" r="0" b="0"/>
              <a:pathLst>
                <a:path w="237" h="270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3" name="Shape 243"/>
            <p:cNvSpPr/>
            <p:nvPr/>
          </p:nvSpPr>
          <p:spPr>
            <a:xfrm>
              <a:off x="6807275" y="1085700"/>
              <a:ext cx="484000" cy="586700"/>
            </a:xfrm>
            <a:custGeom>
              <a:avLst/>
              <a:gdLst/>
              <a:ahLst/>
              <a:cxnLst/>
              <a:rect l="0" t="0" r="0" b="0"/>
              <a:pathLst>
                <a:path w="19360" h="23468" extrusionOk="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4" name="Shape 244"/>
            <p:cNvSpPr/>
            <p:nvPr/>
          </p:nvSpPr>
          <p:spPr>
            <a:xfrm>
              <a:off x="6964675" y="2496400"/>
              <a:ext cx="14350" cy="8450"/>
            </a:xfrm>
            <a:custGeom>
              <a:avLst/>
              <a:gdLst/>
              <a:ahLst/>
              <a:cxnLst/>
              <a:rect l="0" t="0" r="0" b="0"/>
              <a:pathLst>
                <a:path w="574" h="338" extrusionOk="0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5" name="Shape 245"/>
            <p:cNvSpPr/>
            <p:nvPr/>
          </p:nvSpPr>
          <p:spPr>
            <a:xfrm>
              <a:off x="7014350" y="2516600"/>
              <a:ext cx="60625" cy="54725"/>
            </a:xfrm>
            <a:custGeom>
              <a:avLst/>
              <a:gdLst/>
              <a:ahLst/>
              <a:cxnLst/>
              <a:rect l="0" t="0" r="0" b="0"/>
              <a:pathLst>
                <a:path w="2425" h="2189" extrusionOk="0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6" name="Shape 246"/>
            <p:cNvSpPr/>
            <p:nvPr/>
          </p:nvSpPr>
          <p:spPr>
            <a:xfrm>
              <a:off x="6044700" y="589950"/>
              <a:ext cx="8450" cy="13475"/>
            </a:xfrm>
            <a:custGeom>
              <a:avLst/>
              <a:gdLst/>
              <a:ahLst/>
              <a:cxnLst/>
              <a:rect l="0" t="0" r="0" b="0"/>
              <a:pathLst>
                <a:path w="338" h="539" extrusionOk="0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7" name="Shape 247"/>
            <p:cNvSpPr/>
            <p:nvPr/>
          </p:nvSpPr>
          <p:spPr>
            <a:xfrm>
              <a:off x="6754250" y="2521650"/>
              <a:ext cx="64850" cy="53900"/>
            </a:xfrm>
            <a:custGeom>
              <a:avLst/>
              <a:gdLst/>
              <a:ahLst/>
              <a:cxnLst/>
              <a:rect l="0" t="0" r="0" b="0"/>
              <a:pathLst>
                <a:path w="2594" h="2156" extrusionOk="0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8" name="Shape 248"/>
            <p:cNvSpPr/>
            <p:nvPr/>
          </p:nvSpPr>
          <p:spPr>
            <a:xfrm>
              <a:off x="6746675" y="2465250"/>
              <a:ext cx="58100" cy="58100"/>
            </a:xfrm>
            <a:custGeom>
              <a:avLst/>
              <a:gdLst/>
              <a:ahLst/>
              <a:cxnLst/>
              <a:rect l="0" t="0" r="0" b="0"/>
              <a:pathLst>
                <a:path w="2324" h="2324" extrusionOk="0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9" name="Shape 249"/>
            <p:cNvSpPr/>
            <p:nvPr/>
          </p:nvSpPr>
          <p:spPr>
            <a:xfrm>
              <a:off x="6794650" y="2591500"/>
              <a:ext cx="11825" cy="24450"/>
            </a:xfrm>
            <a:custGeom>
              <a:avLst/>
              <a:gdLst/>
              <a:ahLst/>
              <a:cxnLst/>
              <a:rect l="0" t="0" r="0" b="0"/>
              <a:pathLst>
                <a:path w="473" h="978" extrusionOk="0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0" name="Shape 250"/>
            <p:cNvSpPr/>
            <p:nvPr/>
          </p:nvSpPr>
          <p:spPr>
            <a:xfrm>
              <a:off x="6770250" y="2573825"/>
              <a:ext cx="62300" cy="58100"/>
            </a:xfrm>
            <a:custGeom>
              <a:avLst/>
              <a:gdLst/>
              <a:ahLst/>
              <a:cxnLst/>
              <a:rect l="0" t="0" r="0" b="0"/>
              <a:pathLst>
                <a:path w="2492" h="2324" extrusionOk="0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1" name="Shape 251"/>
            <p:cNvSpPr/>
            <p:nvPr/>
          </p:nvSpPr>
          <p:spPr>
            <a:xfrm>
              <a:off x="6988250" y="2412225"/>
              <a:ext cx="64825" cy="58100"/>
            </a:xfrm>
            <a:custGeom>
              <a:avLst/>
              <a:gdLst/>
              <a:ahLst/>
              <a:cxnLst/>
              <a:rect l="0" t="0" r="0" b="0"/>
              <a:pathLst>
                <a:path w="2593" h="2324" extrusionOk="0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2" name="Shape 252"/>
            <p:cNvSpPr/>
            <p:nvPr/>
          </p:nvSpPr>
          <p:spPr>
            <a:xfrm>
              <a:off x="6893150" y="2546050"/>
              <a:ext cx="56400" cy="56425"/>
            </a:xfrm>
            <a:custGeom>
              <a:avLst/>
              <a:gdLst/>
              <a:ahLst/>
              <a:cxnLst/>
              <a:rect l="0" t="0" r="0" b="0"/>
              <a:pathLst>
                <a:path w="2256" h="2257" extrusionOk="0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3" name="Shape 253"/>
            <p:cNvSpPr/>
            <p:nvPr/>
          </p:nvSpPr>
          <p:spPr>
            <a:xfrm>
              <a:off x="6779500" y="2537650"/>
              <a:ext cx="16875" cy="23575"/>
            </a:xfrm>
            <a:custGeom>
              <a:avLst/>
              <a:gdLst/>
              <a:ahLst/>
              <a:cxnLst/>
              <a:rect l="0" t="0" r="0" b="0"/>
              <a:pathLst>
                <a:path w="675" h="943" extrusionOk="0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4" name="Shape 254"/>
            <p:cNvSpPr/>
            <p:nvPr/>
          </p:nvSpPr>
          <p:spPr>
            <a:xfrm>
              <a:off x="6819075" y="2507350"/>
              <a:ext cx="59775" cy="53875"/>
            </a:xfrm>
            <a:custGeom>
              <a:avLst/>
              <a:gdLst/>
              <a:ahLst/>
              <a:cxnLst/>
              <a:rect l="0" t="0" r="0" b="0"/>
              <a:pathLst>
                <a:path w="2391" h="2155" extrusionOk="0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5" name="Shape 255"/>
            <p:cNvSpPr/>
            <p:nvPr/>
          </p:nvSpPr>
          <p:spPr>
            <a:xfrm>
              <a:off x="6827475" y="2467775"/>
              <a:ext cx="15175" cy="29500"/>
            </a:xfrm>
            <a:custGeom>
              <a:avLst/>
              <a:gdLst/>
              <a:ahLst/>
              <a:cxnLst/>
              <a:rect l="0" t="0" r="0" b="0"/>
              <a:pathLst>
                <a:path w="607" h="1180" extrusionOk="0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6" name="Shape 256"/>
            <p:cNvSpPr/>
            <p:nvPr/>
          </p:nvSpPr>
          <p:spPr>
            <a:xfrm>
              <a:off x="6984050" y="2574675"/>
              <a:ext cx="27800" cy="22750"/>
            </a:xfrm>
            <a:custGeom>
              <a:avLst/>
              <a:gdLst/>
              <a:ahLst/>
              <a:cxnLst/>
              <a:rect l="0" t="0" r="0" b="0"/>
              <a:pathLst>
                <a:path w="1112" h="910" extrusionOk="0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7" name="Shape 257"/>
            <p:cNvSpPr/>
            <p:nvPr/>
          </p:nvSpPr>
          <p:spPr>
            <a:xfrm>
              <a:off x="6808975" y="2453475"/>
              <a:ext cx="55575" cy="55575"/>
            </a:xfrm>
            <a:custGeom>
              <a:avLst/>
              <a:gdLst/>
              <a:ahLst/>
              <a:cxnLst/>
              <a:rect l="0" t="0" r="0" b="0"/>
              <a:pathLst>
                <a:path w="2223" h="2223" extrusionOk="0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8" name="Shape 258"/>
            <p:cNvSpPr/>
            <p:nvPr/>
          </p:nvSpPr>
          <p:spPr>
            <a:xfrm>
              <a:off x="6914175" y="2562050"/>
              <a:ext cx="15175" cy="24425"/>
            </a:xfrm>
            <a:custGeom>
              <a:avLst/>
              <a:gdLst/>
              <a:ahLst/>
              <a:cxnLst/>
              <a:rect l="0" t="0" r="0" b="0"/>
              <a:pathLst>
                <a:path w="607" h="977" extrusionOk="0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9" name="Shape 259"/>
            <p:cNvSpPr/>
            <p:nvPr/>
          </p:nvSpPr>
          <p:spPr>
            <a:xfrm>
              <a:off x="6841800" y="2524175"/>
              <a:ext cx="14325" cy="21900"/>
            </a:xfrm>
            <a:custGeom>
              <a:avLst/>
              <a:gdLst/>
              <a:ahLst/>
              <a:cxnLst/>
              <a:rect l="0" t="0" r="0" b="0"/>
              <a:pathLst>
                <a:path w="573" h="876" extrusionOk="0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0" name="Shape 260"/>
            <p:cNvSpPr/>
            <p:nvPr/>
          </p:nvSpPr>
          <p:spPr>
            <a:xfrm>
              <a:off x="6716375" y="2637800"/>
              <a:ext cx="66525" cy="59800"/>
            </a:xfrm>
            <a:custGeom>
              <a:avLst/>
              <a:gdLst/>
              <a:ahLst/>
              <a:cxnLst/>
              <a:rect l="0" t="0" r="0" b="0"/>
              <a:pathLst>
                <a:path w="2661" h="2392" extrusionOk="0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1" name="Shape 261"/>
            <p:cNvSpPr/>
            <p:nvPr/>
          </p:nvSpPr>
          <p:spPr>
            <a:xfrm>
              <a:off x="6851050" y="2572150"/>
              <a:ext cx="24425" cy="21900"/>
            </a:xfrm>
            <a:custGeom>
              <a:avLst/>
              <a:gdLst/>
              <a:ahLst/>
              <a:cxnLst/>
              <a:rect l="0" t="0" r="0" b="0"/>
              <a:pathLst>
                <a:path w="977" h="876" extrusionOk="0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2" name="Shape 262"/>
            <p:cNvSpPr/>
            <p:nvPr/>
          </p:nvSpPr>
          <p:spPr>
            <a:xfrm>
              <a:off x="6775300" y="2626025"/>
              <a:ext cx="66525" cy="53050"/>
            </a:xfrm>
            <a:custGeom>
              <a:avLst/>
              <a:gdLst/>
              <a:ahLst/>
              <a:cxnLst/>
              <a:rect l="0" t="0" r="0" b="0"/>
              <a:pathLst>
                <a:path w="2661" h="2122" extrusionOk="0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3" name="Shape 263"/>
            <p:cNvSpPr/>
            <p:nvPr/>
          </p:nvSpPr>
          <p:spPr>
            <a:xfrm>
              <a:off x="6698700" y="2537650"/>
              <a:ext cx="58100" cy="48825"/>
            </a:xfrm>
            <a:custGeom>
              <a:avLst/>
              <a:gdLst/>
              <a:ahLst/>
              <a:cxnLst/>
              <a:rect l="0" t="0" r="0" b="0"/>
              <a:pathLst>
                <a:path w="2324" h="1953" extrusionOk="0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4" name="Shape 264"/>
            <p:cNvSpPr/>
            <p:nvPr/>
          </p:nvSpPr>
          <p:spPr>
            <a:xfrm>
              <a:off x="6740800" y="2658000"/>
              <a:ext cx="19375" cy="24450"/>
            </a:xfrm>
            <a:custGeom>
              <a:avLst/>
              <a:gdLst/>
              <a:ahLst/>
              <a:cxnLst/>
              <a:rect l="0" t="0" r="0" b="0"/>
              <a:pathLst>
                <a:path w="775" h="978" extrusionOk="0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5" name="Shape 265"/>
            <p:cNvSpPr/>
            <p:nvPr/>
          </p:nvSpPr>
          <p:spPr>
            <a:xfrm>
              <a:off x="6705450" y="2585625"/>
              <a:ext cx="62300" cy="57250"/>
            </a:xfrm>
            <a:custGeom>
              <a:avLst/>
              <a:gdLst/>
              <a:ahLst/>
              <a:cxnLst/>
              <a:rect l="0" t="0" r="0" b="0"/>
              <a:pathLst>
                <a:path w="2492" h="2290" extrusionOk="0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6" name="Shape 266"/>
            <p:cNvSpPr/>
            <p:nvPr/>
          </p:nvSpPr>
          <p:spPr>
            <a:xfrm>
              <a:off x="6806450" y="2643700"/>
              <a:ext cx="14325" cy="23600"/>
            </a:xfrm>
            <a:custGeom>
              <a:avLst/>
              <a:gdLst/>
              <a:ahLst/>
              <a:cxnLst/>
              <a:rect l="0" t="0" r="0" b="0"/>
              <a:pathLst>
                <a:path w="573" h="944" extrusionOk="0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7" name="Shape 267"/>
            <p:cNvSpPr/>
            <p:nvPr/>
          </p:nvSpPr>
          <p:spPr>
            <a:xfrm>
              <a:off x="6932700" y="2630225"/>
              <a:ext cx="5925" cy="5075"/>
            </a:xfrm>
            <a:custGeom>
              <a:avLst/>
              <a:gdLst/>
              <a:ahLst/>
              <a:cxnLst/>
              <a:rect l="0" t="0" r="0" b="0"/>
              <a:pathLst>
                <a:path w="237" h="203" extrusionOk="0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8" name="Shape 268"/>
            <p:cNvSpPr/>
            <p:nvPr/>
          </p:nvSpPr>
          <p:spPr>
            <a:xfrm>
              <a:off x="6903250" y="2595725"/>
              <a:ext cx="58925" cy="53875"/>
            </a:xfrm>
            <a:custGeom>
              <a:avLst/>
              <a:gdLst/>
              <a:ahLst/>
              <a:cxnLst/>
              <a:rect l="0" t="0" r="0" b="0"/>
              <a:pathLst>
                <a:path w="2357" h="2155" extrusionOk="0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9" name="Shape 269"/>
            <p:cNvSpPr/>
            <p:nvPr/>
          </p:nvSpPr>
          <p:spPr>
            <a:xfrm>
              <a:off x="6844325" y="2609175"/>
              <a:ext cx="64000" cy="55600"/>
            </a:xfrm>
            <a:custGeom>
              <a:avLst/>
              <a:gdLst/>
              <a:ahLst/>
              <a:cxnLst/>
              <a:rect l="0" t="0" r="0" b="0"/>
              <a:pathLst>
                <a:path w="2560" h="2224" extrusionOk="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0" name="Shape 270"/>
            <p:cNvSpPr/>
            <p:nvPr/>
          </p:nvSpPr>
          <p:spPr>
            <a:xfrm>
              <a:off x="6835050" y="2561200"/>
              <a:ext cx="56425" cy="55575"/>
            </a:xfrm>
            <a:custGeom>
              <a:avLst/>
              <a:gdLst/>
              <a:ahLst/>
              <a:cxnLst/>
              <a:rect l="0" t="0" r="0" b="0"/>
              <a:pathLst>
                <a:path w="2257" h="2223" extrusionOk="0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1" name="Shape 271"/>
            <p:cNvSpPr/>
            <p:nvPr/>
          </p:nvSpPr>
          <p:spPr>
            <a:xfrm>
              <a:off x="6862825" y="2622650"/>
              <a:ext cx="26125" cy="29475"/>
            </a:xfrm>
            <a:custGeom>
              <a:avLst/>
              <a:gdLst/>
              <a:ahLst/>
              <a:cxnLst/>
              <a:rect l="0" t="0" r="0" b="0"/>
              <a:pathLst>
                <a:path w="1045" h="1179" extrusionOk="0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2" name="Shape 272"/>
            <p:cNvSpPr/>
            <p:nvPr/>
          </p:nvSpPr>
          <p:spPr>
            <a:xfrm>
              <a:off x="6254275" y="238125"/>
              <a:ext cx="974725" cy="642225"/>
            </a:xfrm>
            <a:custGeom>
              <a:avLst/>
              <a:gdLst/>
              <a:ahLst/>
              <a:cxnLst/>
              <a:rect l="0" t="0" r="0" b="0"/>
              <a:pathLst>
                <a:path w="38989" h="25689" extrusionOk="0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3" name="Shape 273"/>
            <p:cNvSpPr/>
            <p:nvPr/>
          </p:nvSpPr>
          <p:spPr>
            <a:xfrm>
              <a:off x="6883875" y="670750"/>
              <a:ext cx="53900" cy="50525"/>
            </a:xfrm>
            <a:custGeom>
              <a:avLst/>
              <a:gdLst/>
              <a:ahLst/>
              <a:cxnLst/>
              <a:rect l="0" t="0" r="0" b="0"/>
              <a:pathLst>
                <a:path w="2156" h="2021" extrusionOk="0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4" name="Shape 274"/>
            <p:cNvSpPr/>
            <p:nvPr/>
          </p:nvSpPr>
          <p:spPr>
            <a:xfrm>
              <a:off x="6979825" y="2369300"/>
              <a:ext cx="63150" cy="42100"/>
            </a:xfrm>
            <a:custGeom>
              <a:avLst/>
              <a:gdLst/>
              <a:ahLst/>
              <a:cxnLst/>
              <a:rect l="0" t="0" r="0" b="0"/>
              <a:pathLst>
                <a:path w="2526" h="1684" extrusionOk="0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5" name="Shape 275"/>
            <p:cNvSpPr/>
            <p:nvPr/>
          </p:nvSpPr>
          <p:spPr>
            <a:xfrm>
              <a:off x="6897350" y="685900"/>
              <a:ext cx="26125" cy="20225"/>
            </a:xfrm>
            <a:custGeom>
              <a:avLst/>
              <a:gdLst/>
              <a:ahLst/>
              <a:cxnLst/>
              <a:rect l="0" t="0" r="0" b="0"/>
              <a:pathLst>
                <a:path w="1045" h="809" extrusionOk="0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6" name="Shape 276"/>
            <p:cNvSpPr/>
            <p:nvPr/>
          </p:nvSpPr>
          <p:spPr>
            <a:xfrm>
              <a:off x="6942800" y="2476200"/>
              <a:ext cx="61475" cy="58100"/>
            </a:xfrm>
            <a:custGeom>
              <a:avLst/>
              <a:gdLst/>
              <a:ahLst/>
              <a:cxnLst/>
              <a:rect l="0" t="0" r="0" b="0"/>
              <a:pathLst>
                <a:path w="2459" h="2324" extrusionOk="0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7" name="Shape 277"/>
            <p:cNvSpPr/>
            <p:nvPr/>
          </p:nvSpPr>
          <p:spPr>
            <a:xfrm>
              <a:off x="6845150" y="12835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8" name="Shape 278"/>
            <p:cNvSpPr/>
            <p:nvPr/>
          </p:nvSpPr>
          <p:spPr>
            <a:xfrm>
              <a:off x="6918400" y="2384450"/>
              <a:ext cx="60625" cy="39575"/>
            </a:xfrm>
            <a:custGeom>
              <a:avLst/>
              <a:gdLst/>
              <a:ahLst/>
              <a:cxnLst/>
              <a:rect l="0" t="0" r="0" b="0"/>
              <a:pathLst>
                <a:path w="2425" h="1583" extrusionOk="0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9" name="Shape 279"/>
            <p:cNvSpPr/>
            <p:nvPr/>
          </p:nvSpPr>
          <p:spPr>
            <a:xfrm>
              <a:off x="6689450" y="2435800"/>
              <a:ext cx="87550" cy="43800"/>
            </a:xfrm>
            <a:custGeom>
              <a:avLst/>
              <a:gdLst/>
              <a:ahLst/>
              <a:cxnLst/>
              <a:rect l="0" t="0" r="0" b="0"/>
              <a:pathLst>
                <a:path w="3502" h="1752" extrusionOk="0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0" name="Shape 280"/>
            <p:cNvSpPr/>
            <p:nvPr/>
          </p:nvSpPr>
          <p:spPr>
            <a:xfrm>
              <a:off x="3843650" y="1982125"/>
              <a:ext cx="530300" cy="841725"/>
            </a:xfrm>
            <a:custGeom>
              <a:avLst/>
              <a:gdLst/>
              <a:ahLst/>
              <a:cxnLst/>
              <a:rect l="0" t="0" r="0" b="0"/>
              <a:pathLst>
                <a:path w="21212" h="33669" extrusionOk="0">
                  <a:moveTo>
                    <a:pt x="18787" y="11144"/>
                  </a:moveTo>
                  <a:lnTo>
                    <a:pt x="18990" y="11178"/>
                  </a:lnTo>
                  <a:lnTo>
                    <a:pt x="19091" y="11212"/>
                  </a:lnTo>
                  <a:lnTo>
                    <a:pt x="19192" y="11279"/>
                  </a:lnTo>
                  <a:lnTo>
                    <a:pt x="19360" y="11481"/>
                  </a:lnTo>
                  <a:lnTo>
                    <a:pt x="19562" y="11750"/>
                  </a:lnTo>
                  <a:lnTo>
                    <a:pt x="19730" y="12053"/>
                  </a:lnTo>
                  <a:lnTo>
                    <a:pt x="19596" y="12188"/>
                  </a:lnTo>
                  <a:lnTo>
                    <a:pt x="19562" y="12154"/>
                  </a:lnTo>
                  <a:lnTo>
                    <a:pt x="19495" y="12121"/>
                  </a:lnTo>
                  <a:lnTo>
                    <a:pt x="19461" y="12154"/>
                  </a:lnTo>
                  <a:lnTo>
                    <a:pt x="19427" y="12188"/>
                  </a:lnTo>
                  <a:lnTo>
                    <a:pt x="19360" y="12255"/>
                  </a:lnTo>
                  <a:lnTo>
                    <a:pt x="19225" y="12020"/>
                  </a:lnTo>
                  <a:lnTo>
                    <a:pt x="19158" y="11784"/>
                  </a:lnTo>
                  <a:lnTo>
                    <a:pt x="19057" y="11515"/>
                  </a:lnTo>
                  <a:lnTo>
                    <a:pt x="18956" y="11279"/>
                  </a:lnTo>
                  <a:lnTo>
                    <a:pt x="18888" y="11212"/>
                  </a:lnTo>
                  <a:lnTo>
                    <a:pt x="18821" y="11212"/>
                  </a:lnTo>
                  <a:lnTo>
                    <a:pt x="18754" y="11245"/>
                  </a:lnTo>
                  <a:lnTo>
                    <a:pt x="18720" y="11346"/>
                  </a:lnTo>
                  <a:lnTo>
                    <a:pt x="18720" y="11750"/>
                  </a:lnTo>
                  <a:lnTo>
                    <a:pt x="18754" y="12154"/>
                  </a:lnTo>
                  <a:lnTo>
                    <a:pt x="18653" y="11784"/>
                  </a:lnTo>
                  <a:lnTo>
                    <a:pt x="18552" y="11447"/>
                  </a:lnTo>
                  <a:lnTo>
                    <a:pt x="18518" y="11414"/>
                  </a:lnTo>
                  <a:lnTo>
                    <a:pt x="18484" y="11380"/>
                  </a:lnTo>
                  <a:lnTo>
                    <a:pt x="18787" y="11144"/>
                  </a:lnTo>
                  <a:close/>
                  <a:moveTo>
                    <a:pt x="17508" y="12255"/>
                  </a:moveTo>
                  <a:lnTo>
                    <a:pt x="17474" y="12424"/>
                  </a:lnTo>
                  <a:lnTo>
                    <a:pt x="17441" y="12390"/>
                  </a:lnTo>
                  <a:lnTo>
                    <a:pt x="17373" y="12390"/>
                  </a:lnTo>
                  <a:lnTo>
                    <a:pt x="17508" y="12255"/>
                  </a:lnTo>
                  <a:close/>
                  <a:moveTo>
                    <a:pt x="19023" y="12121"/>
                  </a:moveTo>
                  <a:lnTo>
                    <a:pt x="19091" y="12323"/>
                  </a:lnTo>
                  <a:lnTo>
                    <a:pt x="19225" y="12491"/>
                  </a:lnTo>
                  <a:lnTo>
                    <a:pt x="18990" y="12693"/>
                  </a:lnTo>
                  <a:lnTo>
                    <a:pt x="19023" y="12424"/>
                  </a:lnTo>
                  <a:lnTo>
                    <a:pt x="19023" y="12121"/>
                  </a:lnTo>
                  <a:close/>
                  <a:moveTo>
                    <a:pt x="18282" y="11548"/>
                  </a:moveTo>
                  <a:lnTo>
                    <a:pt x="18249" y="11851"/>
                  </a:lnTo>
                  <a:lnTo>
                    <a:pt x="18215" y="12188"/>
                  </a:lnTo>
                  <a:lnTo>
                    <a:pt x="18114" y="12828"/>
                  </a:lnTo>
                  <a:lnTo>
                    <a:pt x="18013" y="12356"/>
                  </a:lnTo>
                  <a:lnTo>
                    <a:pt x="17878" y="11885"/>
                  </a:lnTo>
                  <a:lnTo>
                    <a:pt x="18282" y="11548"/>
                  </a:lnTo>
                  <a:close/>
                  <a:moveTo>
                    <a:pt x="18484" y="12087"/>
                  </a:moveTo>
                  <a:lnTo>
                    <a:pt x="18653" y="12996"/>
                  </a:lnTo>
                  <a:lnTo>
                    <a:pt x="17542" y="14040"/>
                  </a:lnTo>
                  <a:lnTo>
                    <a:pt x="17609" y="13602"/>
                  </a:lnTo>
                  <a:lnTo>
                    <a:pt x="17643" y="13131"/>
                  </a:lnTo>
                  <a:lnTo>
                    <a:pt x="17676" y="12693"/>
                  </a:lnTo>
                  <a:lnTo>
                    <a:pt x="17744" y="12255"/>
                  </a:lnTo>
                  <a:lnTo>
                    <a:pt x="17878" y="12794"/>
                  </a:lnTo>
                  <a:lnTo>
                    <a:pt x="18013" y="13333"/>
                  </a:lnTo>
                  <a:lnTo>
                    <a:pt x="18047" y="13400"/>
                  </a:lnTo>
                  <a:lnTo>
                    <a:pt x="18114" y="13434"/>
                  </a:lnTo>
                  <a:lnTo>
                    <a:pt x="18181" y="13400"/>
                  </a:lnTo>
                  <a:lnTo>
                    <a:pt x="18249" y="13333"/>
                  </a:lnTo>
                  <a:lnTo>
                    <a:pt x="18350" y="13030"/>
                  </a:lnTo>
                  <a:lnTo>
                    <a:pt x="18383" y="12727"/>
                  </a:lnTo>
                  <a:lnTo>
                    <a:pt x="18484" y="12087"/>
                  </a:lnTo>
                  <a:close/>
                  <a:moveTo>
                    <a:pt x="21010" y="13703"/>
                  </a:moveTo>
                  <a:lnTo>
                    <a:pt x="21043" y="13905"/>
                  </a:lnTo>
                  <a:lnTo>
                    <a:pt x="21077" y="14073"/>
                  </a:lnTo>
                  <a:lnTo>
                    <a:pt x="21010" y="14040"/>
                  </a:lnTo>
                  <a:lnTo>
                    <a:pt x="21010" y="13703"/>
                  </a:lnTo>
                  <a:close/>
                  <a:moveTo>
                    <a:pt x="17306" y="12457"/>
                  </a:moveTo>
                  <a:lnTo>
                    <a:pt x="17306" y="12491"/>
                  </a:lnTo>
                  <a:lnTo>
                    <a:pt x="17272" y="12693"/>
                  </a:lnTo>
                  <a:lnTo>
                    <a:pt x="17239" y="12727"/>
                  </a:lnTo>
                  <a:lnTo>
                    <a:pt x="17239" y="12929"/>
                  </a:lnTo>
                  <a:lnTo>
                    <a:pt x="17205" y="13131"/>
                  </a:lnTo>
                  <a:lnTo>
                    <a:pt x="17239" y="13535"/>
                  </a:lnTo>
                  <a:lnTo>
                    <a:pt x="17239" y="13568"/>
                  </a:lnTo>
                  <a:lnTo>
                    <a:pt x="17171" y="13838"/>
                  </a:lnTo>
                  <a:lnTo>
                    <a:pt x="17070" y="14107"/>
                  </a:lnTo>
                  <a:lnTo>
                    <a:pt x="16936" y="13838"/>
                  </a:lnTo>
                  <a:lnTo>
                    <a:pt x="16868" y="13535"/>
                  </a:lnTo>
                  <a:lnTo>
                    <a:pt x="16835" y="13232"/>
                  </a:lnTo>
                  <a:lnTo>
                    <a:pt x="16835" y="12929"/>
                  </a:lnTo>
                  <a:lnTo>
                    <a:pt x="17306" y="12457"/>
                  </a:lnTo>
                  <a:close/>
                  <a:moveTo>
                    <a:pt x="17272" y="14174"/>
                  </a:moveTo>
                  <a:lnTo>
                    <a:pt x="17340" y="14242"/>
                  </a:lnTo>
                  <a:lnTo>
                    <a:pt x="17171" y="14410"/>
                  </a:lnTo>
                  <a:lnTo>
                    <a:pt x="17171" y="14410"/>
                  </a:lnTo>
                  <a:lnTo>
                    <a:pt x="17272" y="14174"/>
                  </a:lnTo>
                  <a:close/>
                  <a:moveTo>
                    <a:pt x="16666" y="13131"/>
                  </a:moveTo>
                  <a:lnTo>
                    <a:pt x="16666" y="13400"/>
                  </a:lnTo>
                  <a:lnTo>
                    <a:pt x="16666" y="13636"/>
                  </a:lnTo>
                  <a:lnTo>
                    <a:pt x="16666" y="13703"/>
                  </a:lnTo>
                  <a:lnTo>
                    <a:pt x="16599" y="14107"/>
                  </a:lnTo>
                  <a:lnTo>
                    <a:pt x="16498" y="14477"/>
                  </a:lnTo>
                  <a:lnTo>
                    <a:pt x="16363" y="14073"/>
                  </a:lnTo>
                  <a:lnTo>
                    <a:pt x="16262" y="13703"/>
                  </a:lnTo>
                  <a:lnTo>
                    <a:pt x="16195" y="13636"/>
                  </a:lnTo>
                  <a:lnTo>
                    <a:pt x="16666" y="13131"/>
                  </a:lnTo>
                  <a:close/>
                  <a:moveTo>
                    <a:pt x="16801" y="14107"/>
                  </a:moveTo>
                  <a:lnTo>
                    <a:pt x="16969" y="14410"/>
                  </a:lnTo>
                  <a:lnTo>
                    <a:pt x="17037" y="14477"/>
                  </a:lnTo>
                  <a:lnTo>
                    <a:pt x="17104" y="14477"/>
                  </a:lnTo>
                  <a:lnTo>
                    <a:pt x="16027" y="15555"/>
                  </a:lnTo>
                  <a:lnTo>
                    <a:pt x="16094" y="15286"/>
                  </a:lnTo>
                  <a:lnTo>
                    <a:pt x="16161" y="14983"/>
                  </a:lnTo>
                  <a:lnTo>
                    <a:pt x="16195" y="14376"/>
                  </a:lnTo>
                  <a:lnTo>
                    <a:pt x="16296" y="14612"/>
                  </a:lnTo>
                  <a:lnTo>
                    <a:pt x="16397" y="14848"/>
                  </a:lnTo>
                  <a:lnTo>
                    <a:pt x="16431" y="14882"/>
                  </a:lnTo>
                  <a:lnTo>
                    <a:pt x="16565" y="14882"/>
                  </a:lnTo>
                  <a:lnTo>
                    <a:pt x="16633" y="14814"/>
                  </a:lnTo>
                  <a:lnTo>
                    <a:pt x="16734" y="14477"/>
                  </a:lnTo>
                  <a:lnTo>
                    <a:pt x="16801" y="14107"/>
                  </a:lnTo>
                  <a:close/>
                  <a:moveTo>
                    <a:pt x="20976" y="14242"/>
                  </a:moveTo>
                  <a:lnTo>
                    <a:pt x="20976" y="14477"/>
                  </a:lnTo>
                  <a:lnTo>
                    <a:pt x="20909" y="14612"/>
                  </a:lnTo>
                  <a:lnTo>
                    <a:pt x="20774" y="14882"/>
                  </a:lnTo>
                  <a:lnTo>
                    <a:pt x="20639" y="15117"/>
                  </a:lnTo>
                  <a:lnTo>
                    <a:pt x="20471" y="15353"/>
                  </a:lnTo>
                  <a:lnTo>
                    <a:pt x="20269" y="15555"/>
                  </a:lnTo>
                  <a:lnTo>
                    <a:pt x="20505" y="15252"/>
                  </a:lnTo>
                  <a:lnTo>
                    <a:pt x="20707" y="14915"/>
                  </a:lnTo>
                  <a:lnTo>
                    <a:pt x="20875" y="14578"/>
                  </a:lnTo>
                  <a:lnTo>
                    <a:pt x="20976" y="14242"/>
                  </a:lnTo>
                  <a:close/>
                  <a:moveTo>
                    <a:pt x="15993" y="13871"/>
                  </a:moveTo>
                  <a:lnTo>
                    <a:pt x="15926" y="14578"/>
                  </a:lnTo>
                  <a:lnTo>
                    <a:pt x="15892" y="14915"/>
                  </a:lnTo>
                  <a:lnTo>
                    <a:pt x="15858" y="15252"/>
                  </a:lnTo>
                  <a:lnTo>
                    <a:pt x="15757" y="14949"/>
                  </a:lnTo>
                  <a:lnTo>
                    <a:pt x="15724" y="14612"/>
                  </a:lnTo>
                  <a:lnTo>
                    <a:pt x="15690" y="14545"/>
                  </a:lnTo>
                  <a:lnTo>
                    <a:pt x="15623" y="14511"/>
                  </a:lnTo>
                  <a:lnTo>
                    <a:pt x="15555" y="14511"/>
                  </a:lnTo>
                  <a:lnTo>
                    <a:pt x="15488" y="14578"/>
                  </a:lnTo>
                  <a:lnTo>
                    <a:pt x="15353" y="15286"/>
                  </a:lnTo>
                  <a:lnTo>
                    <a:pt x="15219" y="15993"/>
                  </a:lnTo>
                  <a:lnTo>
                    <a:pt x="15084" y="15488"/>
                  </a:lnTo>
                  <a:lnTo>
                    <a:pt x="14983" y="14949"/>
                  </a:lnTo>
                  <a:lnTo>
                    <a:pt x="15993" y="13871"/>
                  </a:lnTo>
                  <a:close/>
                  <a:moveTo>
                    <a:pt x="15589" y="15286"/>
                  </a:moveTo>
                  <a:lnTo>
                    <a:pt x="15757" y="15690"/>
                  </a:lnTo>
                  <a:lnTo>
                    <a:pt x="15791" y="15723"/>
                  </a:lnTo>
                  <a:lnTo>
                    <a:pt x="15858" y="15723"/>
                  </a:lnTo>
                  <a:lnTo>
                    <a:pt x="15421" y="16161"/>
                  </a:lnTo>
                  <a:lnTo>
                    <a:pt x="15522" y="15723"/>
                  </a:lnTo>
                  <a:lnTo>
                    <a:pt x="15589" y="15286"/>
                  </a:lnTo>
                  <a:close/>
                  <a:moveTo>
                    <a:pt x="14916" y="15824"/>
                  </a:moveTo>
                  <a:lnTo>
                    <a:pt x="15017" y="16127"/>
                  </a:lnTo>
                  <a:lnTo>
                    <a:pt x="15151" y="16397"/>
                  </a:lnTo>
                  <a:lnTo>
                    <a:pt x="15151" y="16430"/>
                  </a:lnTo>
                  <a:lnTo>
                    <a:pt x="14848" y="16733"/>
                  </a:lnTo>
                  <a:lnTo>
                    <a:pt x="14916" y="16262"/>
                  </a:lnTo>
                  <a:lnTo>
                    <a:pt x="14916" y="15824"/>
                  </a:lnTo>
                  <a:close/>
                  <a:moveTo>
                    <a:pt x="14747" y="15218"/>
                  </a:moveTo>
                  <a:lnTo>
                    <a:pt x="14680" y="16127"/>
                  </a:lnTo>
                  <a:lnTo>
                    <a:pt x="14613" y="16565"/>
                  </a:lnTo>
                  <a:lnTo>
                    <a:pt x="14579" y="16801"/>
                  </a:lnTo>
                  <a:lnTo>
                    <a:pt x="14512" y="17003"/>
                  </a:lnTo>
                  <a:lnTo>
                    <a:pt x="14411" y="16700"/>
                  </a:lnTo>
                  <a:lnTo>
                    <a:pt x="14343" y="16397"/>
                  </a:lnTo>
                  <a:lnTo>
                    <a:pt x="14209" y="15723"/>
                  </a:lnTo>
                  <a:lnTo>
                    <a:pt x="14747" y="15218"/>
                  </a:lnTo>
                  <a:close/>
                  <a:moveTo>
                    <a:pt x="13906" y="15993"/>
                  </a:moveTo>
                  <a:lnTo>
                    <a:pt x="13771" y="16599"/>
                  </a:lnTo>
                  <a:lnTo>
                    <a:pt x="13670" y="16902"/>
                  </a:lnTo>
                  <a:lnTo>
                    <a:pt x="13569" y="17205"/>
                  </a:lnTo>
                  <a:lnTo>
                    <a:pt x="13468" y="16834"/>
                  </a:lnTo>
                  <a:lnTo>
                    <a:pt x="13333" y="16464"/>
                  </a:lnTo>
                  <a:lnTo>
                    <a:pt x="13906" y="15993"/>
                  </a:lnTo>
                  <a:close/>
                  <a:moveTo>
                    <a:pt x="12997" y="16733"/>
                  </a:moveTo>
                  <a:lnTo>
                    <a:pt x="12929" y="17104"/>
                  </a:lnTo>
                  <a:lnTo>
                    <a:pt x="12896" y="17508"/>
                  </a:lnTo>
                  <a:lnTo>
                    <a:pt x="12828" y="16868"/>
                  </a:lnTo>
                  <a:lnTo>
                    <a:pt x="12997" y="16733"/>
                  </a:lnTo>
                  <a:close/>
                  <a:moveTo>
                    <a:pt x="12492" y="17104"/>
                  </a:moveTo>
                  <a:lnTo>
                    <a:pt x="12458" y="17474"/>
                  </a:lnTo>
                  <a:lnTo>
                    <a:pt x="12391" y="17811"/>
                  </a:lnTo>
                  <a:lnTo>
                    <a:pt x="12357" y="18181"/>
                  </a:lnTo>
                  <a:lnTo>
                    <a:pt x="12256" y="18518"/>
                  </a:lnTo>
                  <a:lnTo>
                    <a:pt x="12155" y="18013"/>
                  </a:lnTo>
                  <a:lnTo>
                    <a:pt x="11987" y="17474"/>
                  </a:lnTo>
                  <a:lnTo>
                    <a:pt x="12492" y="17104"/>
                  </a:lnTo>
                  <a:close/>
                  <a:moveTo>
                    <a:pt x="8216" y="236"/>
                  </a:moveTo>
                  <a:lnTo>
                    <a:pt x="8889" y="808"/>
                  </a:lnTo>
                  <a:lnTo>
                    <a:pt x="9529" y="1448"/>
                  </a:lnTo>
                  <a:lnTo>
                    <a:pt x="10135" y="2088"/>
                  </a:lnTo>
                  <a:lnTo>
                    <a:pt x="10707" y="2761"/>
                  </a:lnTo>
                  <a:lnTo>
                    <a:pt x="11886" y="4108"/>
                  </a:lnTo>
                  <a:lnTo>
                    <a:pt x="12492" y="4781"/>
                  </a:lnTo>
                  <a:lnTo>
                    <a:pt x="13098" y="5421"/>
                  </a:lnTo>
                  <a:lnTo>
                    <a:pt x="14478" y="6734"/>
                  </a:lnTo>
                  <a:lnTo>
                    <a:pt x="15118" y="7407"/>
                  </a:lnTo>
                  <a:lnTo>
                    <a:pt x="15791" y="8114"/>
                  </a:lnTo>
                  <a:lnTo>
                    <a:pt x="17070" y="9629"/>
                  </a:lnTo>
                  <a:lnTo>
                    <a:pt x="18383" y="11144"/>
                  </a:lnTo>
                  <a:lnTo>
                    <a:pt x="17811" y="11616"/>
                  </a:lnTo>
                  <a:lnTo>
                    <a:pt x="17239" y="12121"/>
                  </a:lnTo>
                  <a:lnTo>
                    <a:pt x="16734" y="12659"/>
                  </a:lnTo>
                  <a:lnTo>
                    <a:pt x="16195" y="13232"/>
                  </a:lnTo>
                  <a:lnTo>
                    <a:pt x="15185" y="14343"/>
                  </a:lnTo>
                  <a:lnTo>
                    <a:pt x="14680" y="14882"/>
                  </a:lnTo>
                  <a:lnTo>
                    <a:pt x="14175" y="15420"/>
                  </a:lnTo>
                  <a:lnTo>
                    <a:pt x="13636" y="15925"/>
                  </a:lnTo>
                  <a:lnTo>
                    <a:pt x="13064" y="16363"/>
                  </a:lnTo>
                  <a:lnTo>
                    <a:pt x="11919" y="17238"/>
                  </a:lnTo>
                  <a:lnTo>
                    <a:pt x="11852" y="17205"/>
                  </a:lnTo>
                  <a:lnTo>
                    <a:pt x="11785" y="17171"/>
                  </a:lnTo>
                  <a:lnTo>
                    <a:pt x="11717" y="17171"/>
                  </a:lnTo>
                  <a:lnTo>
                    <a:pt x="11684" y="17238"/>
                  </a:lnTo>
                  <a:lnTo>
                    <a:pt x="11650" y="17440"/>
                  </a:lnTo>
                  <a:lnTo>
                    <a:pt x="11347" y="17676"/>
                  </a:lnTo>
                  <a:lnTo>
                    <a:pt x="10808" y="18114"/>
                  </a:lnTo>
                  <a:lnTo>
                    <a:pt x="10337" y="18551"/>
                  </a:lnTo>
                  <a:lnTo>
                    <a:pt x="9933" y="18282"/>
                  </a:lnTo>
                  <a:lnTo>
                    <a:pt x="9529" y="17945"/>
                  </a:lnTo>
                  <a:lnTo>
                    <a:pt x="9192" y="17609"/>
                  </a:lnTo>
                  <a:lnTo>
                    <a:pt x="8855" y="17238"/>
                  </a:lnTo>
                  <a:lnTo>
                    <a:pt x="8182" y="16464"/>
                  </a:lnTo>
                  <a:lnTo>
                    <a:pt x="7542" y="15690"/>
                  </a:lnTo>
                  <a:lnTo>
                    <a:pt x="6835" y="14949"/>
                  </a:lnTo>
                  <a:lnTo>
                    <a:pt x="6465" y="14578"/>
                  </a:lnTo>
                  <a:lnTo>
                    <a:pt x="6128" y="14141"/>
                  </a:lnTo>
                  <a:lnTo>
                    <a:pt x="5556" y="13434"/>
                  </a:lnTo>
                  <a:lnTo>
                    <a:pt x="5253" y="13097"/>
                  </a:lnTo>
                  <a:lnTo>
                    <a:pt x="4950" y="12760"/>
                  </a:lnTo>
                  <a:lnTo>
                    <a:pt x="4209" y="12053"/>
                  </a:lnTo>
                  <a:lnTo>
                    <a:pt x="3873" y="11683"/>
                  </a:lnTo>
                  <a:lnTo>
                    <a:pt x="3536" y="11279"/>
                  </a:lnTo>
                  <a:lnTo>
                    <a:pt x="2896" y="10404"/>
                  </a:lnTo>
                  <a:lnTo>
                    <a:pt x="2223" y="9495"/>
                  </a:lnTo>
                  <a:lnTo>
                    <a:pt x="1751" y="8922"/>
                  </a:lnTo>
                  <a:lnTo>
                    <a:pt x="1516" y="8619"/>
                  </a:lnTo>
                  <a:lnTo>
                    <a:pt x="1246" y="8350"/>
                  </a:lnTo>
                  <a:lnTo>
                    <a:pt x="741" y="7912"/>
                  </a:lnTo>
                  <a:lnTo>
                    <a:pt x="472" y="7710"/>
                  </a:lnTo>
                  <a:lnTo>
                    <a:pt x="270" y="7441"/>
                  </a:lnTo>
                  <a:lnTo>
                    <a:pt x="539" y="7239"/>
                  </a:lnTo>
                  <a:lnTo>
                    <a:pt x="809" y="7037"/>
                  </a:lnTo>
                  <a:lnTo>
                    <a:pt x="1347" y="6532"/>
                  </a:lnTo>
                  <a:lnTo>
                    <a:pt x="1819" y="6027"/>
                  </a:lnTo>
                  <a:lnTo>
                    <a:pt x="2256" y="5488"/>
                  </a:lnTo>
                  <a:lnTo>
                    <a:pt x="2762" y="4882"/>
                  </a:lnTo>
                  <a:lnTo>
                    <a:pt x="3300" y="4310"/>
                  </a:lnTo>
                  <a:lnTo>
                    <a:pt x="3873" y="3737"/>
                  </a:lnTo>
                  <a:lnTo>
                    <a:pt x="4479" y="3232"/>
                  </a:lnTo>
                  <a:lnTo>
                    <a:pt x="6364" y="1751"/>
                  </a:lnTo>
                  <a:lnTo>
                    <a:pt x="8216" y="236"/>
                  </a:lnTo>
                  <a:close/>
                  <a:moveTo>
                    <a:pt x="14074" y="16296"/>
                  </a:moveTo>
                  <a:lnTo>
                    <a:pt x="14175" y="16767"/>
                  </a:lnTo>
                  <a:lnTo>
                    <a:pt x="14242" y="17003"/>
                  </a:lnTo>
                  <a:lnTo>
                    <a:pt x="14343" y="17205"/>
                  </a:lnTo>
                  <a:lnTo>
                    <a:pt x="13670" y="17811"/>
                  </a:lnTo>
                  <a:lnTo>
                    <a:pt x="12963" y="18383"/>
                  </a:lnTo>
                  <a:lnTo>
                    <a:pt x="12391" y="18854"/>
                  </a:lnTo>
                  <a:lnTo>
                    <a:pt x="12492" y="18585"/>
                  </a:lnTo>
                  <a:lnTo>
                    <a:pt x="12593" y="18282"/>
                  </a:lnTo>
                  <a:lnTo>
                    <a:pt x="12660" y="17710"/>
                  </a:lnTo>
                  <a:lnTo>
                    <a:pt x="12694" y="18013"/>
                  </a:lnTo>
                  <a:lnTo>
                    <a:pt x="12761" y="18316"/>
                  </a:lnTo>
                  <a:lnTo>
                    <a:pt x="12795" y="18349"/>
                  </a:lnTo>
                  <a:lnTo>
                    <a:pt x="12862" y="18383"/>
                  </a:lnTo>
                  <a:lnTo>
                    <a:pt x="12963" y="18383"/>
                  </a:lnTo>
                  <a:lnTo>
                    <a:pt x="13030" y="18316"/>
                  </a:lnTo>
                  <a:lnTo>
                    <a:pt x="13098" y="17945"/>
                  </a:lnTo>
                  <a:lnTo>
                    <a:pt x="13131" y="17575"/>
                  </a:lnTo>
                  <a:lnTo>
                    <a:pt x="13165" y="17205"/>
                  </a:lnTo>
                  <a:lnTo>
                    <a:pt x="13199" y="16868"/>
                  </a:lnTo>
                  <a:lnTo>
                    <a:pt x="13333" y="17205"/>
                  </a:lnTo>
                  <a:lnTo>
                    <a:pt x="13468" y="17541"/>
                  </a:lnTo>
                  <a:lnTo>
                    <a:pt x="13502" y="17609"/>
                  </a:lnTo>
                  <a:lnTo>
                    <a:pt x="13636" y="17609"/>
                  </a:lnTo>
                  <a:lnTo>
                    <a:pt x="13670" y="17541"/>
                  </a:lnTo>
                  <a:lnTo>
                    <a:pt x="13805" y="17272"/>
                  </a:lnTo>
                  <a:lnTo>
                    <a:pt x="13906" y="16935"/>
                  </a:lnTo>
                  <a:lnTo>
                    <a:pt x="14074" y="16296"/>
                  </a:lnTo>
                  <a:close/>
                  <a:moveTo>
                    <a:pt x="11616" y="17777"/>
                  </a:moveTo>
                  <a:lnTo>
                    <a:pt x="11583" y="18585"/>
                  </a:lnTo>
                  <a:lnTo>
                    <a:pt x="11549" y="18989"/>
                  </a:lnTo>
                  <a:lnTo>
                    <a:pt x="11482" y="19393"/>
                  </a:lnTo>
                  <a:lnTo>
                    <a:pt x="11347" y="18821"/>
                  </a:lnTo>
                  <a:lnTo>
                    <a:pt x="11246" y="18248"/>
                  </a:lnTo>
                  <a:lnTo>
                    <a:pt x="11212" y="18181"/>
                  </a:lnTo>
                  <a:lnTo>
                    <a:pt x="11145" y="18147"/>
                  </a:lnTo>
                  <a:lnTo>
                    <a:pt x="11313" y="18013"/>
                  </a:lnTo>
                  <a:lnTo>
                    <a:pt x="11616" y="17777"/>
                  </a:lnTo>
                  <a:close/>
                  <a:moveTo>
                    <a:pt x="11852" y="17878"/>
                  </a:moveTo>
                  <a:lnTo>
                    <a:pt x="11987" y="18417"/>
                  </a:lnTo>
                  <a:lnTo>
                    <a:pt x="12088" y="18922"/>
                  </a:lnTo>
                  <a:lnTo>
                    <a:pt x="12121" y="18989"/>
                  </a:lnTo>
                  <a:lnTo>
                    <a:pt x="12189" y="19023"/>
                  </a:lnTo>
                  <a:lnTo>
                    <a:pt x="12088" y="19090"/>
                  </a:lnTo>
                  <a:lnTo>
                    <a:pt x="11717" y="19427"/>
                  </a:lnTo>
                  <a:lnTo>
                    <a:pt x="11785" y="19023"/>
                  </a:lnTo>
                  <a:lnTo>
                    <a:pt x="11818" y="18652"/>
                  </a:lnTo>
                  <a:lnTo>
                    <a:pt x="11852" y="17878"/>
                  </a:lnTo>
                  <a:close/>
                  <a:moveTo>
                    <a:pt x="10977" y="18282"/>
                  </a:moveTo>
                  <a:lnTo>
                    <a:pt x="10876" y="18686"/>
                  </a:lnTo>
                  <a:lnTo>
                    <a:pt x="10808" y="19090"/>
                  </a:lnTo>
                  <a:lnTo>
                    <a:pt x="10741" y="19528"/>
                  </a:lnTo>
                  <a:lnTo>
                    <a:pt x="10640" y="19932"/>
                  </a:lnTo>
                  <a:lnTo>
                    <a:pt x="10505" y="19359"/>
                  </a:lnTo>
                  <a:lnTo>
                    <a:pt x="10404" y="18787"/>
                  </a:lnTo>
                  <a:lnTo>
                    <a:pt x="10977" y="18282"/>
                  </a:lnTo>
                  <a:close/>
                  <a:moveTo>
                    <a:pt x="11111" y="18753"/>
                  </a:moveTo>
                  <a:lnTo>
                    <a:pt x="11212" y="19258"/>
                  </a:lnTo>
                  <a:lnTo>
                    <a:pt x="11313" y="19763"/>
                  </a:lnTo>
                  <a:lnTo>
                    <a:pt x="10775" y="20235"/>
                  </a:lnTo>
                  <a:lnTo>
                    <a:pt x="10775" y="20235"/>
                  </a:lnTo>
                  <a:lnTo>
                    <a:pt x="10909" y="19898"/>
                  </a:lnTo>
                  <a:lnTo>
                    <a:pt x="10977" y="19494"/>
                  </a:lnTo>
                  <a:lnTo>
                    <a:pt x="11111" y="18753"/>
                  </a:lnTo>
                  <a:close/>
                  <a:moveTo>
                    <a:pt x="10135" y="19056"/>
                  </a:moveTo>
                  <a:lnTo>
                    <a:pt x="10101" y="19763"/>
                  </a:lnTo>
                  <a:lnTo>
                    <a:pt x="10067" y="20100"/>
                  </a:lnTo>
                  <a:lnTo>
                    <a:pt x="10034" y="20437"/>
                  </a:lnTo>
                  <a:lnTo>
                    <a:pt x="9966" y="19898"/>
                  </a:lnTo>
                  <a:lnTo>
                    <a:pt x="9933" y="19359"/>
                  </a:lnTo>
                  <a:lnTo>
                    <a:pt x="9899" y="19292"/>
                  </a:lnTo>
                  <a:lnTo>
                    <a:pt x="10135" y="19056"/>
                  </a:lnTo>
                  <a:close/>
                  <a:moveTo>
                    <a:pt x="10337" y="19696"/>
                  </a:moveTo>
                  <a:lnTo>
                    <a:pt x="10438" y="19999"/>
                  </a:lnTo>
                  <a:lnTo>
                    <a:pt x="10539" y="20302"/>
                  </a:lnTo>
                  <a:lnTo>
                    <a:pt x="10572" y="20336"/>
                  </a:lnTo>
                  <a:lnTo>
                    <a:pt x="10640" y="20369"/>
                  </a:lnTo>
                  <a:lnTo>
                    <a:pt x="10202" y="20773"/>
                  </a:lnTo>
                  <a:lnTo>
                    <a:pt x="10303" y="20235"/>
                  </a:lnTo>
                  <a:lnTo>
                    <a:pt x="10337" y="19696"/>
                  </a:lnTo>
                  <a:close/>
                  <a:moveTo>
                    <a:pt x="9663" y="19494"/>
                  </a:moveTo>
                  <a:lnTo>
                    <a:pt x="9596" y="19864"/>
                  </a:lnTo>
                  <a:lnTo>
                    <a:pt x="9529" y="20235"/>
                  </a:lnTo>
                  <a:lnTo>
                    <a:pt x="9428" y="20942"/>
                  </a:lnTo>
                  <a:lnTo>
                    <a:pt x="9293" y="20437"/>
                  </a:lnTo>
                  <a:lnTo>
                    <a:pt x="9226" y="19932"/>
                  </a:lnTo>
                  <a:lnTo>
                    <a:pt x="9663" y="19494"/>
                  </a:lnTo>
                  <a:close/>
                  <a:moveTo>
                    <a:pt x="9798" y="20066"/>
                  </a:moveTo>
                  <a:lnTo>
                    <a:pt x="9832" y="20571"/>
                  </a:lnTo>
                  <a:lnTo>
                    <a:pt x="9899" y="21009"/>
                  </a:lnTo>
                  <a:lnTo>
                    <a:pt x="9899" y="21043"/>
                  </a:lnTo>
                  <a:lnTo>
                    <a:pt x="9562" y="21346"/>
                  </a:lnTo>
                  <a:lnTo>
                    <a:pt x="9630" y="21043"/>
                  </a:lnTo>
                  <a:lnTo>
                    <a:pt x="9697" y="20706"/>
                  </a:lnTo>
                  <a:lnTo>
                    <a:pt x="9798" y="20066"/>
                  </a:lnTo>
                  <a:close/>
                  <a:moveTo>
                    <a:pt x="19730" y="12390"/>
                  </a:moveTo>
                  <a:lnTo>
                    <a:pt x="20067" y="12592"/>
                  </a:lnTo>
                  <a:lnTo>
                    <a:pt x="20336" y="12861"/>
                  </a:lnTo>
                  <a:lnTo>
                    <a:pt x="20538" y="13131"/>
                  </a:lnTo>
                  <a:lnTo>
                    <a:pt x="20639" y="13434"/>
                  </a:lnTo>
                  <a:lnTo>
                    <a:pt x="20707" y="13770"/>
                  </a:lnTo>
                  <a:lnTo>
                    <a:pt x="20707" y="14107"/>
                  </a:lnTo>
                  <a:lnTo>
                    <a:pt x="20639" y="14444"/>
                  </a:lnTo>
                  <a:lnTo>
                    <a:pt x="20505" y="14814"/>
                  </a:lnTo>
                  <a:lnTo>
                    <a:pt x="20471" y="14781"/>
                  </a:lnTo>
                  <a:lnTo>
                    <a:pt x="20437" y="14814"/>
                  </a:lnTo>
                  <a:lnTo>
                    <a:pt x="20033" y="15454"/>
                  </a:lnTo>
                  <a:lnTo>
                    <a:pt x="19562" y="15925"/>
                  </a:lnTo>
                  <a:lnTo>
                    <a:pt x="19091" y="16363"/>
                  </a:lnTo>
                  <a:lnTo>
                    <a:pt x="18047" y="17137"/>
                  </a:lnTo>
                  <a:lnTo>
                    <a:pt x="17407" y="17609"/>
                  </a:lnTo>
                  <a:lnTo>
                    <a:pt x="16767" y="18147"/>
                  </a:lnTo>
                  <a:lnTo>
                    <a:pt x="15555" y="19225"/>
                  </a:lnTo>
                  <a:lnTo>
                    <a:pt x="14377" y="20369"/>
                  </a:lnTo>
                  <a:lnTo>
                    <a:pt x="13232" y="21514"/>
                  </a:lnTo>
                  <a:lnTo>
                    <a:pt x="12727" y="21110"/>
                  </a:lnTo>
                  <a:lnTo>
                    <a:pt x="12290" y="20672"/>
                  </a:lnTo>
                  <a:lnTo>
                    <a:pt x="11953" y="20268"/>
                  </a:lnTo>
                  <a:lnTo>
                    <a:pt x="11751" y="20100"/>
                  </a:lnTo>
                  <a:lnTo>
                    <a:pt x="11583" y="19932"/>
                  </a:lnTo>
                  <a:lnTo>
                    <a:pt x="11616" y="19864"/>
                  </a:lnTo>
                  <a:lnTo>
                    <a:pt x="11616" y="19797"/>
                  </a:lnTo>
                  <a:lnTo>
                    <a:pt x="11886" y="19561"/>
                  </a:lnTo>
                  <a:lnTo>
                    <a:pt x="13199" y="18484"/>
                  </a:lnTo>
                  <a:lnTo>
                    <a:pt x="14478" y="17407"/>
                  </a:lnTo>
                  <a:lnTo>
                    <a:pt x="14545" y="17407"/>
                  </a:lnTo>
                  <a:lnTo>
                    <a:pt x="14613" y="17339"/>
                  </a:lnTo>
                  <a:lnTo>
                    <a:pt x="14714" y="17171"/>
                  </a:lnTo>
                  <a:lnTo>
                    <a:pt x="15320" y="16599"/>
                  </a:lnTo>
                  <a:lnTo>
                    <a:pt x="15959" y="15993"/>
                  </a:lnTo>
                  <a:lnTo>
                    <a:pt x="17171" y="14747"/>
                  </a:lnTo>
                  <a:lnTo>
                    <a:pt x="18417" y="13535"/>
                  </a:lnTo>
                  <a:lnTo>
                    <a:pt x="19057" y="12929"/>
                  </a:lnTo>
                  <a:lnTo>
                    <a:pt x="19730" y="12390"/>
                  </a:lnTo>
                  <a:close/>
                  <a:moveTo>
                    <a:pt x="8283" y="20841"/>
                  </a:moveTo>
                  <a:lnTo>
                    <a:pt x="8216" y="21278"/>
                  </a:lnTo>
                  <a:lnTo>
                    <a:pt x="8148" y="21716"/>
                  </a:lnTo>
                  <a:lnTo>
                    <a:pt x="8047" y="21514"/>
                  </a:lnTo>
                  <a:lnTo>
                    <a:pt x="7980" y="21278"/>
                  </a:lnTo>
                  <a:lnTo>
                    <a:pt x="7946" y="21211"/>
                  </a:lnTo>
                  <a:lnTo>
                    <a:pt x="7879" y="21177"/>
                  </a:lnTo>
                  <a:lnTo>
                    <a:pt x="8283" y="20841"/>
                  </a:lnTo>
                  <a:close/>
                  <a:moveTo>
                    <a:pt x="8923" y="20201"/>
                  </a:moveTo>
                  <a:lnTo>
                    <a:pt x="8855" y="21009"/>
                  </a:lnTo>
                  <a:lnTo>
                    <a:pt x="8822" y="21413"/>
                  </a:lnTo>
                  <a:lnTo>
                    <a:pt x="8721" y="21783"/>
                  </a:lnTo>
                  <a:lnTo>
                    <a:pt x="8620" y="21211"/>
                  </a:lnTo>
                  <a:lnTo>
                    <a:pt x="8519" y="20639"/>
                  </a:lnTo>
                  <a:lnTo>
                    <a:pt x="8923" y="20201"/>
                  </a:lnTo>
                  <a:close/>
                  <a:moveTo>
                    <a:pt x="9125" y="20605"/>
                  </a:moveTo>
                  <a:lnTo>
                    <a:pt x="9226" y="21009"/>
                  </a:lnTo>
                  <a:lnTo>
                    <a:pt x="9327" y="21379"/>
                  </a:lnTo>
                  <a:lnTo>
                    <a:pt x="9394" y="21447"/>
                  </a:lnTo>
                  <a:lnTo>
                    <a:pt x="9428" y="21480"/>
                  </a:lnTo>
                  <a:lnTo>
                    <a:pt x="8956" y="21918"/>
                  </a:lnTo>
                  <a:lnTo>
                    <a:pt x="9024" y="21581"/>
                  </a:lnTo>
                  <a:lnTo>
                    <a:pt x="9057" y="21278"/>
                  </a:lnTo>
                  <a:lnTo>
                    <a:pt x="9125" y="20605"/>
                  </a:lnTo>
                  <a:close/>
                  <a:moveTo>
                    <a:pt x="7744" y="21312"/>
                  </a:moveTo>
                  <a:lnTo>
                    <a:pt x="7778" y="21985"/>
                  </a:lnTo>
                  <a:lnTo>
                    <a:pt x="7744" y="22659"/>
                  </a:lnTo>
                  <a:lnTo>
                    <a:pt x="7643" y="22187"/>
                  </a:lnTo>
                  <a:lnTo>
                    <a:pt x="7576" y="21682"/>
                  </a:lnTo>
                  <a:lnTo>
                    <a:pt x="7542" y="21649"/>
                  </a:lnTo>
                  <a:lnTo>
                    <a:pt x="7509" y="21615"/>
                  </a:lnTo>
                  <a:lnTo>
                    <a:pt x="7441" y="21615"/>
                  </a:lnTo>
                  <a:lnTo>
                    <a:pt x="7744" y="21312"/>
                  </a:lnTo>
                  <a:close/>
                  <a:moveTo>
                    <a:pt x="8418" y="21514"/>
                  </a:moveTo>
                  <a:lnTo>
                    <a:pt x="8485" y="21851"/>
                  </a:lnTo>
                  <a:lnTo>
                    <a:pt x="8586" y="22187"/>
                  </a:lnTo>
                  <a:lnTo>
                    <a:pt x="7980" y="22692"/>
                  </a:lnTo>
                  <a:lnTo>
                    <a:pt x="8014" y="22322"/>
                  </a:lnTo>
                  <a:lnTo>
                    <a:pt x="8014" y="21952"/>
                  </a:lnTo>
                  <a:lnTo>
                    <a:pt x="8081" y="22086"/>
                  </a:lnTo>
                  <a:lnTo>
                    <a:pt x="8148" y="22154"/>
                  </a:lnTo>
                  <a:lnTo>
                    <a:pt x="8216" y="22154"/>
                  </a:lnTo>
                  <a:lnTo>
                    <a:pt x="8283" y="22120"/>
                  </a:lnTo>
                  <a:lnTo>
                    <a:pt x="8317" y="22086"/>
                  </a:lnTo>
                  <a:lnTo>
                    <a:pt x="8384" y="21783"/>
                  </a:lnTo>
                  <a:lnTo>
                    <a:pt x="8418" y="21514"/>
                  </a:lnTo>
                  <a:close/>
                  <a:moveTo>
                    <a:pt x="7340" y="21682"/>
                  </a:moveTo>
                  <a:lnTo>
                    <a:pt x="7239" y="22356"/>
                  </a:lnTo>
                  <a:lnTo>
                    <a:pt x="7206" y="22692"/>
                  </a:lnTo>
                  <a:lnTo>
                    <a:pt x="7138" y="23029"/>
                  </a:lnTo>
                  <a:lnTo>
                    <a:pt x="6936" y="22625"/>
                  </a:lnTo>
                  <a:lnTo>
                    <a:pt x="6734" y="22221"/>
                  </a:lnTo>
                  <a:lnTo>
                    <a:pt x="7340" y="21682"/>
                  </a:lnTo>
                  <a:close/>
                  <a:moveTo>
                    <a:pt x="7475" y="22524"/>
                  </a:moveTo>
                  <a:lnTo>
                    <a:pt x="7576" y="23029"/>
                  </a:lnTo>
                  <a:lnTo>
                    <a:pt x="7307" y="23231"/>
                  </a:lnTo>
                  <a:lnTo>
                    <a:pt x="7408" y="22861"/>
                  </a:lnTo>
                  <a:lnTo>
                    <a:pt x="7475" y="22524"/>
                  </a:lnTo>
                  <a:close/>
                  <a:moveTo>
                    <a:pt x="6734" y="22760"/>
                  </a:moveTo>
                  <a:lnTo>
                    <a:pt x="6903" y="23097"/>
                  </a:lnTo>
                  <a:lnTo>
                    <a:pt x="7037" y="23400"/>
                  </a:lnTo>
                  <a:lnTo>
                    <a:pt x="7071" y="23433"/>
                  </a:lnTo>
                  <a:lnTo>
                    <a:pt x="6667" y="23736"/>
                  </a:lnTo>
                  <a:lnTo>
                    <a:pt x="6734" y="23265"/>
                  </a:lnTo>
                  <a:lnTo>
                    <a:pt x="6734" y="22760"/>
                  </a:lnTo>
                  <a:close/>
                  <a:moveTo>
                    <a:pt x="6499" y="22423"/>
                  </a:moveTo>
                  <a:lnTo>
                    <a:pt x="6499" y="23097"/>
                  </a:lnTo>
                  <a:lnTo>
                    <a:pt x="6499" y="23433"/>
                  </a:lnTo>
                  <a:lnTo>
                    <a:pt x="6431" y="23770"/>
                  </a:lnTo>
                  <a:lnTo>
                    <a:pt x="6330" y="23534"/>
                  </a:lnTo>
                  <a:lnTo>
                    <a:pt x="6263" y="23299"/>
                  </a:lnTo>
                  <a:lnTo>
                    <a:pt x="6095" y="22793"/>
                  </a:lnTo>
                  <a:lnTo>
                    <a:pt x="6499" y="22423"/>
                  </a:lnTo>
                  <a:close/>
                  <a:moveTo>
                    <a:pt x="5792" y="23063"/>
                  </a:moveTo>
                  <a:lnTo>
                    <a:pt x="5724" y="23736"/>
                  </a:lnTo>
                  <a:lnTo>
                    <a:pt x="5657" y="24073"/>
                  </a:lnTo>
                  <a:lnTo>
                    <a:pt x="5556" y="24410"/>
                  </a:lnTo>
                  <a:lnTo>
                    <a:pt x="5421" y="23938"/>
                  </a:lnTo>
                  <a:lnTo>
                    <a:pt x="5287" y="23501"/>
                  </a:lnTo>
                  <a:lnTo>
                    <a:pt x="5792" y="23063"/>
                  </a:lnTo>
                  <a:close/>
                  <a:moveTo>
                    <a:pt x="5994" y="23265"/>
                  </a:moveTo>
                  <a:lnTo>
                    <a:pt x="6128" y="23669"/>
                  </a:lnTo>
                  <a:lnTo>
                    <a:pt x="6229" y="23837"/>
                  </a:lnTo>
                  <a:lnTo>
                    <a:pt x="6330" y="24039"/>
                  </a:lnTo>
                  <a:lnTo>
                    <a:pt x="5758" y="24511"/>
                  </a:lnTo>
                  <a:lnTo>
                    <a:pt x="5893" y="24208"/>
                  </a:lnTo>
                  <a:lnTo>
                    <a:pt x="5960" y="23905"/>
                  </a:lnTo>
                  <a:lnTo>
                    <a:pt x="5994" y="23265"/>
                  </a:lnTo>
                  <a:close/>
                  <a:moveTo>
                    <a:pt x="4950" y="23770"/>
                  </a:moveTo>
                  <a:lnTo>
                    <a:pt x="4984" y="24275"/>
                  </a:lnTo>
                  <a:lnTo>
                    <a:pt x="4950" y="24511"/>
                  </a:lnTo>
                  <a:lnTo>
                    <a:pt x="4883" y="24746"/>
                  </a:lnTo>
                  <a:lnTo>
                    <a:pt x="4782" y="24376"/>
                  </a:lnTo>
                  <a:lnTo>
                    <a:pt x="4714" y="24006"/>
                  </a:lnTo>
                  <a:lnTo>
                    <a:pt x="4950" y="23770"/>
                  </a:lnTo>
                  <a:close/>
                  <a:moveTo>
                    <a:pt x="4378" y="24309"/>
                  </a:moveTo>
                  <a:lnTo>
                    <a:pt x="4378" y="24679"/>
                  </a:lnTo>
                  <a:lnTo>
                    <a:pt x="4344" y="25083"/>
                  </a:lnTo>
                  <a:lnTo>
                    <a:pt x="4176" y="24477"/>
                  </a:lnTo>
                  <a:lnTo>
                    <a:pt x="4378" y="24309"/>
                  </a:lnTo>
                  <a:close/>
                  <a:moveTo>
                    <a:pt x="5219" y="24140"/>
                  </a:moveTo>
                  <a:lnTo>
                    <a:pt x="5320" y="24410"/>
                  </a:lnTo>
                  <a:lnTo>
                    <a:pt x="5421" y="24713"/>
                  </a:lnTo>
                  <a:lnTo>
                    <a:pt x="5455" y="24746"/>
                  </a:lnTo>
                  <a:lnTo>
                    <a:pt x="5017" y="25150"/>
                  </a:lnTo>
                  <a:lnTo>
                    <a:pt x="5017" y="25150"/>
                  </a:lnTo>
                  <a:lnTo>
                    <a:pt x="5118" y="24915"/>
                  </a:lnTo>
                  <a:lnTo>
                    <a:pt x="5186" y="24645"/>
                  </a:lnTo>
                  <a:lnTo>
                    <a:pt x="5186" y="24376"/>
                  </a:lnTo>
                  <a:lnTo>
                    <a:pt x="5219" y="24140"/>
                  </a:lnTo>
                  <a:close/>
                  <a:moveTo>
                    <a:pt x="3805" y="24814"/>
                  </a:moveTo>
                  <a:lnTo>
                    <a:pt x="3805" y="25352"/>
                  </a:lnTo>
                  <a:lnTo>
                    <a:pt x="3738" y="25857"/>
                  </a:lnTo>
                  <a:lnTo>
                    <a:pt x="3502" y="25083"/>
                  </a:lnTo>
                  <a:lnTo>
                    <a:pt x="3805" y="24814"/>
                  </a:lnTo>
                  <a:close/>
                  <a:moveTo>
                    <a:pt x="3199" y="25386"/>
                  </a:moveTo>
                  <a:lnTo>
                    <a:pt x="3199" y="25790"/>
                  </a:lnTo>
                  <a:lnTo>
                    <a:pt x="3199" y="26194"/>
                  </a:lnTo>
                  <a:lnTo>
                    <a:pt x="3065" y="25487"/>
                  </a:lnTo>
                  <a:lnTo>
                    <a:pt x="3199" y="25386"/>
                  </a:lnTo>
                  <a:close/>
                  <a:moveTo>
                    <a:pt x="4613" y="24645"/>
                  </a:moveTo>
                  <a:lnTo>
                    <a:pt x="4681" y="24915"/>
                  </a:lnTo>
                  <a:lnTo>
                    <a:pt x="4782" y="25184"/>
                  </a:lnTo>
                  <a:lnTo>
                    <a:pt x="4849" y="25251"/>
                  </a:lnTo>
                  <a:lnTo>
                    <a:pt x="4916" y="25251"/>
                  </a:lnTo>
                  <a:lnTo>
                    <a:pt x="4512" y="25655"/>
                  </a:lnTo>
                  <a:lnTo>
                    <a:pt x="4075" y="26093"/>
                  </a:lnTo>
                  <a:lnTo>
                    <a:pt x="3851" y="26338"/>
                  </a:lnTo>
                  <a:lnTo>
                    <a:pt x="3873" y="26295"/>
                  </a:lnTo>
                  <a:lnTo>
                    <a:pt x="3974" y="25992"/>
                  </a:lnTo>
                  <a:lnTo>
                    <a:pt x="4007" y="25655"/>
                  </a:lnTo>
                  <a:lnTo>
                    <a:pt x="4075" y="25016"/>
                  </a:lnTo>
                  <a:lnTo>
                    <a:pt x="4142" y="25319"/>
                  </a:lnTo>
                  <a:lnTo>
                    <a:pt x="4277" y="25588"/>
                  </a:lnTo>
                  <a:lnTo>
                    <a:pt x="4310" y="25655"/>
                  </a:lnTo>
                  <a:lnTo>
                    <a:pt x="4378" y="25655"/>
                  </a:lnTo>
                  <a:lnTo>
                    <a:pt x="4445" y="25622"/>
                  </a:lnTo>
                  <a:lnTo>
                    <a:pt x="4512" y="25588"/>
                  </a:lnTo>
                  <a:lnTo>
                    <a:pt x="4546" y="25352"/>
                  </a:lnTo>
                  <a:lnTo>
                    <a:pt x="4580" y="25117"/>
                  </a:lnTo>
                  <a:lnTo>
                    <a:pt x="4613" y="24645"/>
                  </a:lnTo>
                  <a:close/>
                  <a:moveTo>
                    <a:pt x="3435" y="25790"/>
                  </a:moveTo>
                  <a:lnTo>
                    <a:pt x="3637" y="26329"/>
                  </a:lnTo>
                  <a:lnTo>
                    <a:pt x="3704" y="26396"/>
                  </a:lnTo>
                  <a:lnTo>
                    <a:pt x="3772" y="26396"/>
                  </a:lnTo>
                  <a:lnTo>
                    <a:pt x="3820" y="26372"/>
                  </a:lnTo>
                  <a:lnTo>
                    <a:pt x="3368" y="26867"/>
                  </a:lnTo>
                  <a:lnTo>
                    <a:pt x="3435" y="26329"/>
                  </a:lnTo>
                  <a:lnTo>
                    <a:pt x="3435" y="25790"/>
                  </a:lnTo>
                  <a:close/>
                  <a:moveTo>
                    <a:pt x="11414" y="19999"/>
                  </a:moveTo>
                  <a:lnTo>
                    <a:pt x="11549" y="20235"/>
                  </a:lnTo>
                  <a:lnTo>
                    <a:pt x="11751" y="20437"/>
                  </a:lnTo>
                  <a:lnTo>
                    <a:pt x="12121" y="20807"/>
                  </a:lnTo>
                  <a:lnTo>
                    <a:pt x="12559" y="21278"/>
                  </a:lnTo>
                  <a:lnTo>
                    <a:pt x="12795" y="21480"/>
                  </a:lnTo>
                  <a:lnTo>
                    <a:pt x="13064" y="21649"/>
                  </a:lnTo>
                  <a:lnTo>
                    <a:pt x="12155" y="22524"/>
                  </a:lnTo>
                  <a:lnTo>
                    <a:pt x="9798" y="24780"/>
                  </a:lnTo>
                  <a:lnTo>
                    <a:pt x="7475" y="27036"/>
                  </a:lnTo>
                  <a:lnTo>
                    <a:pt x="7441" y="27036"/>
                  </a:lnTo>
                  <a:lnTo>
                    <a:pt x="6936" y="26531"/>
                  </a:lnTo>
                  <a:lnTo>
                    <a:pt x="6465" y="26059"/>
                  </a:lnTo>
                  <a:lnTo>
                    <a:pt x="5994" y="25554"/>
                  </a:lnTo>
                  <a:lnTo>
                    <a:pt x="5522" y="25016"/>
                  </a:lnTo>
                  <a:lnTo>
                    <a:pt x="6499" y="24174"/>
                  </a:lnTo>
                  <a:lnTo>
                    <a:pt x="6566" y="24140"/>
                  </a:lnTo>
                  <a:lnTo>
                    <a:pt x="7677" y="23231"/>
                  </a:lnTo>
                  <a:lnTo>
                    <a:pt x="7711" y="23299"/>
                  </a:lnTo>
                  <a:lnTo>
                    <a:pt x="7845" y="23299"/>
                  </a:lnTo>
                  <a:lnTo>
                    <a:pt x="7879" y="23231"/>
                  </a:lnTo>
                  <a:lnTo>
                    <a:pt x="7913" y="23029"/>
                  </a:lnTo>
                  <a:lnTo>
                    <a:pt x="9226" y="21952"/>
                  </a:lnTo>
                  <a:lnTo>
                    <a:pt x="10337" y="20975"/>
                  </a:lnTo>
                  <a:lnTo>
                    <a:pt x="11414" y="19999"/>
                  </a:lnTo>
                  <a:close/>
                  <a:moveTo>
                    <a:pt x="21111" y="14410"/>
                  </a:moveTo>
                  <a:lnTo>
                    <a:pt x="21077" y="14612"/>
                  </a:lnTo>
                  <a:lnTo>
                    <a:pt x="21043" y="14848"/>
                  </a:lnTo>
                  <a:lnTo>
                    <a:pt x="20909" y="15252"/>
                  </a:lnTo>
                  <a:lnTo>
                    <a:pt x="20707" y="15656"/>
                  </a:lnTo>
                  <a:lnTo>
                    <a:pt x="20471" y="15993"/>
                  </a:lnTo>
                  <a:lnTo>
                    <a:pt x="20000" y="16599"/>
                  </a:lnTo>
                  <a:lnTo>
                    <a:pt x="19528" y="17171"/>
                  </a:lnTo>
                  <a:lnTo>
                    <a:pt x="18990" y="17710"/>
                  </a:lnTo>
                  <a:lnTo>
                    <a:pt x="18451" y="18215"/>
                  </a:lnTo>
                  <a:lnTo>
                    <a:pt x="17340" y="19225"/>
                  </a:lnTo>
                  <a:lnTo>
                    <a:pt x="16229" y="20201"/>
                  </a:lnTo>
                  <a:lnTo>
                    <a:pt x="15084" y="21177"/>
                  </a:lnTo>
                  <a:lnTo>
                    <a:pt x="14007" y="22187"/>
                  </a:lnTo>
                  <a:lnTo>
                    <a:pt x="12896" y="23265"/>
                  </a:lnTo>
                  <a:lnTo>
                    <a:pt x="11751" y="24342"/>
                  </a:lnTo>
                  <a:lnTo>
                    <a:pt x="10572" y="25352"/>
                  </a:lnTo>
                  <a:lnTo>
                    <a:pt x="9394" y="26329"/>
                  </a:lnTo>
                  <a:lnTo>
                    <a:pt x="8317" y="27271"/>
                  </a:lnTo>
                  <a:lnTo>
                    <a:pt x="9327" y="26329"/>
                  </a:lnTo>
                  <a:lnTo>
                    <a:pt x="10303" y="25386"/>
                  </a:lnTo>
                  <a:lnTo>
                    <a:pt x="12727" y="23231"/>
                  </a:lnTo>
                  <a:lnTo>
                    <a:pt x="13906" y="22120"/>
                  </a:lnTo>
                  <a:lnTo>
                    <a:pt x="15050" y="21009"/>
                  </a:lnTo>
                  <a:lnTo>
                    <a:pt x="15589" y="20504"/>
                  </a:lnTo>
                  <a:lnTo>
                    <a:pt x="16128" y="20033"/>
                  </a:lnTo>
                  <a:lnTo>
                    <a:pt x="17205" y="19124"/>
                  </a:lnTo>
                  <a:lnTo>
                    <a:pt x="18282" y="18181"/>
                  </a:lnTo>
                  <a:lnTo>
                    <a:pt x="18821" y="17710"/>
                  </a:lnTo>
                  <a:lnTo>
                    <a:pt x="19360" y="17205"/>
                  </a:lnTo>
                  <a:lnTo>
                    <a:pt x="19697" y="16834"/>
                  </a:lnTo>
                  <a:lnTo>
                    <a:pt x="20033" y="16430"/>
                  </a:lnTo>
                  <a:lnTo>
                    <a:pt x="20336" y="16026"/>
                  </a:lnTo>
                  <a:lnTo>
                    <a:pt x="20606" y="15589"/>
                  </a:lnTo>
                  <a:lnTo>
                    <a:pt x="20774" y="15353"/>
                  </a:lnTo>
                  <a:lnTo>
                    <a:pt x="20909" y="15050"/>
                  </a:lnTo>
                  <a:lnTo>
                    <a:pt x="21043" y="14747"/>
                  </a:lnTo>
                  <a:lnTo>
                    <a:pt x="21077" y="14444"/>
                  </a:lnTo>
                  <a:lnTo>
                    <a:pt x="21111" y="14410"/>
                  </a:lnTo>
                  <a:close/>
                  <a:moveTo>
                    <a:pt x="2661" y="25891"/>
                  </a:moveTo>
                  <a:lnTo>
                    <a:pt x="2627" y="26699"/>
                  </a:lnTo>
                  <a:lnTo>
                    <a:pt x="2593" y="27137"/>
                  </a:lnTo>
                  <a:lnTo>
                    <a:pt x="2526" y="27541"/>
                  </a:lnTo>
                  <a:lnTo>
                    <a:pt x="2425" y="27204"/>
                  </a:lnTo>
                  <a:lnTo>
                    <a:pt x="2391" y="26901"/>
                  </a:lnTo>
                  <a:lnTo>
                    <a:pt x="2324" y="26228"/>
                  </a:lnTo>
                  <a:lnTo>
                    <a:pt x="2661" y="25891"/>
                  </a:lnTo>
                  <a:close/>
                  <a:moveTo>
                    <a:pt x="2896" y="25925"/>
                  </a:moveTo>
                  <a:lnTo>
                    <a:pt x="2997" y="26463"/>
                  </a:lnTo>
                  <a:lnTo>
                    <a:pt x="3098" y="27036"/>
                  </a:lnTo>
                  <a:lnTo>
                    <a:pt x="3132" y="27069"/>
                  </a:lnTo>
                  <a:lnTo>
                    <a:pt x="3166" y="27103"/>
                  </a:lnTo>
                  <a:lnTo>
                    <a:pt x="2762" y="27608"/>
                  </a:lnTo>
                  <a:lnTo>
                    <a:pt x="2829" y="27170"/>
                  </a:lnTo>
                  <a:lnTo>
                    <a:pt x="2863" y="26766"/>
                  </a:lnTo>
                  <a:lnTo>
                    <a:pt x="2896" y="25925"/>
                  </a:lnTo>
                  <a:close/>
                  <a:moveTo>
                    <a:pt x="2021" y="26531"/>
                  </a:moveTo>
                  <a:lnTo>
                    <a:pt x="1987" y="27204"/>
                  </a:lnTo>
                  <a:lnTo>
                    <a:pt x="1920" y="27877"/>
                  </a:lnTo>
                  <a:lnTo>
                    <a:pt x="1684" y="26867"/>
                  </a:lnTo>
                  <a:lnTo>
                    <a:pt x="2021" y="26531"/>
                  </a:lnTo>
                  <a:close/>
                  <a:moveTo>
                    <a:pt x="1415" y="27170"/>
                  </a:moveTo>
                  <a:lnTo>
                    <a:pt x="1415" y="27776"/>
                  </a:lnTo>
                  <a:lnTo>
                    <a:pt x="1381" y="28349"/>
                  </a:lnTo>
                  <a:lnTo>
                    <a:pt x="1280" y="27911"/>
                  </a:lnTo>
                  <a:lnTo>
                    <a:pt x="1145" y="27440"/>
                  </a:lnTo>
                  <a:lnTo>
                    <a:pt x="1415" y="27170"/>
                  </a:lnTo>
                  <a:close/>
                  <a:moveTo>
                    <a:pt x="2223" y="27372"/>
                  </a:moveTo>
                  <a:lnTo>
                    <a:pt x="2324" y="27675"/>
                  </a:lnTo>
                  <a:lnTo>
                    <a:pt x="2458" y="27945"/>
                  </a:lnTo>
                  <a:lnTo>
                    <a:pt x="2458" y="27978"/>
                  </a:lnTo>
                  <a:lnTo>
                    <a:pt x="2056" y="28443"/>
                  </a:lnTo>
                  <a:lnTo>
                    <a:pt x="2056" y="28443"/>
                  </a:lnTo>
                  <a:lnTo>
                    <a:pt x="2155" y="27911"/>
                  </a:lnTo>
                  <a:lnTo>
                    <a:pt x="2223" y="27372"/>
                  </a:lnTo>
                  <a:close/>
                  <a:moveTo>
                    <a:pt x="977" y="27642"/>
                  </a:moveTo>
                  <a:lnTo>
                    <a:pt x="1044" y="27945"/>
                  </a:lnTo>
                  <a:lnTo>
                    <a:pt x="1112" y="28281"/>
                  </a:lnTo>
                  <a:lnTo>
                    <a:pt x="1213" y="28584"/>
                  </a:lnTo>
                  <a:lnTo>
                    <a:pt x="1347" y="28887"/>
                  </a:lnTo>
                  <a:lnTo>
                    <a:pt x="1415" y="28955"/>
                  </a:lnTo>
                  <a:lnTo>
                    <a:pt x="1482" y="28955"/>
                  </a:lnTo>
                  <a:lnTo>
                    <a:pt x="1549" y="28921"/>
                  </a:lnTo>
                  <a:lnTo>
                    <a:pt x="1583" y="28854"/>
                  </a:lnTo>
                  <a:lnTo>
                    <a:pt x="1650" y="28349"/>
                  </a:lnTo>
                  <a:lnTo>
                    <a:pt x="1650" y="27810"/>
                  </a:lnTo>
                  <a:lnTo>
                    <a:pt x="1819" y="28450"/>
                  </a:lnTo>
                  <a:lnTo>
                    <a:pt x="1852" y="28517"/>
                  </a:lnTo>
                  <a:lnTo>
                    <a:pt x="1953" y="28517"/>
                  </a:lnTo>
                  <a:lnTo>
                    <a:pt x="2021" y="28483"/>
                  </a:lnTo>
                  <a:lnTo>
                    <a:pt x="1482" y="29123"/>
                  </a:lnTo>
                  <a:lnTo>
                    <a:pt x="910" y="29695"/>
                  </a:lnTo>
                  <a:lnTo>
                    <a:pt x="910" y="29224"/>
                  </a:lnTo>
                  <a:lnTo>
                    <a:pt x="910" y="28719"/>
                  </a:lnTo>
                  <a:lnTo>
                    <a:pt x="910" y="28180"/>
                  </a:lnTo>
                  <a:lnTo>
                    <a:pt x="910" y="27675"/>
                  </a:lnTo>
                  <a:lnTo>
                    <a:pt x="977" y="27642"/>
                  </a:lnTo>
                  <a:close/>
                  <a:moveTo>
                    <a:pt x="405" y="28281"/>
                  </a:moveTo>
                  <a:lnTo>
                    <a:pt x="337" y="29123"/>
                  </a:lnTo>
                  <a:lnTo>
                    <a:pt x="304" y="29662"/>
                  </a:lnTo>
                  <a:lnTo>
                    <a:pt x="270" y="29763"/>
                  </a:lnTo>
                  <a:lnTo>
                    <a:pt x="236" y="29628"/>
                  </a:lnTo>
                  <a:lnTo>
                    <a:pt x="203" y="29359"/>
                  </a:lnTo>
                  <a:lnTo>
                    <a:pt x="203" y="28955"/>
                  </a:lnTo>
                  <a:lnTo>
                    <a:pt x="203" y="28753"/>
                  </a:lnTo>
                  <a:lnTo>
                    <a:pt x="169" y="28551"/>
                  </a:lnTo>
                  <a:lnTo>
                    <a:pt x="203" y="28517"/>
                  </a:lnTo>
                  <a:lnTo>
                    <a:pt x="270" y="28483"/>
                  </a:lnTo>
                  <a:lnTo>
                    <a:pt x="304" y="28450"/>
                  </a:lnTo>
                  <a:lnTo>
                    <a:pt x="304" y="28382"/>
                  </a:lnTo>
                  <a:lnTo>
                    <a:pt x="405" y="28281"/>
                  </a:lnTo>
                  <a:close/>
                  <a:moveTo>
                    <a:pt x="18653" y="17003"/>
                  </a:moveTo>
                  <a:lnTo>
                    <a:pt x="18181" y="17407"/>
                  </a:lnTo>
                  <a:lnTo>
                    <a:pt x="17744" y="17811"/>
                  </a:lnTo>
                  <a:lnTo>
                    <a:pt x="15522" y="20066"/>
                  </a:lnTo>
                  <a:lnTo>
                    <a:pt x="13266" y="22255"/>
                  </a:lnTo>
                  <a:lnTo>
                    <a:pt x="12155" y="23332"/>
                  </a:lnTo>
                  <a:lnTo>
                    <a:pt x="10977" y="24376"/>
                  </a:lnTo>
                  <a:lnTo>
                    <a:pt x="9832" y="25386"/>
                  </a:lnTo>
                  <a:lnTo>
                    <a:pt x="8687" y="26463"/>
                  </a:lnTo>
                  <a:lnTo>
                    <a:pt x="6532" y="28618"/>
                  </a:lnTo>
                  <a:lnTo>
                    <a:pt x="5994" y="29123"/>
                  </a:lnTo>
                  <a:lnTo>
                    <a:pt x="5421" y="29628"/>
                  </a:lnTo>
                  <a:lnTo>
                    <a:pt x="4277" y="30638"/>
                  </a:lnTo>
                  <a:lnTo>
                    <a:pt x="3267" y="31615"/>
                  </a:lnTo>
                  <a:lnTo>
                    <a:pt x="2762" y="32086"/>
                  </a:lnTo>
                  <a:lnTo>
                    <a:pt x="2492" y="32288"/>
                  </a:lnTo>
                  <a:lnTo>
                    <a:pt x="2223" y="32490"/>
                  </a:lnTo>
                  <a:lnTo>
                    <a:pt x="1785" y="32759"/>
                  </a:lnTo>
                  <a:lnTo>
                    <a:pt x="2054" y="32524"/>
                  </a:lnTo>
                  <a:lnTo>
                    <a:pt x="2324" y="32254"/>
                  </a:lnTo>
                  <a:lnTo>
                    <a:pt x="2795" y="31749"/>
                  </a:lnTo>
                  <a:lnTo>
                    <a:pt x="3704" y="30874"/>
                  </a:lnTo>
                  <a:lnTo>
                    <a:pt x="4580" y="30032"/>
                  </a:lnTo>
                  <a:lnTo>
                    <a:pt x="6431" y="28382"/>
                  </a:lnTo>
                  <a:lnTo>
                    <a:pt x="8317" y="26632"/>
                  </a:lnTo>
                  <a:lnTo>
                    <a:pt x="10168" y="24847"/>
                  </a:lnTo>
                  <a:lnTo>
                    <a:pt x="11987" y="23063"/>
                  </a:lnTo>
                  <a:lnTo>
                    <a:pt x="13838" y="21278"/>
                  </a:lnTo>
                  <a:lnTo>
                    <a:pt x="15522" y="19662"/>
                  </a:lnTo>
                  <a:lnTo>
                    <a:pt x="16330" y="18888"/>
                  </a:lnTo>
                  <a:lnTo>
                    <a:pt x="17205" y="18114"/>
                  </a:lnTo>
                  <a:lnTo>
                    <a:pt x="17912" y="17541"/>
                  </a:lnTo>
                  <a:lnTo>
                    <a:pt x="18653" y="17003"/>
                  </a:lnTo>
                  <a:close/>
                  <a:moveTo>
                    <a:pt x="8115" y="0"/>
                  </a:moveTo>
                  <a:lnTo>
                    <a:pt x="4479" y="2929"/>
                  </a:lnTo>
                  <a:lnTo>
                    <a:pt x="3940" y="3401"/>
                  </a:lnTo>
                  <a:lnTo>
                    <a:pt x="3401" y="3872"/>
                  </a:lnTo>
                  <a:lnTo>
                    <a:pt x="2930" y="4377"/>
                  </a:lnTo>
                  <a:lnTo>
                    <a:pt x="2458" y="4882"/>
                  </a:lnTo>
                  <a:lnTo>
                    <a:pt x="1886" y="5555"/>
                  </a:lnTo>
                  <a:lnTo>
                    <a:pt x="1314" y="6195"/>
                  </a:lnTo>
                  <a:lnTo>
                    <a:pt x="1011" y="6532"/>
                  </a:lnTo>
                  <a:lnTo>
                    <a:pt x="708" y="6801"/>
                  </a:lnTo>
                  <a:lnTo>
                    <a:pt x="371" y="7071"/>
                  </a:lnTo>
                  <a:lnTo>
                    <a:pt x="1" y="7340"/>
                  </a:lnTo>
                  <a:lnTo>
                    <a:pt x="1" y="7609"/>
                  </a:lnTo>
                  <a:lnTo>
                    <a:pt x="102" y="7542"/>
                  </a:lnTo>
                  <a:lnTo>
                    <a:pt x="236" y="7744"/>
                  </a:lnTo>
                  <a:lnTo>
                    <a:pt x="371" y="7879"/>
                  </a:lnTo>
                  <a:lnTo>
                    <a:pt x="708" y="8182"/>
                  </a:lnTo>
                  <a:lnTo>
                    <a:pt x="1078" y="8518"/>
                  </a:lnTo>
                  <a:lnTo>
                    <a:pt x="1415" y="8889"/>
                  </a:lnTo>
                  <a:lnTo>
                    <a:pt x="1718" y="9259"/>
                  </a:lnTo>
                  <a:lnTo>
                    <a:pt x="2021" y="9629"/>
                  </a:lnTo>
                  <a:lnTo>
                    <a:pt x="3267" y="11245"/>
                  </a:lnTo>
                  <a:lnTo>
                    <a:pt x="3906" y="12020"/>
                  </a:lnTo>
                  <a:lnTo>
                    <a:pt x="4243" y="12424"/>
                  </a:lnTo>
                  <a:lnTo>
                    <a:pt x="4613" y="12760"/>
                  </a:lnTo>
                  <a:lnTo>
                    <a:pt x="5017" y="13164"/>
                  </a:lnTo>
                  <a:lnTo>
                    <a:pt x="5388" y="13568"/>
                  </a:lnTo>
                  <a:lnTo>
                    <a:pt x="6061" y="14444"/>
                  </a:lnTo>
                  <a:lnTo>
                    <a:pt x="6364" y="14814"/>
                  </a:lnTo>
                  <a:lnTo>
                    <a:pt x="6701" y="15185"/>
                  </a:lnTo>
                  <a:lnTo>
                    <a:pt x="7374" y="15858"/>
                  </a:lnTo>
                  <a:lnTo>
                    <a:pt x="8014" y="16632"/>
                  </a:lnTo>
                  <a:lnTo>
                    <a:pt x="8687" y="17373"/>
                  </a:lnTo>
                  <a:lnTo>
                    <a:pt x="9024" y="17777"/>
                  </a:lnTo>
                  <a:lnTo>
                    <a:pt x="9360" y="18114"/>
                  </a:lnTo>
                  <a:lnTo>
                    <a:pt x="9731" y="18417"/>
                  </a:lnTo>
                  <a:lnTo>
                    <a:pt x="10168" y="18686"/>
                  </a:lnTo>
                  <a:lnTo>
                    <a:pt x="9125" y="19696"/>
                  </a:lnTo>
                  <a:lnTo>
                    <a:pt x="9024" y="19696"/>
                  </a:lnTo>
                  <a:lnTo>
                    <a:pt x="8990" y="19730"/>
                  </a:lnTo>
                  <a:lnTo>
                    <a:pt x="8990" y="19797"/>
                  </a:lnTo>
                  <a:lnTo>
                    <a:pt x="8956" y="19831"/>
                  </a:lnTo>
                  <a:lnTo>
                    <a:pt x="8956" y="19864"/>
                  </a:lnTo>
                  <a:lnTo>
                    <a:pt x="8047" y="20740"/>
                  </a:lnTo>
                  <a:lnTo>
                    <a:pt x="7105" y="21581"/>
                  </a:lnTo>
                  <a:lnTo>
                    <a:pt x="5219" y="23231"/>
                  </a:lnTo>
                  <a:lnTo>
                    <a:pt x="5186" y="23097"/>
                  </a:lnTo>
                  <a:lnTo>
                    <a:pt x="5118" y="23029"/>
                  </a:lnTo>
                  <a:lnTo>
                    <a:pt x="5051" y="23029"/>
                  </a:lnTo>
                  <a:lnTo>
                    <a:pt x="4950" y="23063"/>
                  </a:lnTo>
                  <a:lnTo>
                    <a:pt x="4950" y="23130"/>
                  </a:lnTo>
                  <a:lnTo>
                    <a:pt x="4950" y="23501"/>
                  </a:lnTo>
                  <a:lnTo>
                    <a:pt x="4681" y="23736"/>
                  </a:lnTo>
                  <a:lnTo>
                    <a:pt x="4647" y="23669"/>
                  </a:lnTo>
                  <a:lnTo>
                    <a:pt x="4613" y="23635"/>
                  </a:lnTo>
                  <a:lnTo>
                    <a:pt x="4580" y="23602"/>
                  </a:lnTo>
                  <a:lnTo>
                    <a:pt x="4479" y="23602"/>
                  </a:lnTo>
                  <a:lnTo>
                    <a:pt x="3772" y="22928"/>
                  </a:lnTo>
                  <a:lnTo>
                    <a:pt x="3065" y="22255"/>
                  </a:lnTo>
                  <a:lnTo>
                    <a:pt x="1718" y="20841"/>
                  </a:lnTo>
                  <a:lnTo>
                    <a:pt x="68" y="19191"/>
                  </a:lnTo>
                  <a:lnTo>
                    <a:pt x="1" y="19090"/>
                  </a:lnTo>
                  <a:lnTo>
                    <a:pt x="1" y="19393"/>
                  </a:lnTo>
                  <a:lnTo>
                    <a:pt x="135" y="19528"/>
                  </a:lnTo>
                  <a:lnTo>
                    <a:pt x="1751" y="21211"/>
                  </a:lnTo>
                  <a:lnTo>
                    <a:pt x="3031" y="22558"/>
                  </a:lnTo>
                  <a:lnTo>
                    <a:pt x="3704" y="23231"/>
                  </a:lnTo>
                  <a:lnTo>
                    <a:pt x="4411" y="23871"/>
                  </a:lnTo>
                  <a:lnTo>
                    <a:pt x="4378" y="23972"/>
                  </a:lnTo>
                  <a:lnTo>
                    <a:pt x="4108" y="24241"/>
                  </a:lnTo>
                  <a:lnTo>
                    <a:pt x="4075" y="24140"/>
                  </a:lnTo>
                  <a:lnTo>
                    <a:pt x="4041" y="24073"/>
                  </a:lnTo>
                  <a:lnTo>
                    <a:pt x="3940" y="24073"/>
                  </a:lnTo>
                  <a:lnTo>
                    <a:pt x="3873" y="24107"/>
                  </a:lnTo>
                  <a:lnTo>
                    <a:pt x="3839" y="24174"/>
                  </a:lnTo>
                  <a:lnTo>
                    <a:pt x="3839" y="24477"/>
                  </a:lnTo>
                  <a:lnTo>
                    <a:pt x="3401" y="24847"/>
                  </a:lnTo>
                  <a:lnTo>
                    <a:pt x="3401" y="24814"/>
                  </a:lnTo>
                  <a:lnTo>
                    <a:pt x="3334" y="24746"/>
                  </a:lnTo>
                  <a:lnTo>
                    <a:pt x="3267" y="24746"/>
                  </a:lnTo>
                  <a:lnTo>
                    <a:pt x="3199" y="24780"/>
                  </a:lnTo>
                  <a:lnTo>
                    <a:pt x="3166" y="24814"/>
                  </a:lnTo>
                  <a:lnTo>
                    <a:pt x="3166" y="24847"/>
                  </a:lnTo>
                  <a:lnTo>
                    <a:pt x="3166" y="25083"/>
                  </a:lnTo>
                  <a:lnTo>
                    <a:pt x="2997" y="25218"/>
                  </a:lnTo>
                  <a:lnTo>
                    <a:pt x="2997" y="25150"/>
                  </a:lnTo>
                  <a:lnTo>
                    <a:pt x="2930" y="25083"/>
                  </a:lnTo>
                  <a:lnTo>
                    <a:pt x="2863" y="25049"/>
                  </a:lnTo>
                  <a:lnTo>
                    <a:pt x="2795" y="25083"/>
                  </a:lnTo>
                  <a:lnTo>
                    <a:pt x="2762" y="25150"/>
                  </a:lnTo>
                  <a:lnTo>
                    <a:pt x="2694" y="25521"/>
                  </a:lnTo>
                  <a:lnTo>
                    <a:pt x="2256" y="25925"/>
                  </a:lnTo>
                  <a:lnTo>
                    <a:pt x="2256" y="25857"/>
                  </a:lnTo>
                  <a:lnTo>
                    <a:pt x="2223" y="25824"/>
                  </a:lnTo>
                  <a:lnTo>
                    <a:pt x="2189" y="25790"/>
                  </a:lnTo>
                  <a:lnTo>
                    <a:pt x="2122" y="25790"/>
                  </a:lnTo>
                  <a:lnTo>
                    <a:pt x="2054" y="25824"/>
                  </a:lnTo>
                  <a:lnTo>
                    <a:pt x="2021" y="25891"/>
                  </a:lnTo>
                  <a:lnTo>
                    <a:pt x="2021" y="26160"/>
                  </a:lnTo>
                  <a:lnTo>
                    <a:pt x="1617" y="26564"/>
                  </a:lnTo>
                  <a:lnTo>
                    <a:pt x="1549" y="26531"/>
                  </a:lnTo>
                  <a:lnTo>
                    <a:pt x="1482" y="26531"/>
                  </a:lnTo>
                  <a:lnTo>
                    <a:pt x="1415" y="26564"/>
                  </a:lnTo>
                  <a:lnTo>
                    <a:pt x="1381" y="26632"/>
                  </a:lnTo>
                  <a:lnTo>
                    <a:pt x="1381" y="26766"/>
                  </a:lnTo>
                  <a:lnTo>
                    <a:pt x="1011" y="27170"/>
                  </a:lnTo>
                  <a:lnTo>
                    <a:pt x="977" y="27103"/>
                  </a:lnTo>
                  <a:lnTo>
                    <a:pt x="943" y="27036"/>
                  </a:lnTo>
                  <a:lnTo>
                    <a:pt x="876" y="27036"/>
                  </a:lnTo>
                  <a:lnTo>
                    <a:pt x="809" y="27069"/>
                  </a:lnTo>
                  <a:lnTo>
                    <a:pt x="775" y="27137"/>
                  </a:lnTo>
                  <a:lnTo>
                    <a:pt x="708" y="27507"/>
                  </a:lnTo>
                  <a:lnTo>
                    <a:pt x="640" y="27574"/>
                  </a:lnTo>
                  <a:lnTo>
                    <a:pt x="607" y="27541"/>
                  </a:lnTo>
                  <a:lnTo>
                    <a:pt x="607" y="27507"/>
                  </a:lnTo>
                  <a:lnTo>
                    <a:pt x="506" y="27473"/>
                  </a:lnTo>
                  <a:lnTo>
                    <a:pt x="438" y="27507"/>
                  </a:lnTo>
                  <a:lnTo>
                    <a:pt x="405" y="27541"/>
                  </a:lnTo>
                  <a:lnTo>
                    <a:pt x="405" y="27574"/>
                  </a:lnTo>
                  <a:lnTo>
                    <a:pt x="405" y="27844"/>
                  </a:lnTo>
                  <a:lnTo>
                    <a:pt x="102" y="28214"/>
                  </a:lnTo>
                  <a:lnTo>
                    <a:pt x="34" y="28214"/>
                  </a:lnTo>
                  <a:lnTo>
                    <a:pt x="1" y="28281"/>
                  </a:lnTo>
                  <a:lnTo>
                    <a:pt x="1" y="29527"/>
                  </a:lnTo>
                  <a:lnTo>
                    <a:pt x="34" y="29897"/>
                  </a:lnTo>
                  <a:lnTo>
                    <a:pt x="68" y="29965"/>
                  </a:lnTo>
                  <a:lnTo>
                    <a:pt x="135" y="29998"/>
                  </a:lnTo>
                  <a:lnTo>
                    <a:pt x="371" y="29998"/>
                  </a:lnTo>
                  <a:lnTo>
                    <a:pt x="438" y="29965"/>
                  </a:lnTo>
                  <a:lnTo>
                    <a:pt x="472" y="29897"/>
                  </a:lnTo>
                  <a:lnTo>
                    <a:pt x="573" y="29258"/>
                  </a:lnTo>
                  <a:lnTo>
                    <a:pt x="674" y="29763"/>
                  </a:lnTo>
                  <a:lnTo>
                    <a:pt x="708" y="29830"/>
                  </a:lnTo>
                  <a:lnTo>
                    <a:pt x="775" y="29830"/>
                  </a:lnTo>
                  <a:lnTo>
                    <a:pt x="405" y="30200"/>
                  </a:lnTo>
                  <a:lnTo>
                    <a:pt x="1" y="30537"/>
                  </a:lnTo>
                  <a:lnTo>
                    <a:pt x="1" y="30806"/>
                  </a:lnTo>
                  <a:lnTo>
                    <a:pt x="573" y="30369"/>
                  </a:lnTo>
                  <a:lnTo>
                    <a:pt x="1112" y="29864"/>
                  </a:lnTo>
                  <a:lnTo>
                    <a:pt x="1617" y="29325"/>
                  </a:lnTo>
                  <a:lnTo>
                    <a:pt x="2088" y="28786"/>
                  </a:lnTo>
                  <a:lnTo>
                    <a:pt x="3031" y="27675"/>
                  </a:lnTo>
                  <a:lnTo>
                    <a:pt x="3974" y="26564"/>
                  </a:lnTo>
                  <a:lnTo>
                    <a:pt x="4647" y="25857"/>
                  </a:lnTo>
                  <a:lnTo>
                    <a:pt x="5354" y="25184"/>
                  </a:lnTo>
                  <a:lnTo>
                    <a:pt x="5792" y="25723"/>
                  </a:lnTo>
                  <a:lnTo>
                    <a:pt x="6263" y="26228"/>
                  </a:lnTo>
                  <a:lnTo>
                    <a:pt x="6768" y="26699"/>
                  </a:lnTo>
                  <a:lnTo>
                    <a:pt x="7273" y="27204"/>
                  </a:lnTo>
                  <a:lnTo>
                    <a:pt x="7307" y="27204"/>
                  </a:lnTo>
                  <a:lnTo>
                    <a:pt x="6196" y="28214"/>
                  </a:lnTo>
                  <a:lnTo>
                    <a:pt x="5118" y="29224"/>
                  </a:lnTo>
                  <a:lnTo>
                    <a:pt x="4243" y="29998"/>
                  </a:lnTo>
                  <a:lnTo>
                    <a:pt x="3435" y="30806"/>
                  </a:lnTo>
                  <a:lnTo>
                    <a:pt x="2627" y="31615"/>
                  </a:lnTo>
                  <a:lnTo>
                    <a:pt x="1785" y="32389"/>
                  </a:lnTo>
                  <a:lnTo>
                    <a:pt x="1448" y="32658"/>
                  </a:lnTo>
                  <a:lnTo>
                    <a:pt x="1112" y="32894"/>
                  </a:lnTo>
                  <a:lnTo>
                    <a:pt x="371" y="33264"/>
                  </a:lnTo>
                  <a:lnTo>
                    <a:pt x="169" y="33365"/>
                  </a:lnTo>
                  <a:lnTo>
                    <a:pt x="1" y="33500"/>
                  </a:lnTo>
                  <a:lnTo>
                    <a:pt x="1" y="33668"/>
                  </a:lnTo>
                  <a:lnTo>
                    <a:pt x="169" y="33668"/>
                  </a:lnTo>
                  <a:lnTo>
                    <a:pt x="472" y="33466"/>
                  </a:lnTo>
                  <a:lnTo>
                    <a:pt x="775" y="33332"/>
                  </a:lnTo>
                  <a:lnTo>
                    <a:pt x="1347" y="33062"/>
                  </a:lnTo>
                  <a:lnTo>
                    <a:pt x="1347" y="33062"/>
                  </a:lnTo>
                  <a:lnTo>
                    <a:pt x="1078" y="33332"/>
                  </a:lnTo>
                  <a:lnTo>
                    <a:pt x="910" y="33500"/>
                  </a:lnTo>
                  <a:lnTo>
                    <a:pt x="809" y="33668"/>
                  </a:lnTo>
                  <a:lnTo>
                    <a:pt x="910" y="33668"/>
                  </a:lnTo>
                  <a:lnTo>
                    <a:pt x="1078" y="33466"/>
                  </a:lnTo>
                  <a:lnTo>
                    <a:pt x="1280" y="33264"/>
                  </a:lnTo>
                  <a:lnTo>
                    <a:pt x="1482" y="33096"/>
                  </a:lnTo>
                  <a:lnTo>
                    <a:pt x="1718" y="32928"/>
                  </a:lnTo>
                  <a:lnTo>
                    <a:pt x="2189" y="32625"/>
                  </a:lnTo>
                  <a:lnTo>
                    <a:pt x="2627" y="32322"/>
                  </a:lnTo>
                  <a:lnTo>
                    <a:pt x="3199" y="31850"/>
                  </a:lnTo>
                  <a:lnTo>
                    <a:pt x="3738" y="31345"/>
                  </a:lnTo>
                  <a:lnTo>
                    <a:pt x="4277" y="30806"/>
                  </a:lnTo>
                  <a:lnTo>
                    <a:pt x="4815" y="30301"/>
                  </a:lnTo>
                  <a:lnTo>
                    <a:pt x="5926" y="29291"/>
                  </a:lnTo>
                  <a:lnTo>
                    <a:pt x="6499" y="28786"/>
                  </a:lnTo>
                  <a:lnTo>
                    <a:pt x="7037" y="28248"/>
                  </a:lnTo>
                  <a:lnTo>
                    <a:pt x="8115" y="27170"/>
                  </a:lnTo>
                  <a:lnTo>
                    <a:pt x="9192" y="26093"/>
                  </a:lnTo>
                  <a:lnTo>
                    <a:pt x="9764" y="25588"/>
                  </a:lnTo>
                  <a:lnTo>
                    <a:pt x="10337" y="25049"/>
                  </a:lnTo>
                  <a:lnTo>
                    <a:pt x="11482" y="24039"/>
                  </a:lnTo>
                  <a:lnTo>
                    <a:pt x="12660" y="22962"/>
                  </a:lnTo>
                  <a:lnTo>
                    <a:pt x="13805" y="21884"/>
                  </a:lnTo>
                  <a:lnTo>
                    <a:pt x="16027" y="19662"/>
                  </a:lnTo>
                  <a:lnTo>
                    <a:pt x="18249" y="17440"/>
                  </a:lnTo>
                  <a:lnTo>
                    <a:pt x="18855" y="16902"/>
                  </a:lnTo>
                  <a:lnTo>
                    <a:pt x="19495" y="16363"/>
                  </a:lnTo>
                  <a:lnTo>
                    <a:pt x="19225" y="16801"/>
                  </a:lnTo>
                  <a:lnTo>
                    <a:pt x="18821" y="17306"/>
                  </a:lnTo>
                  <a:lnTo>
                    <a:pt x="18350" y="17811"/>
                  </a:lnTo>
                  <a:lnTo>
                    <a:pt x="18148" y="17979"/>
                  </a:lnTo>
                  <a:lnTo>
                    <a:pt x="17912" y="18147"/>
                  </a:lnTo>
                  <a:lnTo>
                    <a:pt x="17474" y="18450"/>
                  </a:lnTo>
                  <a:lnTo>
                    <a:pt x="17676" y="18383"/>
                  </a:lnTo>
                  <a:lnTo>
                    <a:pt x="17912" y="18282"/>
                  </a:lnTo>
                  <a:lnTo>
                    <a:pt x="18282" y="17979"/>
                  </a:lnTo>
                  <a:lnTo>
                    <a:pt x="18484" y="17777"/>
                  </a:lnTo>
                  <a:lnTo>
                    <a:pt x="18720" y="17541"/>
                  </a:lnTo>
                  <a:lnTo>
                    <a:pt x="19091" y="17070"/>
                  </a:lnTo>
                  <a:lnTo>
                    <a:pt x="19427" y="16599"/>
                  </a:lnTo>
                  <a:lnTo>
                    <a:pt x="19730" y="16161"/>
                  </a:lnTo>
                  <a:lnTo>
                    <a:pt x="20067" y="15858"/>
                  </a:lnTo>
                  <a:lnTo>
                    <a:pt x="20370" y="15521"/>
                  </a:lnTo>
                  <a:lnTo>
                    <a:pt x="20639" y="15185"/>
                  </a:lnTo>
                  <a:lnTo>
                    <a:pt x="20875" y="14814"/>
                  </a:lnTo>
                  <a:lnTo>
                    <a:pt x="20740" y="15151"/>
                  </a:lnTo>
                  <a:lnTo>
                    <a:pt x="20471" y="15656"/>
                  </a:lnTo>
                  <a:lnTo>
                    <a:pt x="20168" y="16127"/>
                  </a:lnTo>
                  <a:lnTo>
                    <a:pt x="19730" y="16700"/>
                  </a:lnTo>
                  <a:lnTo>
                    <a:pt x="19225" y="17205"/>
                  </a:lnTo>
                  <a:lnTo>
                    <a:pt x="18720" y="17676"/>
                  </a:lnTo>
                  <a:lnTo>
                    <a:pt x="18181" y="18147"/>
                  </a:lnTo>
                  <a:lnTo>
                    <a:pt x="17104" y="19056"/>
                  </a:lnTo>
                  <a:lnTo>
                    <a:pt x="15993" y="19999"/>
                  </a:lnTo>
                  <a:lnTo>
                    <a:pt x="15421" y="20504"/>
                  </a:lnTo>
                  <a:lnTo>
                    <a:pt x="14882" y="21043"/>
                  </a:lnTo>
                  <a:lnTo>
                    <a:pt x="13771" y="22120"/>
                  </a:lnTo>
                  <a:lnTo>
                    <a:pt x="12593" y="23198"/>
                  </a:lnTo>
                  <a:lnTo>
                    <a:pt x="11414" y="24275"/>
                  </a:lnTo>
                  <a:lnTo>
                    <a:pt x="10236" y="25352"/>
                  </a:lnTo>
                  <a:lnTo>
                    <a:pt x="9057" y="26430"/>
                  </a:lnTo>
                  <a:lnTo>
                    <a:pt x="6802" y="28618"/>
                  </a:lnTo>
                  <a:lnTo>
                    <a:pt x="5623" y="29662"/>
                  </a:lnTo>
                  <a:lnTo>
                    <a:pt x="4445" y="30705"/>
                  </a:lnTo>
                  <a:lnTo>
                    <a:pt x="3637" y="31480"/>
                  </a:lnTo>
                  <a:lnTo>
                    <a:pt x="2829" y="32254"/>
                  </a:lnTo>
                  <a:lnTo>
                    <a:pt x="2526" y="32625"/>
                  </a:lnTo>
                  <a:lnTo>
                    <a:pt x="2189" y="32961"/>
                  </a:lnTo>
                  <a:lnTo>
                    <a:pt x="1886" y="33332"/>
                  </a:lnTo>
                  <a:lnTo>
                    <a:pt x="1549" y="33668"/>
                  </a:lnTo>
                  <a:lnTo>
                    <a:pt x="1650" y="33668"/>
                  </a:lnTo>
                  <a:lnTo>
                    <a:pt x="2021" y="33298"/>
                  </a:lnTo>
                  <a:lnTo>
                    <a:pt x="2357" y="32894"/>
                  </a:lnTo>
                  <a:lnTo>
                    <a:pt x="2863" y="32355"/>
                  </a:lnTo>
                  <a:lnTo>
                    <a:pt x="3401" y="31817"/>
                  </a:lnTo>
                  <a:lnTo>
                    <a:pt x="4344" y="30908"/>
                  </a:lnTo>
                  <a:lnTo>
                    <a:pt x="5354" y="30032"/>
                  </a:lnTo>
                  <a:lnTo>
                    <a:pt x="4748" y="30604"/>
                  </a:lnTo>
                  <a:lnTo>
                    <a:pt x="4007" y="31345"/>
                  </a:lnTo>
                  <a:lnTo>
                    <a:pt x="3300" y="32086"/>
                  </a:lnTo>
                  <a:lnTo>
                    <a:pt x="2593" y="32860"/>
                  </a:lnTo>
                  <a:lnTo>
                    <a:pt x="1920" y="33668"/>
                  </a:lnTo>
                  <a:lnTo>
                    <a:pt x="1987" y="33668"/>
                  </a:lnTo>
                  <a:lnTo>
                    <a:pt x="4075" y="31480"/>
                  </a:lnTo>
                  <a:lnTo>
                    <a:pt x="5118" y="30402"/>
                  </a:lnTo>
                  <a:lnTo>
                    <a:pt x="6196" y="29359"/>
                  </a:lnTo>
                  <a:lnTo>
                    <a:pt x="7340" y="28281"/>
                  </a:lnTo>
                  <a:lnTo>
                    <a:pt x="8519" y="27238"/>
                  </a:lnTo>
                  <a:lnTo>
                    <a:pt x="9697" y="26194"/>
                  </a:lnTo>
                  <a:lnTo>
                    <a:pt x="10876" y="25184"/>
                  </a:lnTo>
                  <a:lnTo>
                    <a:pt x="11482" y="24679"/>
                  </a:lnTo>
                  <a:lnTo>
                    <a:pt x="12054" y="24174"/>
                  </a:lnTo>
                  <a:lnTo>
                    <a:pt x="13165" y="23097"/>
                  </a:lnTo>
                  <a:lnTo>
                    <a:pt x="14276" y="22053"/>
                  </a:lnTo>
                  <a:lnTo>
                    <a:pt x="15421" y="20975"/>
                  </a:lnTo>
                  <a:lnTo>
                    <a:pt x="17643" y="19056"/>
                  </a:lnTo>
                  <a:lnTo>
                    <a:pt x="18720" y="18080"/>
                  </a:lnTo>
                  <a:lnTo>
                    <a:pt x="19259" y="17575"/>
                  </a:lnTo>
                  <a:lnTo>
                    <a:pt x="19764" y="17036"/>
                  </a:lnTo>
                  <a:lnTo>
                    <a:pt x="20067" y="16666"/>
                  </a:lnTo>
                  <a:lnTo>
                    <a:pt x="20370" y="16296"/>
                  </a:lnTo>
                  <a:lnTo>
                    <a:pt x="20673" y="15858"/>
                  </a:lnTo>
                  <a:lnTo>
                    <a:pt x="20909" y="15420"/>
                  </a:lnTo>
                  <a:lnTo>
                    <a:pt x="21010" y="15185"/>
                  </a:lnTo>
                  <a:lnTo>
                    <a:pt x="21111" y="14949"/>
                  </a:lnTo>
                  <a:lnTo>
                    <a:pt x="21178" y="14713"/>
                  </a:lnTo>
                  <a:lnTo>
                    <a:pt x="21212" y="14444"/>
                  </a:lnTo>
                  <a:lnTo>
                    <a:pt x="21212" y="14208"/>
                  </a:lnTo>
                  <a:lnTo>
                    <a:pt x="21178" y="13972"/>
                  </a:lnTo>
                  <a:lnTo>
                    <a:pt x="21111" y="13737"/>
                  </a:lnTo>
                  <a:lnTo>
                    <a:pt x="21010" y="13501"/>
                  </a:lnTo>
                  <a:lnTo>
                    <a:pt x="20976" y="13467"/>
                  </a:lnTo>
                  <a:lnTo>
                    <a:pt x="20942" y="13467"/>
                  </a:lnTo>
                  <a:lnTo>
                    <a:pt x="20808" y="13097"/>
                  </a:lnTo>
                  <a:lnTo>
                    <a:pt x="20606" y="12794"/>
                  </a:lnTo>
                  <a:lnTo>
                    <a:pt x="20336" y="12491"/>
                  </a:lnTo>
                  <a:lnTo>
                    <a:pt x="20033" y="12255"/>
                  </a:lnTo>
                  <a:lnTo>
                    <a:pt x="20067" y="12188"/>
                  </a:lnTo>
                  <a:lnTo>
                    <a:pt x="20067" y="12121"/>
                  </a:lnTo>
                  <a:lnTo>
                    <a:pt x="20067" y="12087"/>
                  </a:lnTo>
                  <a:lnTo>
                    <a:pt x="20101" y="12020"/>
                  </a:lnTo>
                  <a:lnTo>
                    <a:pt x="20101" y="11952"/>
                  </a:lnTo>
                  <a:lnTo>
                    <a:pt x="20033" y="11885"/>
                  </a:lnTo>
                  <a:lnTo>
                    <a:pt x="19966" y="11919"/>
                  </a:lnTo>
                  <a:lnTo>
                    <a:pt x="19730" y="11515"/>
                  </a:lnTo>
                  <a:lnTo>
                    <a:pt x="19461" y="11178"/>
                  </a:lnTo>
                  <a:lnTo>
                    <a:pt x="19326" y="11077"/>
                  </a:lnTo>
                  <a:lnTo>
                    <a:pt x="19192" y="10976"/>
                  </a:lnTo>
                  <a:lnTo>
                    <a:pt x="18990" y="10909"/>
                  </a:lnTo>
                  <a:lnTo>
                    <a:pt x="18821" y="10875"/>
                  </a:lnTo>
                  <a:lnTo>
                    <a:pt x="18720" y="10875"/>
                  </a:lnTo>
                  <a:lnTo>
                    <a:pt x="18585" y="10942"/>
                  </a:lnTo>
                  <a:lnTo>
                    <a:pt x="18585" y="10976"/>
                  </a:lnTo>
                  <a:lnTo>
                    <a:pt x="17340" y="9528"/>
                  </a:lnTo>
                  <a:lnTo>
                    <a:pt x="16094" y="8114"/>
                  </a:lnTo>
                  <a:lnTo>
                    <a:pt x="14781" y="6734"/>
                  </a:lnTo>
                  <a:lnTo>
                    <a:pt x="14141" y="6060"/>
                  </a:lnTo>
                  <a:lnTo>
                    <a:pt x="13434" y="5387"/>
                  </a:lnTo>
                  <a:lnTo>
                    <a:pt x="12795" y="4747"/>
                  </a:lnTo>
                  <a:lnTo>
                    <a:pt x="12155" y="4040"/>
                  </a:lnTo>
                  <a:lnTo>
                    <a:pt x="10943" y="2660"/>
                  </a:lnTo>
                  <a:lnTo>
                    <a:pt x="10337" y="1953"/>
                  </a:lnTo>
                  <a:lnTo>
                    <a:pt x="9697" y="1280"/>
                  </a:lnTo>
                  <a:lnTo>
                    <a:pt x="9024" y="606"/>
                  </a:lnTo>
                  <a:lnTo>
                    <a:pt x="8317" y="34"/>
                  </a:lnTo>
                  <a:lnTo>
                    <a:pt x="82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1" name="Shape 281"/>
            <p:cNvSpPr/>
            <p:nvPr/>
          </p:nvSpPr>
          <p:spPr>
            <a:xfrm>
              <a:off x="6854425" y="2395400"/>
              <a:ext cx="68200" cy="50525"/>
            </a:xfrm>
            <a:custGeom>
              <a:avLst/>
              <a:gdLst/>
              <a:ahLst/>
              <a:cxnLst/>
              <a:rect l="0" t="0" r="0" b="0"/>
              <a:pathLst>
                <a:path w="2728" h="2021" extrusionOk="0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2" name="Shape 282"/>
            <p:cNvSpPr/>
            <p:nvPr/>
          </p:nvSpPr>
          <p:spPr>
            <a:xfrm>
              <a:off x="6345200" y="238125"/>
              <a:ext cx="810575" cy="563100"/>
            </a:xfrm>
            <a:custGeom>
              <a:avLst/>
              <a:gdLst/>
              <a:ahLst/>
              <a:cxnLst/>
              <a:rect l="0" t="0" r="0" b="0"/>
              <a:pathLst>
                <a:path w="32423" h="22524" extrusionOk="0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3" name="Shape 283"/>
            <p:cNvSpPr/>
            <p:nvPr/>
          </p:nvSpPr>
          <p:spPr>
            <a:xfrm>
              <a:off x="6682725" y="2484625"/>
              <a:ext cx="60625" cy="52200"/>
            </a:xfrm>
            <a:custGeom>
              <a:avLst/>
              <a:gdLst/>
              <a:ahLst/>
              <a:cxnLst/>
              <a:rect l="0" t="0" r="0" b="0"/>
              <a:pathLst>
                <a:path w="2425" h="2088" extrusionOk="0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4" name="Shape 284"/>
            <p:cNvSpPr/>
            <p:nvPr/>
          </p:nvSpPr>
          <p:spPr>
            <a:xfrm>
              <a:off x="6793825" y="2413075"/>
              <a:ext cx="61450" cy="47150"/>
            </a:xfrm>
            <a:custGeom>
              <a:avLst/>
              <a:gdLst/>
              <a:ahLst/>
              <a:cxnLst/>
              <a:rect l="0" t="0" r="0" b="0"/>
              <a:pathLst>
                <a:path w="2458" h="1886" extrusionOk="0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5" name="Shape 285"/>
            <p:cNvSpPr/>
            <p:nvPr/>
          </p:nvSpPr>
          <p:spPr>
            <a:xfrm>
              <a:off x="5622175" y="2490500"/>
              <a:ext cx="21050" cy="17700"/>
            </a:xfrm>
            <a:custGeom>
              <a:avLst/>
              <a:gdLst/>
              <a:ahLst/>
              <a:cxnLst/>
              <a:rect l="0" t="0" r="0" b="0"/>
              <a:pathLst>
                <a:path w="842" h="708" extrusionOk="0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6" name="Shape 286"/>
            <p:cNvSpPr/>
            <p:nvPr/>
          </p:nvSpPr>
          <p:spPr>
            <a:xfrm>
              <a:off x="5600275" y="2466100"/>
              <a:ext cx="64000" cy="61475"/>
            </a:xfrm>
            <a:custGeom>
              <a:avLst/>
              <a:gdLst/>
              <a:ahLst/>
              <a:cxnLst/>
              <a:rect l="0" t="0" r="0" b="0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7" name="Shape 287"/>
            <p:cNvSpPr/>
            <p:nvPr/>
          </p:nvSpPr>
          <p:spPr>
            <a:xfrm>
              <a:off x="5633950" y="23970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8" name="Shape 288"/>
            <p:cNvSpPr/>
            <p:nvPr/>
          </p:nvSpPr>
          <p:spPr>
            <a:xfrm>
              <a:off x="5603650" y="2630225"/>
              <a:ext cx="19375" cy="16850"/>
            </a:xfrm>
            <a:custGeom>
              <a:avLst/>
              <a:gdLst/>
              <a:ahLst/>
              <a:cxnLst/>
              <a:rect l="0" t="0" r="0" b="0"/>
              <a:pathLst>
                <a:path w="775" h="67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9" name="Shape 289"/>
            <p:cNvSpPr/>
            <p:nvPr/>
          </p:nvSpPr>
          <p:spPr>
            <a:xfrm>
              <a:off x="5580075" y="2607500"/>
              <a:ext cx="64000" cy="61475"/>
            </a:xfrm>
            <a:custGeom>
              <a:avLst/>
              <a:gdLst/>
              <a:ahLst/>
              <a:cxnLst/>
              <a:rect l="0" t="0" r="0" b="0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0" name="Shape 290"/>
            <p:cNvSpPr/>
            <p:nvPr/>
          </p:nvSpPr>
          <p:spPr>
            <a:xfrm>
              <a:off x="5637325" y="2558675"/>
              <a:ext cx="14325" cy="20225"/>
            </a:xfrm>
            <a:custGeom>
              <a:avLst/>
              <a:gdLst/>
              <a:ahLst/>
              <a:cxnLst/>
              <a:rect l="0" t="0" r="0" b="0"/>
              <a:pathLst>
                <a:path w="573" h="809" extrusionOk="0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1" name="Shape 291"/>
            <p:cNvSpPr/>
            <p:nvPr/>
          </p:nvSpPr>
          <p:spPr>
            <a:xfrm>
              <a:off x="5526225" y="25384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2" name="Shape 292"/>
            <p:cNvSpPr/>
            <p:nvPr/>
          </p:nvSpPr>
          <p:spPr>
            <a:xfrm>
              <a:off x="5528750" y="24644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3" name="Shape 293"/>
            <p:cNvSpPr/>
            <p:nvPr/>
          </p:nvSpPr>
          <p:spPr>
            <a:xfrm>
              <a:off x="5541375" y="25359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4" name="Shape 294"/>
            <p:cNvSpPr/>
            <p:nvPr/>
          </p:nvSpPr>
          <p:spPr>
            <a:xfrm>
              <a:off x="5568300" y="2562050"/>
              <a:ext cx="20225" cy="19375"/>
            </a:xfrm>
            <a:custGeom>
              <a:avLst/>
              <a:gdLst/>
              <a:ahLst/>
              <a:cxnLst/>
              <a:rect l="0" t="0" r="0" b="0"/>
              <a:pathLst>
                <a:path w="809" h="775" extrusionOk="0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5" name="Shape 295"/>
            <p:cNvSpPr/>
            <p:nvPr/>
          </p:nvSpPr>
          <p:spPr>
            <a:xfrm>
              <a:off x="5492550" y="2558675"/>
              <a:ext cx="25275" cy="24450"/>
            </a:xfrm>
            <a:custGeom>
              <a:avLst/>
              <a:gdLst/>
              <a:ahLst/>
              <a:cxnLst/>
              <a:rect l="0" t="0" r="0" b="0"/>
              <a:pathLst>
                <a:path w="1011" h="978" extrusionOk="0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6" name="Shape 296"/>
            <p:cNvSpPr/>
            <p:nvPr/>
          </p:nvSpPr>
          <p:spPr>
            <a:xfrm>
              <a:off x="5561575" y="2394550"/>
              <a:ext cx="64825" cy="62300"/>
            </a:xfrm>
            <a:custGeom>
              <a:avLst/>
              <a:gdLst/>
              <a:ahLst/>
              <a:cxnLst/>
              <a:rect l="0" t="0" r="0" b="0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7" name="Shape 297"/>
            <p:cNvSpPr/>
            <p:nvPr/>
          </p:nvSpPr>
          <p:spPr>
            <a:xfrm>
              <a:off x="5587650" y="2429900"/>
              <a:ext cx="11825" cy="18550"/>
            </a:xfrm>
            <a:custGeom>
              <a:avLst/>
              <a:gdLst/>
              <a:ahLst/>
              <a:cxnLst/>
              <a:rect l="0" t="0" r="0" b="0"/>
              <a:pathLst>
                <a:path w="473" h="742" extrusionOk="0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8" name="Shape 298"/>
            <p:cNvSpPr/>
            <p:nvPr/>
          </p:nvSpPr>
          <p:spPr>
            <a:xfrm>
              <a:off x="5554825" y="2489675"/>
              <a:ext cx="16025" cy="18525"/>
            </a:xfrm>
            <a:custGeom>
              <a:avLst/>
              <a:gdLst/>
              <a:ahLst/>
              <a:cxnLst/>
              <a:rect l="0" t="0" r="0" b="0"/>
              <a:pathLst>
                <a:path w="641" h="741" extrusionOk="0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9" name="Shape 299"/>
            <p:cNvSpPr/>
            <p:nvPr/>
          </p:nvSpPr>
          <p:spPr>
            <a:xfrm>
              <a:off x="5516125" y="2429900"/>
              <a:ext cx="14325" cy="18550"/>
            </a:xfrm>
            <a:custGeom>
              <a:avLst/>
              <a:gdLst/>
              <a:ahLst/>
              <a:cxnLst/>
              <a:rect l="0" t="0" r="0" b="0"/>
              <a:pathLst>
                <a:path w="573" h="742" extrusionOk="0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0" name="Shape 300"/>
            <p:cNvSpPr/>
            <p:nvPr/>
          </p:nvSpPr>
          <p:spPr>
            <a:xfrm>
              <a:off x="5506850" y="2348250"/>
              <a:ext cx="68200" cy="42125"/>
            </a:xfrm>
            <a:custGeom>
              <a:avLst/>
              <a:gdLst/>
              <a:ahLst/>
              <a:cxnLst/>
              <a:rect l="0" t="0" r="0" b="0"/>
              <a:pathLst>
                <a:path w="2728" h="1685" extrusionOk="0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1" name="Shape 301"/>
            <p:cNvSpPr/>
            <p:nvPr/>
          </p:nvSpPr>
          <p:spPr>
            <a:xfrm>
              <a:off x="5614600" y="2536800"/>
              <a:ext cx="63150" cy="61475"/>
            </a:xfrm>
            <a:custGeom>
              <a:avLst/>
              <a:gdLst/>
              <a:ahLst/>
              <a:cxnLst/>
              <a:rect l="0" t="0" r="0" b="0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2" name="Shape 302"/>
            <p:cNvSpPr/>
            <p:nvPr/>
          </p:nvSpPr>
          <p:spPr>
            <a:xfrm>
              <a:off x="5579250" y="2345725"/>
              <a:ext cx="69025" cy="47175"/>
            </a:xfrm>
            <a:custGeom>
              <a:avLst/>
              <a:gdLst/>
              <a:ahLst/>
              <a:cxnLst/>
              <a:rect l="0" t="0" r="0" b="0"/>
              <a:pathLst>
                <a:path w="2761" h="1887" extrusionOk="0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3" name="Shape 303"/>
            <p:cNvSpPr/>
            <p:nvPr/>
          </p:nvSpPr>
          <p:spPr>
            <a:xfrm>
              <a:off x="5662575" y="2429900"/>
              <a:ext cx="11800" cy="20225"/>
            </a:xfrm>
            <a:custGeom>
              <a:avLst/>
              <a:gdLst/>
              <a:ahLst/>
              <a:cxnLst/>
              <a:rect l="0" t="0" r="0" b="0"/>
              <a:pathLst>
                <a:path w="472" h="809" extrusionOk="0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4" name="Shape 304"/>
            <p:cNvSpPr/>
            <p:nvPr/>
          </p:nvSpPr>
          <p:spPr>
            <a:xfrm>
              <a:off x="5697925" y="2489675"/>
              <a:ext cx="5925" cy="17700"/>
            </a:xfrm>
            <a:custGeom>
              <a:avLst/>
              <a:gdLst/>
              <a:ahLst/>
              <a:cxnLst/>
              <a:rect l="0" t="0" r="0" b="0"/>
              <a:pathLst>
                <a:path w="237" h="708" extrusionOk="0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5" name="Shape 305"/>
            <p:cNvSpPr/>
            <p:nvPr/>
          </p:nvSpPr>
          <p:spPr>
            <a:xfrm>
              <a:off x="5733275" y="2429050"/>
              <a:ext cx="16025" cy="17700"/>
            </a:xfrm>
            <a:custGeom>
              <a:avLst/>
              <a:gdLst/>
              <a:ahLst/>
              <a:cxnLst/>
              <a:rect l="0" t="0" r="0" b="0"/>
              <a:pathLst>
                <a:path w="641" h="708" extrusionOk="0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6" name="Shape 306"/>
            <p:cNvSpPr/>
            <p:nvPr/>
          </p:nvSpPr>
          <p:spPr>
            <a:xfrm>
              <a:off x="5639000" y="2395400"/>
              <a:ext cx="57275" cy="62300"/>
            </a:xfrm>
            <a:custGeom>
              <a:avLst/>
              <a:gdLst/>
              <a:ahLst/>
              <a:cxnLst/>
              <a:rect l="0" t="0" r="0" b="0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7" name="Shape 307"/>
            <p:cNvSpPr/>
            <p:nvPr/>
          </p:nvSpPr>
          <p:spPr>
            <a:xfrm>
              <a:off x="5364600" y="2609175"/>
              <a:ext cx="7600" cy="60650"/>
            </a:xfrm>
            <a:custGeom>
              <a:avLst/>
              <a:gdLst/>
              <a:ahLst/>
              <a:cxnLst/>
              <a:rect l="0" t="0" r="0" b="0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8" name="Shape 308"/>
            <p:cNvSpPr/>
            <p:nvPr/>
          </p:nvSpPr>
          <p:spPr>
            <a:xfrm>
              <a:off x="5672675" y="24652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9" name="Shape 309"/>
            <p:cNvSpPr/>
            <p:nvPr/>
          </p:nvSpPr>
          <p:spPr>
            <a:xfrm>
              <a:off x="5528750" y="2626850"/>
              <a:ext cx="19375" cy="22750"/>
            </a:xfrm>
            <a:custGeom>
              <a:avLst/>
              <a:gdLst/>
              <a:ahLst/>
              <a:cxnLst/>
              <a:rect l="0" t="0" r="0" b="0"/>
              <a:pathLst>
                <a:path w="775" h="910" extrusionOk="0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0" name="Shape 310"/>
            <p:cNvSpPr/>
            <p:nvPr/>
          </p:nvSpPr>
          <p:spPr>
            <a:xfrm>
              <a:off x="5705500" y="2394550"/>
              <a:ext cx="64825" cy="62300"/>
            </a:xfrm>
            <a:custGeom>
              <a:avLst/>
              <a:gdLst/>
              <a:ahLst/>
              <a:cxnLst/>
              <a:rect l="0" t="0" r="0" b="0"/>
              <a:pathLst>
                <a:path w="2593" h="2492" extrusionOk="0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1" name="Shape 311"/>
            <p:cNvSpPr/>
            <p:nvPr/>
          </p:nvSpPr>
          <p:spPr>
            <a:xfrm>
              <a:off x="5508550" y="26058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2" name="Shape 312"/>
            <p:cNvSpPr/>
            <p:nvPr/>
          </p:nvSpPr>
          <p:spPr>
            <a:xfrm>
              <a:off x="5436150" y="2606650"/>
              <a:ext cx="64850" cy="62325"/>
            </a:xfrm>
            <a:custGeom>
              <a:avLst/>
              <a:gdLst/>
              <a:ahLst/>
              <a:cxnLst/>
              <a:rect l="0" t="0" r="0" b="0"/>
              <a:pathLst>
                <a:path w="2594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3" name="Shape 313"/>
            <p:cNvSpPr/>
            <p:nvPr/>
          </p:nvSpPr>
          <p:spPr>
            <a:xfrm>
              <a:off x="5461400" y="2627700"/>
              <a:ext cx="18550" cy="16850"/>
            </a:xfrm>
            <a:custGeom>
              <a:avLst/>
              <a:gdLst/>
              <a:ahLst/>
              <a:cxnLst/>
              <a:rect l="0" t="0" r="0" b="0"/>
              <a:pathLst>
                <a:path w="742" h="674" extrusionOk="0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4" name="Shape 314"/>
            <p:cNvSpPr/>
            <p:nvPr/>
          </p:nvSpPr>
          <p:spPr>
            <a:xfrm>
              <a:off x="5727375" y="2678200"/>
              <a:ext cx="69900" cy="8450"/>
            </a:xfrm>
            <a:custGeom>
              <a:avLst/>
              <a:gdLst/>
              <a:ahLst/>
              <a:cxnLst/>
              <a:rect l="0" t="0" r="0" b="0"/>
              <a:pathLst>
                <a:path w="2796" h="338" extrusionOk="0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5" name="Shape 315"/>
            <p:cNvSpPr/>
            <p:nvPr/>
          </p:nvSpPr>
          <p:spPr>
            <a:xfrm>
              <a:off x="5886475" y="25384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6" name="Shape 316"/>
            <p:cNvSpPr/>
            <p:nvPr/>
          </p:nvSpPr>
          <p:spPr>
            <a:xfrm>
              <a:off x="5470675" y="2536800"/>
              <a:ext cx="58100" cy="62300"/>
            </a:xfrm>
            <a:custGeom>
              <a:avLst/>
              <a:gdLst/>
              <a:ahLst/>
              <a:cxnLst/>
              <a:rect l="0" t="0" r="0" b="0"/>
              <a:pathLst>
                <a:path w="2324" h="2492" extrusionOk="0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7" name="Shape 317"/>
            <p:cNvSpPr/>
            <p:nvPr/>
          </p:nvSpPr>
          <p:spPr>
            <a:xfrm>
              <a:off x="5849425" y="2395400"/>
              <a:ext cx="64000" cy="61450"/>
            </a:xfrm>
            <a:custGeom>
              <a:avLst/>
              <a:gdLst/>
              <a:ahLst/>
              <a:cxnLst/>
              <a:rect l="0" t="0" r="0" b="0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8" name="Shape 318"/>
            <p:cNvSpPr/>
            <p:nvPr/>
          </p:nvSpPr>
          <p:spPr>
            <a:xfrm>
              <a:off x="5777875" y="2393700"/>
              <a:ext cx="63150" cy="68225"/>
            </a:xfrm>
            <a:custGeom>
              <a:avLst/>
              <a:gdLst/>
              <a:ahLst/>
              <a:cxnLst/>
              <a:rect l="0" t="0" r="0" b="0"/>
              <a:pathLst>
                <a:path w="2526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9" name="Shape 319"/>
            <p:cNvSpPr/>
            <p:nvPr/>
          </p:nvSpPr>
          <p:spPr>
            <a:xfrm>
              <a:off x="6053950" y="571425"/>
              <a:ext cx="7600" cy="11800"/>
            </a:xfrm>
            <a:custGeom>
              <a:avLst/>
              <a:gdLst/>
              <a:ahLst/>
              <a:cxnLst/>
              <a:rect l="0" t="0" r="0" b="0"/>
              <a:pathLst>
                <a:path w="304" h="472" extrusionOk="0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0" name="Shape 320"/>
            <p:cNvSpPr/>
            <p:nvPr/>
          </p:nvSpPr>
          <p:spPr>
            <a:xfrm>
              <a:off x="5384800" y="24677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1" name="Shape 321"/>
            <p:cNvSpPr/>
            <p:nvPr/>
          </p:nvSpPr>
          <p:spPr>
            <a:xfrm>
              <a:off x="5456350" y="2465250"/>
              <a:ext cx="64850" cy="62325"/>
            </a:xfrm>
            <a:custGeom>
              <a:avLst/>
              <a:gdLst/>
              <a:ahLst/>
              <a:cxnLst/>
              <a:rect l="0" t="0" r="0" b="0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2" name="Shape 322"/>
            <p:cNvSpPr/>
            <p:nvPr/>
          </p:nvSpPr>
          <p:spPr>
            <a:xfrm>
              <a:off x="5397425" y="2535950"/>
              <a:ext cx="64850" cy="62325"/>
            </a:xfrm>
            <a:custGeom>
              <a:avLst/>
              <a:gdLst/>
              <a:ahLst/>
              <a:cxnLst/>
              <a:rect l="0" t="0" r="0" b="0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3" name="Shape 323"/>
            <p:cNvSpPr/>
            <p:nvPr/>
          </p:nvSpPr>
          <p:spPr>
            <a:xfrm>
              <a:off x="5479075" y="2489675"/>
              <a:ext cx="21925" cy="17700"/>
            </a:xfrm>
            <a:custGeom>
              <a:avLst/>
              <a:gdLst/>
              <a:ahLst/>
              <a:cxnLst/>
              <a:rect l="0" t="0" r="0" b="0"/>
              <a:pathLst>
                <a:path w="877" h="708" extrusionOk="0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4" name="Shape 324"/>
            <p:cNvSpPr/>
            <p:nvPr/>
          </p:nvSpPr>
          <p:spPr>
            <a:xfrm>
              <a:off x="5369650" y="2607500"/>
              <a:ext cx="57275" cy="62325"/>
            </a:xfrm>
            <a:custGeom>
              <a:avLst/>
              <a:gdLst/>
              <a:ahLst/>
              <a:cxnLst/>
              <a:rect l="0" t="0" r="0" b="0"/>
              <a:pathLst>
                <a:path w="2291" h="2493" extrusionOk="0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5" name="Shape 325"/>
            <p:cNvSpPr/>
            <p:nvPr/>
          </p:nvSpPr>
          <p:spPr>
            <a:xfrm>
              <a:off x="5422675" y="2558675"/>
              <a:ext cx="18550" cy="26975"/>
            </a:xfrm>
            <a:custGeom>
              <a:avLst/>
              <a:gdLst/>
              <a:ahLst/>
              <a:cxnLst/>
              <a:rect l="0" t="0" r="0" b="0"/>
              <a:pathLst>
                <a:path w="742" h="1079" extrusionOk="0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6" name="Shape 326"/>
            <p:cNvSpPr/>
            <p:nvPr/>
          </p:nvSpPr>
          <p:spPr>
            <a:xfrm>
              <a:off x="5489175" y="2395400"/>
              <a:ext cx="64000" cy="61450"/>
            </a:xfrm>
            <a:custGeom>
              <a:avLst/>
              <a:gdLst/>
              <a:ahLst/>
              <a:cxnLst/>
              <a:rect l="0" t="0" r="0" b="0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7" name="Shape 327"/>
            <p:cNvSpPr/>
            <p:nvPr/>
          </p:nvSpPr>
          <p:spPr>
            <a:xfrm>
              <a:off x="5389025" y="2629375"/>
              <a:ext cx="16850" cy="16025"/>
            </a:xfrm>
            <a:custGeom>
              <a:avLst/>
              <a:gdLst/>
              <a:ahLst/>
              <a:cxnLst/>
              <a:rect l="0" t="0" r="0" b="0"/>
              <a:pathLst>
                <a:path w="674" h="641" extrusionOk="0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8" name="Shape 328"/>
            <p:cNvSpPr/>
            <p:nvPr/>
          </p:nvSpPr>
          <p:spPr>
            <a:xfrm>
              <a:off x="5389850" y="2466100"/>
              <a:ext cx="57275" cy="62300"/>
            </a:xfrm>
            <a:custGeom>
              <a:avLst/>
              <a:gdLst/>
              <a:ahLst/>
              <a:cxnLst/>
              <a:rect l="0" t="0" r="0" b="0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9" name="Shape 329"/>
            <p:cNvSpPr/>
            <p:nvPr/>
          </p:nvSpPr>
          <p:spPr>
            <a:xfrm>
              <a:off x="5410900" y="2488825"/>
              <a:ext cx="14325" cy="21900"/>
            </a:xfrm>
            <a:custGeom>
              <a:avLst/>
              <a:gdLst/>
              <a:ahLst/>
              <a:cxnLst/>
              <a:rect l="0" t="0" r="0" b="0"/>
              <a:pathLst>
                <a:path w="573" h="876" extrusionOk="0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0" name="Shape 330"/>
            <p:cNvSpPr/>
            <p:nvPr/>
          </p:nvSpPr>
          <p:spPr>
            <a:xfrm>
              <a:off x="5671000" y="2627700"/>
              <a:ext cx="23575" cy="21075"/>
            </a:xfrm>
            <a:custGeom>
              <a:avLst/>
              <a:gdLst/>
              <a:ahLst/>
              <a:cxnLst/>
              <a:rect l="0" t="0" r="0" b="0"/>
              <a:pathLst>
                <a:path w="943" h="843" extrusionOk="0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1" name="Shape 331"/>
            <p:cNvSpPr/>
            <p:nvPr/>
          </p:nvSpPr>
          <p:spPr>
            <a:xfrm>
              <a:off x="5347775" y="2557000"/>
              <a:ext cx="19375" cy="26950"/>
            </a:xfrm>
            <a:custGeom>
              <a:avLst/>
              <a:gdLst/>
              <a:ahLst/>
              <a:cxnLst/>
              <a:rect l="0" t="0" r="0" b="0"/>
              <a:pathLst>
                <a:path w="775" h="1078" extrusionOk="0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2" name="Shape 332"/>
            <p:cNvSpPr/>
            <p:nvPr/>
          </p:nvSpPr>
          <p:spPr>
            <a:xfrm>
              <a:off x="5219825" y="2607500"/>
              <a:ext cx="64000" cy="61475"/>
            </a:xfrm>
            <a:custGeom>
              <a:avLst/>
              <a:gdLst/>
              <a:ahLst/>
              <a:cxnLst/>
              <a:rect l="0" t="0" r="0" b="0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3" name="Shape 333"/>
            <p:cNvSpPr/>
            <p:nvPr/>
          </p:nvSpPr>
          <p:spPr>
            <a:xfrm>
              <a:off x="5652475" y="26066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4" name="Shape 334"/>
            <p:cNvSpPr/>
            <p:nvPr/>
          </p:nvSpPr>
          <p:spPr>
            <a:xfrm>
              <a:off x="5326725" y="25351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5" name="Shape 335"/>
            <p:cNvSpPr/>
            <p:nvPr/>
          </p:nvSpPr>
          <p:spPr>
            <a:xfrm>
              <a:off x="5244250" y="2627700"/>
              <a:ext cx="19375" cy="22750"/>
            </a:xfrm>
            <a:custGeom>
              <a:avLst/>
              <a:gdLst/>
              <a:ahLst/>
              <a:cxnLst/>
              <a:rect l="0" t="0" r="0" b="0"/>
              <a:pathLst>
                <a:path w="775" h="910" extrusionOk="0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6" name="Shape 336"/>
            <p:cNvSpPr/>
            <p:nvPr/>
          </p:nvSpPr>
          <p:spPr>
            <a:xfrm>
              <a:off x="5057400" y="2606650"/>
              <a:ext cx="81650" cy="67375"/>
            </a:xfrm>
            <a:custGeom>
              <a:avLst/>
              <a:gdLst/>
              <a:ahLst/>
              <a:cxnLst/>
              <a:rect l="0" t="0" r="0" b="0"/>
              <a:pathLst>
                <a:path w="3266" h="2695" extrusionOk="0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7" name="Shape 337"/>
            <p:cNvSpPr/>
            <p:nvPr/>
          </p:nvSpPr>
          <p:spPr>
            <a:xfrm>
              <a:off x="5058225" y="2535950"/>
              <a:ext cx="117025" cy="65675"/>
            </a:xfrm>
            <a:custGeom>
              <a:avLst/>
              <a:gdLst/>
              <a:ahLst/>
              <a:cxnLst/>
              <a:rect l="0" t="0" r="0" b="0"/>
              <a:pathLst>
                <a:path w="4681" h="2627" extrusionOk="0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8" name="Shape 338"/>
            <p:cNvSpPr/>
            <p:nvPr/>
          </p:nvSpPr>
          <p:spPr>
            <a:xfrm>
              <a:off x="5128925" y="2395400"/>
              <a:ext cx="64000" cy="61450"/>
            </a:xfrm>
            <a:custGeom>
              <a:avLst/>
              <a:gdLst/>
              <a:ahLst/>
              <a:cxnLst/>
              <a:rect l="0" t="0" r="0" b="0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9" name="Shape 339"/>
            <p:cNvSpPr/>
            <p:nvPr/>
          </p:nvSpPr>
          <p:spPr>
            <a:xfrm>
              <a:off x="5148300" y="26058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0" name="Shape 340"/>
            <p:cNvSpPr/>
            <p:nvPr/>
          </p:nvSpPr>
          <p:spPr>
            <a:xfrm>
              <a:off x="5199625" y="2678200"/>
              <a:ext cx="64000" cy="71575"/>
            </a:xfrm>
            <a:custGeom>
              <a:avLst/>
              <a:gdLst/>
              <a:ahLst/>
              <a:cxnLst/>
              <a:rect l="0" t="0" r="0" b="0"/>
              <a:pathLst>
                <a:path w="2560" h="2863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1" name="Shape 341"/>
            <p:cNvSpPr/>
            <p:nvPr/>
          </p:nvSpPr>
          <p:spPr>
            <a:xfrm>
              <a:off x="5724850" y="2609175"/>
              <a:ext cx="7600" cy="60650"/>
            </a:xfrm>
            <a:custGeom>
              <a:avLst/>
              <a:gdLst/>
              <a:ahLst/>
              <a:cxnLst/>
              <a:rect l="0" t="0" r="0" b="0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2" name="Shape 342"/>
            <p:cNvSpPr/>
            <p:nvPr/>
          </p:nvSpPr>
          <p:spPr>
            <a:xfrm>
              <a:off x="5806500" y="2684100"/>
              <a:ext cx="7600" cy="68200"/>
            </a:xfrm>
            <a:custGeom>
              <a:avLst/>
              <a:gdLst/>
              <a:ahLst/>
              <a:cxnLst/>
              <a:rect l="0" t="0" r="0" b="0"/>
              <a:pathLst>
                <a:path w="304" h="2728" extrusionOk="0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3" name="Shape 343"/>
            <p:cNvSpPr/>
            <p:nvPr/>
          </p:nvSpPr>
          <p:spPr>
            <a:xfrm>
              <a:off x="5912550" y="2723650"/>
              <a:ext cx="11825" cy="17700"/>
            </a:xfrm>
            <a:custGeom>
              <a:avLst/>
              <a:gdLst/>
              <a:ahLst/>
              <a:cxnLst/>
              <a:rect l="0" t="0" r="0" b="0"/>
              <a:pathLst>
                <a:path w="473" h="708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4" name="Shape 344"/>
            <p:cNvSpPr/>
            <p:nvPr/>
          </p:nvSpPr>
          <p:spPr>
            <a:xfrm>
              <a:off x="5888150" y="2710200"/>
              <a:ext cx="64825" cy="43775"/>
            </a:xfrm>
            <a:custGeom>
              <a:avLst/>
              <a:gdLst/>
              <a:ahLst/>
              <a:cxnLst/>
              <a:rect l="0" t="0" r="0" b="0"/>
              <a:pathLst>
                <a:path w="2593" h="1751" extrusionOk="0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5" name="Shape 345"/>
            <p:cNvSpPr/>
            <p:nvPr/>
          </p:nvSpPr>
          <p:spPr>
            <a:xfrm>
              <a:off x="5950425" y="2345725"/>
              <a:ext cx="69050" cy="47175"/>
            </a:xfrm>
            <a:custGeom>
              <a:avLst/>
              <a:gdLst/>
              <a:ahLst/>
              <a:cxnLst/>
              <a:rect l="0" t="0" r="0" b="0"/>
              <a:pathLst>
                <a:path w="2762" h="1887" extrusionOk="0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6" name="Shape 346"/>
            <p:cNvSpPr/>
            <p:nvPr/>
          </p:nvSpPr>
          <p:spPr>
            <a:xfrm>
              <a:off x="5710550" y="2559525"/>
              <a:ext cx="21075" cy="22750"/>
            </a:xfrm>
            <a:custGeom>
              <a:avLst/>
              <a:gdLst/>
              <a:ahLst/>
              <a:cxnLst/>
              <a:rect l="0" t="0" r="0" b="0"/>
              <a:pathLst>
                <a:path w="843" h="910" extrusionOk="0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7" name="Shape 347"/>
            <p:cNvSpPr/>
            <p:nvPr/>
          </p:nvSpPr>
          <p:spPr>
            <a:xfrm>
              <a:off x="6010200" y="1881125"/>
              <a:ext cx="297150" cy="942725"/>
            </a:xfrm>
            <a:custGeom>
              <a:avLst/>
              <a:gdLst/>
              <a:ahLst/>
              <a:cxnLst/>
              <a:rect l="0" t="0" r="0" b="0"/>
              <a:pathLst>
                <a:path w="11886" h="37709" extrusionOk="0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8" name="Shape 348"/>
            <p:cNvSpPr/>
            <p:nvPr/>
          </p:nvSpPr>
          <p:spPr>
            <a:xfrm>
              <a:off x="7092625" y="1473725"/>
              <a:ext cx="198650" cy="260950"/>
            </a:xfrm>
            <a:custGeom>
              <a:avLst/>
              <a:gdLst/>
              <a:ahLst/>
              <a:cxnLst/>
              <a:rect l="0" t="0" r="0" b="0"/>
              <a:pathLst>
                <a:path w="7946" h="10438" extrusionOk="0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9" name="Shape 349"/>
            <p:cNvSpPr/>
            <p:nvPr/>
          </p:nvSpPr>
          <p:spPr>
            <a:xfrm>
              <a:off x="5168500" y="24644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0" name="Shape 350"/>
            <p:cNvSpPr/>
            <p:nvPr/>
          </p:nvSpPr>
          <p:spPr>
            <a:xfrm>
              <a:off x="5686975" y="25351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1" name="Shape 351"/>
            <p:cNvSpPr/>
            <p:nvPr/>
          </p:nvSpPr>
          <p:spPr>
            <a:xfrm>
              <a:off x="5796400" y="26066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2" name="Shape 352"/>
            <p:cNvSpPr/>
            <p:nvPr/>
          </p:nvSpPr>
          <p:spPr>
            <a:xfrm>
              <a:off x="5818275" y="2619275"/>
              <a:ext cx="16875" cy="16875"/>
            </a:xfrm>
            <a:custGeom>
              <a:avLst/>
              <a:gdLst/>
              <a:ahLst/>
              <a:cxnLst/>
              <a:rect l="0" t="0" r="0" b="0"/>
              <a:pathLst>
                <a:path w="675" h="675" extrusionOk="0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3" name="Shape 353"/>
            <p:cNvSpPr/>
            <p:nvPr/>
          </p:nvSpPr>
          <p:spPr>
            <a:xfrm>
              <a:off x="5280450" y="2348250"/>
              <a:ext cx="68200" cy="42125"/>
            </a:xfrm>
            <a:custGeom>
              <a:avLst/>
              <a:gdLst/>
              <a:ahLst/>
              <a:cxnLst/>
              <a:rect l="0" t="0" r="0" b="0"/>
              <a:pathLst>
                <a:path w="2728" h="1685" extrusionOk="0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4" name="Shape 354"/>
            <p:cNvSpPr/>
            <p:nvPr/>
          </p:nvSpPr>
          <p:spPr>
            <a:xfrm>
              <a:off x="5262775" y="2490500"/>
              <a:ext cx="24425" cy="17700"/>
            </a:xfrm>
            <a:custGeom>
              <a:avLst/>
              <a:gdLst/>
              <a:ahLst/>
              <a:cxnLst/>
              <a:rect l="0" t="0" r="0" b="0"/>
              <a:pathLst>
                <a:path w="977" h="708" extrusionOk="0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5" name="Shape 355"/>
            <p:cNvSpPr/>
            <p:nvPr/>
          </p:nvSpPr>
          <p:spPr>
            <a:xfrm>
              <a:off x="5240050" y="2466100"/>
              <a:ext cx="63975" cy="61475"/>
            </a:xfrm>
            <a:custGeom>
              <a:avLst/>
              <a:gdLst/>
              <a:ahLst/>
              <a:cxnLst/>
              <a:rect l="0" t="0" r="0" b="0"/>
              <a:pathLst>
                <a:path w="2559" h="2459" extrusionOk="0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6" name="Shape 356"/>
            <p:cNvSpPr/>
            <p:nvPr/>
          </p:nvSpPr>
          <p:spPr>
            <a:xfrm>
              <a:off x="5209725" y="2556150"/>
              <a:ext cx="15175" cy="23600"/>
            </a:xfrm>
            <a:custGeom>
              <a:avLst/>
              <a:gdLst/>
              <a:ahLst/>
              <a:cxnLst/>
              <a:rect l="0" t="0" r="0" b="0"/>
              <a:pathLst>
                <a:path w="607" h="944" extrusionOk="0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7" name="Shape 357"/>
            <p:cNvSpPr/>
            <p:nvPr/>
          </p:nvSpPr>
          <p:spPr>
            <a:xfrm>
              <a:off x="5254350" y="2536800"/>
              <a:ext cx="63150" cy="61475"/>
            </a:xfrm>
            <a:custGeom>
              <a:avLst/>
              <a:gdLst/>
              <a:ahLst/>
              <a:cxnLst/>
              <a:rect l="0" t="0" r="0" b="0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8" name="Shape 358"/>
            <p:cNvSpPr/>
            <p:nvPr/>
          </p:nvSpPr>
          <p:spPr>
            <a:xfrm>
              <a:off x="5278750" y="2560375"/>
              <a:ext cx="16025" cy="21900"/>
            </a:xfrm>
            <a:custGeom>
              <a:avLst/>
              <a:gdLst/>
              <a:ahLst/>
              <a:cxnLst/>
              <a:rect l="0" t="0" r="0" b="0"/>
              <a:pathLst>
                <a:path w="641" h="876" extrusionOk="0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9" name="Shape 359"/>
            <p:cNvSpPr/>
            <p:nvPr/>
          </p:nvSpPr>
          <p:spPr>
            <a:xfrm>
              <a:off x="5181125" y="25359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0" name="Shape 360"/>
            <p:cNvSpPr/>
            <p:nvPr/>
          </p:nvSpPr>
          <p:spPr>
            <a:xfrm>
              <a:off x="5315800" y="2629375"/>
              <a:ext cx="20225" cy="19400"/>
            </a:xfrm>
            <a:custGeom>
              <a:avLst/>
              <a:gdLst/>
              <a:ahLst/>
              <a:cxnLst/>
              <a:rect l="0" t="0" r="0" b="0"/>
              <a:pathLst>
                <a:path w="809" h="776" extrusionOk="0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1" name="Shape 361"/>
            <p:cNvSpPr/>
            <p:nvPr/>
          </p:nvSpPr>
          <p:spPr>
            <a:xfrm>
              <a:off x="5345250" y="2394550"/>
              <a:ext cx="64825" cy="62300"/>
            </a:xfrm>
            <a:custGeom>
              <a:avLst/>
              <a:gdLst/>
              <a:ahLst/>
              <a:cxnLst/>
              <a:rect l="0" t="0" r="0" b="0"/>
              <a:pathLst>
                <a:path w="2593" h="2492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2" name="Shape 362"/>
            <p:cNvSpPr/>
            <p:nvPr/>
          </p:nvSpPr>
          <p:spPr>
            <a:xfrm>
              <a:off x="5417625" y="2393700"/>
              <a:ext cx="63175" cy="68225"/>
            </a:xfrm>
            <a:custGeom>
              <a:avLst/>
              <a:gdLst/>
              <a:ahLst/>
              <a:cxnLst/>
              <a:rect l="0" t="0" r="0" b="0"/>
              <a:pathLst>
                <a:path w="2527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3" name="Shape 363"/>
            <p:cNvSpPr/>
            <p:nvPr/>
          </p:nvSpPr>
          <p:spPr>
            <a:xfrm>
              <a:off x="5292225" y="26066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4" name="Shape 364"/>
            <p:cNvSpPr/>
            <p:nvPr/>
          </p:nvSpPr>
          <p:spPr>
            <a:xfrm>
              <a:off x="5227400" y="2424000"/>
              <a:ext cx="19400" cy="22750"/>
            </a:xfrm>
            <a:custGeom>
              <a:avLst/>
              <a:gdLst/>
              <a:ahLst/>
              <a:cxnLst/>
              <a:rect l="0" t="0" r="0" b="0"/>
              <a:pathLst>
                <a:path w="776" h="910" extrusionOk="0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5" name="Shape 365"/>
            <p:cNvSpPr/>
            <p:nvPr/>
          </p:nvSpPr>
          <p:spPr>
            <a:xfrm>
              <a:off x="5278750" y="2395400"/>
              <a:ext cx="57275" cy="62300"/>
            </a:xfrm>
            <a:custGeom>
              <a:avLst/>
              <a:gdLst/>
              <a:ahLst/>
              <a:cxnLst/>
              <a:rect l="0" t="0" r="0" b="0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6" name="Shape 366"/>
            <p:cNvSpPr/>
            <p:nvPr/>
          </p:nvSpPr>
          <p:spPr>
            <a:xfrm>
              <a:off x="5298950" y="2424000"/>
              <a:ext cx="18550" cy="26975"/>
            </a:xfrm>
            <a:custGeom>
              <a:avLst/>
              <a:gdLst/>
              <a:ahLst/>
              <a:cxnLst/>
              <a:rect l="0" t="0" r="0" b="0"/>
              <a:pathLst>
                <a:path w="742" h="1079" extrusionOk="0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7" name="Shape 367"/>
            <p:cNvSpPr/>
            <p:nvPr/>
          </p:nvSpPr>
          <p:spPr>
            <a:xfrm>
              <a:off x="5273700" y="23970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8" name="Shape 368"/>
            <p:cNvSpPr/>
            <p:nvPr/>
          </p:nvSpPr>
          <p:spPr>
            <a:xfrm>
              <a:off x="5206375" y="2345725"/>
              <a:ext cx="69050" cy="47175"/>
            </a:xfrm>
            <a:custGeom>
              <a:avLst/>
              <a:gdLst/>
              <a:ahLst/>
              <a:cxnLst/>
              <a:rect l="0" t="0" r="0" b="0"/>
              <a:pathLst>
                <a:path w="2762" h="1887" extrusionOk="0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9" name="Shape 369"/>
            <p:cNvSpPr/>
            <p:nvPr/>
          </p:nvSpPr>
          <p:spPr>
            <a:xfrm>
              <a:off x="5190375" y="2485450"/>
              <a:ext cx="20225" cy="26125"/>
            </a:xfrm>
            <a:custGeom>
              <a:avLst/>
              <a:gdLst/>
              <a:ahLst/>
              <a:cxnLst/>
              <a:rect l="0" t="0" r="0" b="0"/>
              <a:pathLst>
                <a:path w="809" h="1045" extrusionOk="0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0" name="Shape 370"/>
            <p:cNvSpPr/>
            <p:nvPr/>
          </p:nvSpPr>
          <p:spPr>
            <a:xfrm>
              <a:off x="5341875" y="2489675"/>
              <a:ext cx="14350" cy="4225"/>
            </a:xfrm>
            <a:custGeom>
              <a:avLst/>
              <a:gdLst/>
              <a:ahLst/>
              <a:cxnLst/>
              <a:rect l="0" t="0" r="0" b="0"/>
              <a:pathLst>
                <a:path w="574" h="169" extrusionOk="0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1" name="Shape 371"/>
            <p:cNvSpPr/>
            <p:nvPr/>
          </p:nvSpPr>
          <p:spPr>
            <a:xfrm>
              <a:off x="5312425" y="24652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2" name="Shape 372"/>
            <p:cNvSpPr/>
            <p:nvPr/>
          </p:nvSpPr>
          <p:spPr>
            <a:xfrm>
              <a:off x="5337675" y="2490500"/>
              <a:ext cx="16850" cy="20225"/>
            </a:xfrm>
            <a:custGeom>
              <a:avLst/>
              <a:gdLst/>
              <a:ahLst/>
              <a:cxnLst/>
              <a:rect l="0" t="0" r="0" b="0"/>
              <a:pathLst>
                <a:path w="674" h="809" extrusionOk="0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3" name="Shape 373"/>
            <p:cNvSpPr/>
            <p:nvPr/>
          </p:nvSpPr>
          <p:spPr>
            <a:xfrm>
              <a:off x="5367125" y="2425700"/>
              <a:ext cx="20225" cy="22750"/>
            </a:xfrm>
            <a:custGeom>
              <a:avLst/>
              <a:gdLst/>
              <a:ahLst/>
              <a:cxnLst/>
              <a:rect l="0" t="0" r="0" b="0"/>
              <a:pathLst>
                <a:path w="809" h="910" extrusionOk="0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4" name="Shape 374"/>
            <p:cNvSpPr/>
            <p:nvPr/>
          </p:nvSpPr>
          <p:spPr>
            <a:xfrm>
              <a:off x="5441200" y="2428225"/>
              <a:ext cx="18550" cy="24425"/>
            </a:xfrm>
            <a:custGeom>
              <a:avLst/>
              <a:gdLst/>
              <a:ahLst/>
              <a:cxnLst/>
              <a:rect l="0" t="0" r="0" b="0"/>
              <a:pathLst>
                <a:path w="742" h="977" extrusionOk="0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5" name="Shape 375"/>
            <p:cNvSpPr/>
            <p:nvPr/>
          </p:nvSpPr>
          <p:spPr>
            <a:xfrm>
              <a:off x="5803125" y="2430750"/>
              <a:ext cx="16025" cy="18525"/>
            </a:xfrm>
            <a:custGeom>
              <a:avLst/>
              <a:gdLst/>
              <a:ahLst/>
              <a:cxnLst/>
              <a:rect l="0" t="0" r="0" b="0"/>
              <a:pathLst>
                <a:path w="641" h="741" extrusionOk="0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6" name="Shape 376"/>
            <p:cNvSpPr/>
            <p:nvPr/>
          </p:nvSpPr>
          <p:spPr>
            <a:xfrm>
              <a:off x="5667625" y="536075"/>
              <a:ext cx="5925" cy="14325"/>
            </a:xfrm>
            <a:custGeom>
              <a:avLst/>
              <a:gdLst/>
              <a:ahLst/>
              <a:cxnLst/>
              <a:rect l="0" t="0" r="0" b="0"/>
              <a:pathLst>
                <a:path w="237" h="573" extrusionOk="0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7" name="Shape 377"/>
            <p:cNvSpPr/>
            <p:nvPr/>
          </p:nvSpPr>
          <p:spPr>
            <a:xfrm>
              <a:off x="5676875" y="508300"/>
              <a:ext cx="8450" cy="16850"/>
            </a:xfrm>
            <a:custGeom>
              <a:avLst/>
              <a:gdLst/>
              <a:ahLst/>
              <a:cxnLst/>
              <a:rect l="0" t="0" r="0" b="0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8" name="Shape 378"/>
            <p:cNvSpPr/>
            <p:nvPr/>
          </p:nvSpPr>
          <p:spPr>
            <a:xfrm>
              <a:off x="5631425" y="266725"/>
              <a:ext cx="519350" cy="436025"/>
            </a:xfrm>
            <a:custGeom>
              <a:avLst/>
              <a:gdLst/>
              <a:ahLst/>
              <a:cxnLst/>
              <a:rect l="0" t="0" r="0" b="0"/>
              <a:pathLst>
                <a:path w="20774" h="17441" extrusionOk="0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9" name="Shape 379"/>
            <p:cNvSpPr/>
            <p:nvPr/>
          </p:nvSpPr>
          <p:spPr>
            <a:xfrm>
              <a:off x="5685300" y="485575"/>
              <a:ext cx="7600" cy="13500"/>
            </a:xfrm>
            <a:custGeom>
              <a:avLst/>
              <a:gdLst/>
              <a:ahLst/>
              <a:cxnLst/>
              <a:rect l="0" t="0" r="0" b="0"/>
              <a:pathLst>
                <a:path w="304" h="540" extrusionOk="0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0" name="Shape 380"/>
            <p:cNvSpPr/>
            <p:nvPr/>
          </p:nvSpPr>
          <p:spPr>
            <a:xfrm>
              <a:off x="5657525" y="557950"/>
              <a:ext cx="8450" cy="13500"/>
            </a:xfrm>
            <a:custGeom>
              <a:avLst/>
              <a:gdLst/>
              <a:ahLst/>
              <a:cxnLst/>
              <a:rect l="0" t="0" r="0" b="0"/>
              <a:pathLst>
                <a:path w="338" h="540" extrusionOk="0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1" name="Shape 381"/>
            <p:cNvSpPr/>
            <p:nvPr/>
          </p:nvSpPr>
          <p:spPr>
            <a:xfrm>
              <a:off x="5754325" y="392150"/>
              <a:ext cx="18525" cy="7600"/>
            </a:xfrm>
            <a:custGeom>
              <a:avLst/>
              <a:gdLst/>
              <a:ahLst/>
              <a:cxnLst/>
              <a:rect l="0" t="0" r="0" b="0"/>
              <a:pathLst>
                <a:path w="741" h="304" extrusionOk="0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2" name="Shape 382"/>
            <p:cNvSpPr/>
            <p:nvPr/>
          </p:nvSpPr>
          <p:spPr>
            <a:xfrm>
              <a:off x="5783775" y="400550"/>
              <a:ext cx="21075" cy="7600"/>
            </a:xfrm>
            <a:custGeom>
              <a:avLst/>
              <a:gdLst/>
              <a:ahLst/>
              <a:cxnLst/>
              <a:rect l="0" t="0" r="0" b="0"/>
              <a:pathLst>
                <a:path w="843" h="304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3" name="Shape 383"/>
            <p:cNvSpPr/>
            <p:nvPr/>
          </p:nvSpPr>
          <p:spPr>
            <a:xfrm>
              <a:off x="3921925" y="624450"/>
              <a:ext cx="579125" cy="264325"/>
            </a:xfrm>
            <a:custGeom>
              <a:avLst/>
              <a:gdLst/>
              <a:ahLst/>
              <a:cxnLst/>
              <a:rect l="0" t="0" r="0" b="0"/>
              <a:pathLst>
                <a:path w="23165" h="10573" extrusionOk="0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4" name="Shape 384"/>
            <p:cNvSpPr/>
            <p:nvPr/>
          </p:nvSpPr>
          <p:spPr>
            <a:xfrm>
              <a:off x="5696250" y="439275"/>
              <a:ext cx="9275" cy="14350"/>
            </a:xfrm>
            <a:custGeom>
              <a:avLst/>
              <a:gdLst/>
              <a:ahLst/>
              <a:cxnLst/>
              <a:rect l="0" t="0" r="0" b="0"/>
              <a:pathLst>
                <a:path w="371" h="574" extrusionOk="0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5" name="Shape 385"/>
            <p:cNvSpPr/>
            <p:nvPr/>
          </p:nvSpPr>
          <p:spPr>
            <a:xfrm>
              <a:off x="5692875" y="462850"/>
              <a:ext cx="5925" cy="15175"/>
            </a:xfrm>
            <a:custGeom>
              <a:avLst/>
              <a:gdLst/>
              <a:ahLst/>
              <a:cxnLst/>
              <a:rect l="0" t="0" r="0" b="0"/>
              <a:pathLst>
                <a:path w="237" h="607" extrusionOk="0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6" name="Shape 386"/>
            <p:cNvSpPr/>
            <p:nvPr/>
          </p:nvSpPr>
          <p:spPr>
            <a:xfrm>
              <a:off x="5702975" y="416550"/>
              <a:ext cx="8450" cy="16025"/>
            </a:xfrm>
            <a:custGeom>
              <a:avLst/>
              <a:gdLst/>
              <a:ahLst/>
              <a:cxnLst/>
              <a:rect l="0" t="0" r="0" b="0"/>
              <a:pathLst>
                <a:path w="338" h="641" extrusionOk="0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7" name="Shape 387"/>
            <p:cNvSpPr/>
            <p:nvPr/>
          </p:nvSpPr>
          <p:spPr>
            <a:xfrm>
              <a:off x="4836025" y="1876900"/>
              <a:ext cx="1179250" cy="946950"/>
            </a:xfrm>
            <a:custGeom>
              <a:avLst/>
              <a:gdLst/>
              <a:ahLst/>
              <a:cxnLst/>
              <a:rect l="0" t="0" r="0" b="0"/>
              <a:pathLst>
                <a:path w="47170" h="37878" extrusionOk="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8" name="Shape 388"/>
            <p:cNvSpPr/>
            <p:nvPr/>
          </p:nvSpPr>
          <p:spPr>
            <a:xfrm>
              <a:off x="4860425" y="2687475"/>
              <a:ext cx="6775" cy="9275"/>
            </a:xfrm>
            <a:custGeom>
              <a:avLst/>
              <a:gdLst/>
              <a:ahLst/>
              <a:cxnLst/>
              <a:rect l="0" t="0" r="0" b="0"/>
              <a:pathLst>
                <a:path w="271" h="371" extrusionOk="0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9" name="Shape 389"/>
            <p:cNvSpPr/>
            <p:nvPr/>
          </p:nvSpPr>
          <p:spPr>
            <a:xfrm>
              <a:off x="4403375" y="2435800"/>
              <a:ext cx="143975" cy="388050"/>
            </a:xfrm>
            <a:custGeom>
              <a:avLst/>
              <a:gdLst/>
              <a:ahLst/>
              <a:cxnLst/>
              <a:rect l="0" t="0" r="0" b="0"/>
              <a:pathLst>
                <a:path w="5759" h="15522" extrusionOk="0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0" name="Shape 390"/>
            <p:cNvSpPr/>
            <p:nvPr/>
          </p:nvSpPr>
          <p:spPr>
            <a:xfrm>
              <a:off x="4422750" y="2442525"/>
              <a:ext cx="17700" cy="58100"/>
            </a:xfrm>
            <a:custGeom>
              <a:avLst/>
              <a:gdLst/>
              <a:ahLst/>
              <a:cxnLst/>
              <a:rect l="0" t="0" r="0" b="0"/>
              <a:pathLst>
                <a:path w="708" h="2324" extrusionOk="0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1" name="Shape 391"/>
            <p:cNvSpPr/>
            <p:nvPr/>
          </p:nvSpPr>
          <p:spPr>
            <a:xfrm>
              <a:off x="4109625" y="305450"/>
              <a:ext cx="213825" cy="201200"/>
            </a:xfrm>
            <a:custGeom>
              <a:avLst/>
              <a:gdLst/>
              <a:ahLst/>
              <a:cxnLst/>
              <a:rect l="0" t="0" r="0" b="0"/>
              <a:pathLst>
                <a:path w="8553" h="8048" extrusionOk="0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2" name="Shape 392"/>
            <p:cNvSpPr/>
            <p:nvPr/>
          </p:nvSpPr>
          <p:spPr>
            <a:xfrm>
              <a:off x="4865475" y="2713550"/>
              <a:ext cx="16025" cy="51375"/>
            </a:xfrm>
            <a:custGeom>
              <a:avLst/>
              <a:gdLst/>
              <a:ahLst/>
              <a:cxnLst/>
              <a:rect l="0" t="0" r="0" b="0"/>
              <a:pathLst>
                <a:path w="641" h="2055" extrusionOk="0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3" name="Shape 393"/>
            <p:cNvSpPr/>
            <p:nvPr/>
          </p:nvSpPr>
          <p:spPr>
            <a:xfrm>
              <a:off x="5730750" y="386250"/>
              <a:ext cx="16850" cy="6750"/>
            </a:xfrm>
            <a:custGeom>
              <a:avLst/>
              <a:gdLst/>
              <a:ahLst/>
              <a:cxnLst/>
              <a:rect l="0" t="0" r="0" b="0"/>
              <a:pathLst>
                <a:path w="674" h="270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4" name="Shape 394"/>
            <p:cNvSpPr/>
            <p:nvPr/>
          </p:nvSpPr>
          <p:spPr>
            <a:xfrm>
              <a:off x="3855450" y="1483825"/>
              <a:ext cx="286200" cy="291250"/>
            </a:xfrm>
            <a:custGeom>
              <a:avLst/>
              <a:gdLst/>
              <a:ahLst/>
              <a:cxnLst/>
              <a:rect l="0" t="0" r="0" b="0"/>
              <a:pathLst>
                <a:path w="11448" h="11650" extrusionOk="0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5" name="Shape 395"/>
            <p:cNvSpPr/>
            <p:nvPr/>
          </p:nvSpPr>
          <p:spPr>
            <a:xfrm>
              <a:off x="3843650" y="1362625"/>
              <a:ext cx="430150" cy="525250"/>
            </a:xfrm>
            <a:custGeom>
              <a:avLst/>
              <a:gdLst/>
              <a:ahLst/>
              <a:cxnLst/>
              <a:rect l="0" t="0" r="0" b="0"/>
              <a:pathLst>
                <a:path w="17206" h="21010" extrusionOk="0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6" name="Shape 396"/>
            <p:cNvSpPr/>
            <p:nvPr/>
          </p:nvSpPr>
          <p:spPr>
            <a:xfrm>
              <a:off x="4094475" y="289450"/>
              <a:ext cx="529450" cy="500000"/>
            </a:xfrm>
            <a:custGeom>
              <a:avLst/>
              <a:gdLst/>
              <a:ahLst/>
              <a:cxnLst/>
              <a:rect l="0" t="0" r="0" b="0"/>
              <a:pathLst>
                <a:path w="21178" h="20000" extrusionOk="0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7" name="Shape 397"/>
            <p:cNvSpPr/>
            <p:nvPr/>
          </p:nvSpPr>
          <p:spPr>
            <a:xfrm>
              <a:off x="3843650" y="1458575"/>
              <a:ext cx="404900" cy="344275"/>
            </a:xfrm>
            <a:custGeom>
              <a:avLst/>
              <a:gdLst/>
              <a:ahLst/>
              <a:cxnLst/>
              <a:rect l="0" t="0" r="0" b="0"/>
              <a:pathLst>
                <a:path w="16196" h="13771" extrusionOk="0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8" name="Shape 398"/>
            <p:cNvSpPr/>
            <p:nvPr/>
          </p:nvSpPr>
          <p:spPr>
            <a:xfrm>
              <a:off x="6068275" y="525975"/>
              <a:ext cx="5925" cy="14325"/>
            </a:xfrm>
            <a:custGeom>
              <a:avLst/>
              <a:gdLst/>
              <a:ahLst/>
              <a:cxnLst/>
              <a:rect l="0" t="0" r="0" b="0"/>
              <a:pathLst>
                <a:path w="237" h="573" extrusionOk="0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9" name="Shape 399"/>
            <p:cNvSpPr/>
            <p:nvPr/>
          </p:nvSpPr>
          <p:spPr>
            <a:xfrm>
              <a:off x="6084275" y="465375"/>
              <a:ext cx="6750" cy="15175"/>
            </a:xfrm>
            <a:custGeom>
              <a:avLst/>
              <a:gdLst/>
              <a:ahLst/>
              <a:cxnLst/>
              <a:rect l="0" t="0" r="0" b="0"/>
              <a:pathLst>
                <a:path w="270" h="607" extrusionOk="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0" name="Shape 400"/>
            <p:cNvSpPr/>
            <p:nvPr/>
          </p:nvSpPr>
          <p:spPr>
            <a:xfrm>
              <a:off x="6091850" y="445175"/>
              <a:ext cx="8425" cy="11800"/>
            </a:xfrm>
            <a:custGeom>
              <a:avLst/>
              <a:gdLst/>
              <a:ahLst/>
              <a:cxnLst/>
              <a:rect l="0" t="0" r="0" b="0"/>
              <a:pathLst>
                <a:path w="337" h="472" extrusionOk="0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1" name="Shape 401"/>
            <p:cNvSpPr/>
            <p:nvPr/>
          </p:nvSpPr>
          <p:spPr>
            <a:xfrm>
              <a:off x="6069125" y="483900"/>
              <a:ext cx="16850" cy="5075"/>
            </a:xfrm>
            <a:custGeom>
              <a:avLst/>
              <a:gdLst/>
              <a:ahLst/>
              <a:cxnLst/>
              <a:rect l="0" t="0" r="0" b="0"/>
              <a:pathLst>
                <a:path w="674" h="203" extrusionOk="0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2" name="Shape 402"/>
            <p:cNvSpPr/>
            <p:nvPr/>
          </p:nvSpPr>
          <p:spPr>
            <a:xfrm>
              <a:off x="6028700" y="468750"/>
              <a:ext cx="11825" cy="6750"/>
            </a:xfrm>
            <a:custGeom>
              <a:avLst/>
              <a:gdLst/>
              <a:ahLst/>
              <a:cxnLst/>
              <a:rect l="0" t="0" r="0" b="0"/>
              <a:pathLst>
                <a:path w="473" h="270" extrusionOk="0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3" name="Shape 403"/>
            <p:cNvSpPr/>
            <p:nvPr/>
          </p:nvSpPr>
          <p:spPr>
            <a:xfrm>
              <a:off x="6047225" y="475475"/>
              <a:ext cx="15175" cy="5075"/>
            </a:xfrm>
            <a:custGeom>
              <a:avLst/>
              <a:gdLst/>
              <a:ahLst/>
              <a:cxnLst/>
              <a:rect l="0" t="0" r="0" b="0"/>
              <a:pathLst>
                <a:path w="607" h="203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4" name="Shape 404"/>
            <p:cNvSpPr/>
            <p:nvPr/>
          </p:nvSpPr>
          <p:spPr>
            <a:xfrm>
              <a:off x="6100250" y="405600"/>
              <a:ext cx="6775" cy="12650"/>
            </a:xfrm>
            <a:custGeom>
              <a:avLst/>
              <a:gdLst/>
              <a:ahLst/>
              <a:cxnLst/>
              <a:rect l="0" t="0" r="0" b="0"/>
              <a:pathLst>
                <a:path w="271" h="506" extrusionOk="0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5" name="Shape 405"/>
            <p:cNvSpPr/>
            <p:nvPr/>
          </p:nvSpPr>
          <p:spPr>
            <a:xfrm>
              <a:off x="6024500" y="2348250"/>
              <a:ext cx="68200" cy="42125"/>
            </a:xfrm>
            <a:custGeom>
              <a:avLst/>
              <a:gdLst/>
              <a:ahLst/>
              <a:cxnLst/>
              <a:rect l="0" t="0" r="0" b="0"/>
              <a:pathLst>
                <a:path w="2728" h="1685" extrusionOk="0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6" name="Shape 406"/>
            <p:cNvSpPr/>
            <p:nvPr/>
          </p:nvSpPr>
          <p:spPr>
            <a:xfrm>
              <a:off x="6060700" y="547850"/>
              <a:ext cx="7600" cy="14350"/>
            </a:xfrm>
            <a:custGeom>
              <a:avLst/>
              <a:gdLst/>
              <a:ahLst/>
              <a:cxnLst/>
              <a:rect l="0" t="0" r="0" b="0"/>
              <a:pathLst>
                <a:path w="304" h="574" extrusionOk="0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7" name="Shape 407"/>
            <p:cNvSpPr/>
            <p:nvPr/>
          </p:nvSpPr>
          <p:spPr>
            <a:xfrm>
              <a:off x="6003450" y="462000"/>
              <a:ext cx="16025" cy="5075"/>
            </a:xfrm>
            <a:custGeom>
              <a:avLst/>
              <a:gdLst/>
              <a:ahLst/>
              <a:cxnLst/>
              <a:rect l="0" t="0" r="0" b="0"/>
              <a:pathLst>
                <a:path w="641" h="203" extrusionOk="0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8" name="Shape 408"/>
            <p:cNvSpPr/>
            <p:nvPr/>
          </p:nvSpPr>
          <p:spPr>
            <a:xfrm>
              <a:off x="6096050" y="422450"/>
              <a:ext cx="8450" cy="15175"/>
            </a:xfrm>
            <a:custGeom>
              <a:avLst/>
              <a:gdLst/>
              <a:ahLst/>
              <a:cxnLst/>
              <a:rect l="0" t="0" r="0" b="0"/>
              <a:pathLst>
                <a:path w="338" h="607" extrusionOk="0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9" name="Shape 409"/>
            <p:cNvSpPr/>
            <p:nvPr/>
          </p:nvSpPr>
          <p:spPr>
            <a:xfrm>
              <a:off x="5834275" y="413175"/>
              <a:ext cx="14325" cy="5075"/>
            </a:xfrm>
            <a:custGeom>
              <a:avLst/>
              <a:gdLst/>
              <a:ahLst/>
              <a:cxnLst/>
              <a:rect l="0" t="0" r="0" b="0"/>
              <a:pathLst>
                <a:path w="573" h="203" extrusionOk="0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0" name="Shape 410"/>
            <p:cNvSpPr/>
            <p:nvPr/>
          </p:nvSpPr>
          <p:spPr>
            <a:xfrm>
              <a:off x="5728225" y="359325"/>
              <a:ext cx="4225" cy="14325"/>
            </a:xfrm>
            <a:custGeom>
              <a:avLst/>
              <a:gdLst/>
              <a:ahLst/>
              <a:cxnLst/>
              <a:rect l="0" t="0" r="0" b="0"/>
              <a:pathLst>
                <a:path w="169" h="573" extrusionOk="0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1" name="Shape 411"/>
            <p:cNvSpPr/>
            <p:nvPr/>
          </p:nvSpPr>
          <p:spPr>
            <a:xfrm>
              <a:off x="5811550" y="405600"/>
              <a:ext cx="16025" cy="9300"/>
            </a:xfrm>
            <a:custGeom>
              <a:avLst/>
              <a:gdLst/>
              <a:ahLst/>
              <a:cxnLst/>
              <a:rect l="0" t="0" r="0" b="0"/>
              <a:pathLst>
                <a:path w="641" h="372" extrusionOk="0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2" name="Shape 412"/>
            <p:cNvSpPr/>
            <p:nvPr/>
          </p:nvSpPr>
          <p:spPr>
            <a:xfrm>
              <a:off x="5731600" y="330700"/>
              <a:ext cx="8425" cy="22750"/>
            </a:xfrm>
            <a:custGeom>
              <a:avLst/>
              <a:gdLst/>
              <a:ahLst/>
              <a:cxnLst/>
              <a:rect l="0" t="0" r="0" b="0"/>
              <a:pathLst>
                <a:path w="337" h="910" extrusionOk="0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3" name="Shape 413"/>
            <p:cNvSpPr/>
            <p:nvPr/>
          </p:nvSpPr>
          <p:spPr>
            <a:xfrm>
              <a:off x="5855325" y="419075"/>
              <a:ext cx="15175" cy="4225"/>
            </a:xfrm>
            <a:custGeom>
              <a:avLst/>
              <a:gdLst/>
              <a:ahLst/>
              <a:cxnLst/>
              <a:rect l="0" t="0" r="0" b="0"/>
              <a:pathLst>
                <a:path w="607" h="169" extrusionOk="0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4" name="Shape 414"/>
            <p:cNvSpPr/>
            <p:nvPr/>
          </p:nvSpPr>
          <p:spPr>
            <a:xfrm>
              <a:off x="5740000" y="301250"/>
              <a:ext cx="10125" cy="17700"/>
            </a:xfrm>
            <a:custGeom>
              <a:avLst/>
              <a:gdLst/>
              <a:ahLst/>
              <a:cxnLst/>
              <a:rect l="0" t="0" r="0" b="0"/>
              <a:pathLst>
                <a:path w="405" h="708" extrusionOk="0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5" name="Shape 415"/>
            <p:cNvSpPr/>
            <p:nvPr/>
          </p:nvSpPr>
          <p:spPr>
            <a:xfrm>
              <a:off x="5877200" y="424975"/>
              <a:ext cx="21075" cy="8425"/>
            </a:xfrm>
            <a:custGeom>
              <a:avLst/>
              <a:gdLst/>
              <a:ahLst/>
              <a:cxnLst/>
              <a:rect l="0" t="0" r="0" b="0"/>
              <a:pathLst>
                <a:path w="843" h="337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6" name="Shape 416"/>
            <p:cNvSpPr/>
            <p:nvPr/>
          </p:nvSpPr>
          <p:spPr>
            <a:xfrm>
              <a:off x="5951275" y="446025"/>
              <a:ext cx="15175" cy="6750"/>
            </a:xfrm>
            <a:custGeom>
              <a:avLst/>
              <a:gdLst/>
              <a:ahLst/>
              <a:cxnLst/>
              <a:rect l="0" t="0" r="0" b="0"/>
              <a:pathLst>
                <a:path w="607" h="270" extrusionOk="0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7" name="Shape 417"/>
            <p:cNvSpPr/>
            <p:nvPr/>
          </p:nvSpPr>
          <p:spPr>
            <a:xfrm>
              <a:off x="5971475" y="452750"/>
              <a:ext cx="21900" cy="6750"/>
            </a:xfrm>
            <a:custGeom>
              <a:avLst/>
              <a:gdLst/>
              <a:ahLst/>
              <a:cxnLst/>
              <a:rect l="0" t="0" r="0" b="0"/>
              <a:pathLst>
                <a:path w="876" h="270" extrusionOk="0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8" name="Shape 418"/>
            <p:cNvSpPr/>
            <p:nvPr/>
          </p:nvSpPr>
          <p:spPr>
            <a:xfrm>
              <a:off x="5927700" y="438425"/>
              <a:ext cx="17700" cy="6775"/>
            </a:xfrm>
            <a:custGeom>
              <a:avLst/>
              <a:gdLst/>
              <a:ahLst/>
              <a:cxnLst/>
              <a:rect l="0" t="0" r="0" b="0"/>
              <a:pathLst>
                <a:path w="708" h="271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9" name="Shape 419"/>
            <p:cNvSpPr/>
            <p:nvPr/>
          </p:nvSpPr>
          <p:spPr>
            <a:xfrm>
              <a:off x="5904150" y="430850"/>
              <a:ext cx="18525" cy="6775"/>
            </a:xfrm>
            <a:custGeom>
              <a:avLst/>
              <a:gdLst/>
              <a:ahLst/>
              <a:cxnLst/>
              <a:rect l="0" t="0" r="0" b="0"/>
              <a:pathLst>
                <a:path w="741" h="271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0" name="Shape 420"/>
            <p:cNvSpPr/>
            <p:nvPr/>
          </p:nvSpPr>
          <p:spPr>
            <a:xfrm>
              <a:off x="5057400" y="2393700"/>
              <a:ext cx="63150" cy="68225"/>
            </a:xfrm>
            <a:custGeom>
              <a:avLst/>
              <a:gdLst/>
              <a:ahLst/>
              <a:cxnLst/>
              <a:rect l="0" t="0" r="0" b="0"/>
              <a:pathLst>
                <a:path w="2526" h="2729" extrusionOk="0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1" name="Shape 421"/>
            <p:cNvSpPr/>
            <p:nvPr/>
          </p:nvSpPr>
          <p:spPr>
            <a:xfrm>
              <a:off x="5921825" y="2394550"/>
              <a:ext cx="64825" cy="62300"/>
            </a:xfrm>
            <a:custGeom>
              <a:avLst/>
              <a:gdLst/>
              <a:ahLst/>
              <a:cxnLst/>
              <a:rect l="0" t="0" r="0" b="0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2" name="Shape 422"/>
            <p:cNvSpPr/>
            <p:nvPr/>
          </p:nvSpPr>
          <p:spPr>
            <a:xfrm>
              <a:off x="5876375" y="2346575"/>
              <a:ext cx="63975" cy="44625"/>
            </a:xfrm>
            <a:custGeom>
              <a:avLst/>
              <a:gdLst/>
              <a:ahLst/>
              <a:cxnLst/>
              <a:rect l="0" t="0" r="0" b="0"/>
              <a:pathLst>
                <a:path w="2559" h="1785" extrusionOk="0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3" name="Shape 423"/>
            <p:cNvSpPr/>
            <p:nvPr/>
          </p:nvSpPr>
          <p:spPr>
            <a:xfrm>
              <a:off x="5960525" y="2466100"/>
              <a:ext cx="64000" cy="61475"/>
            </a:xfrm>
            <a:custGeom>
              <a:avLst/>
              <a:gdLst/>
              <a:ahLst/>
              <a:cxnLst/>
              <a:rect l="0" t="0" r="0" b="0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4" name="Shape 424"/>
            <p:cNvSpPr/>
            <p:nvPr/>
          </p:nvSpPr>
          <p:spPr>
            <a:xfrm>
              <a:off x="5974850" y="2536800"/>
              <a:ext cx="63150" cy="61475"/>
            </a:xfrm>
            <a:custGeom>
              <a:avLst/>
              <a:gdLst/>
              <a:ahLst/>
              <a:cxnLst/>
              <a:rect l="0" t="0" r="0" b="0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5" name="Shape 425"/>
            <p:cNvSpPr/>
            <p:nvPr/>
          </p:nvSpPr>
          <p:spPr>
            <a:xfrm>
              <a:off x="5803125" y="2348250"/>
              <a:ext cx="66525" cy="40425"/>
            </a:xfrm>
            <a:custGeom>
              <a:avLst/>
              <a:gdLst/>
              <a:ahLst/>
              <a:cxnLst/>
              <a:rect l="0" t="0" r="0" b="0"/>
              <a:pathLst>
                <a:path w="2661" h="1617" extrusionOk="0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6" name="Shape 426"/>
            <p:cNvSpPr/>
            <p:nvPr/>
          </p:nvSpPr>
          <p:spPr>
            <a:xfrm>
              <a:off x="5201325" y="2394550"/>
              <a:ext cx="64825" cy="62300"/>
            </a:xfrm>
            <a:custGeom>
              <a:avLst/>
              <a:gdLst/>
              <a:ahLst/>
              <a:cxnLst/>
              <a:rect l="0" t="0" r="0" b="0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7" name="Shape 427"/>
            <p:cNvSpPr/>
            <p:nvPr/>
          </p:nvSpPr>
          <p:spPr>
            <a:xfrm>
              <a:off x="5355350" y="2348250"/>
              <a:ext cx="69050" cy="40425"/>
            </a:xfrm>
            <a:custGeom>
              <a:avLst/>
              <a:gdLst/>
              <a:ahLst/>
              <a:cxnLst/>
              <a:rect l="0" t="0" r="0" b="0"/>
              <a:pathLst>
                <a:path w="2762" h="1617" extrusionOk="0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8" name="Shape 428"/>
            <p:cNvSpPr/>
            <p:nvPr/>
          </p:nvSpPr>
          <p:spPr>
            <a:xfrm>
              <a:off x="5901625" y="25359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9" name="Shape 429"/>
            <p:cNvSpPr/>
            <p:nvPr/>
          </p:nvSpPr>
          <p:spPr>
            <a:xfrm>
              <a:off x="5658375" y="2346575"/>
              <a:ext cx="63975" cy="44625"/>
            </a:xfrm>
            <a:custGeom>
              <a:avLst/>
              <a:gdLst/>
              <a:ahLst/>
              <a:cxnLst/>
              <a:rect l="0" t="0" r="0" b="0"/>
              <a:pathLst>
                <a:path w="2559" h="1785" extrusionOk="0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0" name="Shape 430"/>
            <p:cNvSpPr/>
            <p:nvPr/>
          </p:nvSpPr>
          <p:spPr>
            <a:xfrm>
              <a:off x="5430250" y="2348250"/>
              <a:ext cx="69050" cy="40425"/>
            </a:xfrm>
            <a:custGeom>
              <a:avLst/>
              <a:gdLst/>
              <a:ahLst/>
              <a:cxnLst/>
              <a:rect l="0" t="0" r="0" b="0"/>
              <a:pathLst>
                <a:path w="2762" h="1617" extrusionOk="0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5132300" y="2346575"/>
              <a:ext cx="64000" cy="44625"/>
            </a:xfrm>
            <a:custGeom>
              <a:avLst/>
              <a:gdLst/>
              <a:ahLst/>
              <a:cxnLst/>
              <a:rect l="0" t="0" r="0" b="0"/>
              <a:pathLst>
                <a:path w="2560" h="1785" extrusionOk="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2" name="Shape 432"/>
            <p:cNvSpPr/>
            <p:nvPr/>
          </p:nvSpPr>
          <p:spPr>
            <a:xfrm>
              <a:off x="5729075" y="2348250"/>
              <a:ext cx="67350" cy="40425"/>
            </a:xfrm>
            <a:custGeom>
              <a:avLst/>
              <a:gdLst/>
              <a:ahLst/>
              <a:cxnLst/>
              <a:rect l="0" t="0" r="0" b="0"/>
              <a:pathLst>
                <a:path w="2694" h="1617" extrusionOk="0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3" name="Shape 433"/>
            <p:cNvSpPr/>
            <p:nvPr/>
          </p:nvSpPr>
          <p:spPr>
            <a:xfrm>
              <a:off x="5750100" y="2466100"/>
              <a:ext cx="57275" cy="62300"/>
            </a:xfrm>
            <a:custGeom>
              <a:avLst/>
              <a:gdLst/>
              <a:ahLst/>
              <a:cxnLst/>
              <a:rect l="0" t="0" r="0" b="0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4" name="Shape 434"/>
            <p:cNvSpPr/>
            <p:nvPr/>
          </p:nvSpPr>
          <p:spPr>
            <a:xfrm>
              <a:off x="5766100" y="2489675"/>
              <a:ext cx="19375" cy="20225"/>
            </a:xfrm>
            <a:custGeom>
              <a:avLst/>
              <a:gdLst/>
              <a:ahLst/>
              <a:cxnLst/>
              <a:rect l="0" t="0" r="0" b="0"/>
              <a:pathLst>
                <a:path w="775" h="809" extrusionOk="0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5" name="Shape 435"/>
            <p:cNvSpPr/>
            <p:nvPr/>
          </p:nvSpPr>
          <p:spPr>
            <a:xfrm>
              <a:off x="5729900" y="2607500"/>
              <a:ext cx="57275" cy="62325"/>
            </a:xfrm>
            <a:custGeom>
              <a:avLst/>
              <a:gdLst/>
              <a:ahLst/>
              <a:cxnLst/>
              <a:rect l="0" t="0" r="0" b="0"/>
              <a:pathLst>
                <a:path w="2291" h="2493" extrusionOk="0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6" name="Shape 436"/>
            <p:cNvSpPr/>
            <p:nvPr/>
          </p:nvSpPr>
          <p:spPr>
            <a:xfrm>
              <a:off x="5784625" y="2559525"/>
              <a:ext cx="18525" cy="21900"/>
            </a:xfrm>
            <a:custGeom>
              <a:avLst/>
              <a:gdLst/>
              <a:ahLst/>
              <a:cxnLst/>
              <a:rect l="0" t="0" r="0" b="0"/>
              <a:pathLst>
                <a:path w="741" h="876" extrusionOk="0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7" name="Shape 437"/>
            <p:cNvSpPr/>
            <p:nvPr/>
          </p:nvSpPr>
          <p:spPr>
            <a:xfrm>
              <a:off x="5745050" y="24677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8" name="Shape 438"/>
            <p:cNvSpPr/>
            <p:nvPr/>
          </p:nvSpPr>
          <p:spPr>
            <a:xfrm>
              <a:off x="5757675" y="2535950"/>
              <a:ext cx="64850" cy="62325"/>
            </a:xfrm>
            <a:custGeom>
              <a:avLst/>
              <a:gdLst/>
              <a:ahLst/>
              <a:cxnLst/>
              <a:rect l="0" t="0" r="0" b="0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9" name="Shape 439"/>
            <p:cNvSpPr/>
            <p:nvPr/>
          </p:nvSpPr>
          <p:spPr>
            <a:xfrm>
              <a:off x="5889000" y="24644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0" name="Shape 440"/>
            <p:cNvSpPr/>
            <p:nvPr/>
          </p:nvSpPr>
          <p:spPr>
            <a:xfrm>
              <a:off x="5830900" y="2536800"/>
              <a:ext cx="58125" cy="62300"/>
            </a:xfrm>
            <a:custGeom>
              <a:avLst/>
              <a:gdLst/>
              <a:ahLst/>
              <a:cxnLst/>
              <a:rect l="0" t="0" r="0" b="0"/>
              <a:pathLst>
                <a:path w="2325" h="2492" extrusionOk="0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1" name="Shape 441"/>
            <p:cNvSpPr/>
            <p:nvPr/>
          </p:nvSpPr>
          <p:spPr>
            <a:xfrm>
              <a:off x="5835950" y="2487975"/>
              <a:ext cx="22750" cy="18550"/>
            </a:xfrm>
            <a:custGeom>
              <a:avLst/>
              <a:gdLst/>
              <a:ahLst/>
              <a:cxnLst/>
              <a:rect l="0" t="0" r="0" b="0"/>
              <a:pathLst>
                <a:path w="910" h="742" extrusionOk="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2" name="Shape 442"/>
            <p:cNvSpPr/>
            <p:nvPr/>
          </p:nvSpPr>
          <p:spPr>
            <a:xfrm>
              <a:off x="5816600" y="2465250"/>
              <a:ext cx="64850" cy="62325"/>
            </a:xfrm>
            <a:custGeom>
              <a:avLst/>
              <a:gdLst/>
              <a:ahLst/>
              <a:cxnLst/>
              <a:rect l="0" t="0" r="0" b="0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3" name="Shape 443"/>
            <p:cNvSpPr/>
            <p:nvPr/>
          </p:nvSpPr>
          <p:spPr>
            <a:xfrm>
              <a:off x="5979900" y="2689150"/>
              <a:ext cx="22750" cy="15175"/>
            </a:xfrm>
            <a:custGeom>
              <a:avLst/>
              <a:gdLst/>
              <a:ahLst/>
              <a:cxnLst/>
              <a:rect l="0" t="0" r="0" b="0"/>
              <a:pathLst>
                <a:path w="910" h="607" extrusionOk="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4" name="Shape 444"/>
            <p:cNvSpPr/>
            <p:nvPr/>
          </p:nvSpPr>
          <p:spPr>
            <a:xfrm>
              <a:off x="6049750" y="2427375"/>
              <a:ext cx="28650" cy="20225"/>
            </a:xfrm>
            <a:custGeom>
              <a:avLst/>
              <a:gdLst/>
              <a:ahLst/>
              <a:cxnLst/>
              <a:rect l="0" t="0" r="0" b="0"/>
              <a:pathLst>
                <a:path w="1146" h="809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5" name="Shape 445"/>
            <p:cNvSpPr/>
            <p:nvPr/>
          </p:nvSpPr>
          <p:spPr>
            <a:xfrm>
              <a:off x="5938650" y="2604125"/>
              <a:ext cx="155750" cy="69900"/>
            </a:xfrm>
            <a:custGeom>
              <a:avLst/>
              <a:gdLst/>
              <a:ahLst/>
              <a:cxnLst/>
              <a:rect l="0" t="0" r="0" b="0"/>
              <a:pathLst>
                <a:path w="6230" h="2796" extrusionOk="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6" name="Shape 446"/>
            <p:cNvSpPr/>
            <p:nvPr/>
          </p:nvSpPr>
          <p:spPr>
            <a:xfrm>
              <a:off x="5744225" y="2620125"/>
              <a:ext cx="22750" cy="13500"/>
            </a:xfrm>
            <a:custGeom>
              <a:avLst/>
              <a:gdLst/>
              <a:ahLst/>
              <a:cxnLst/>
              <a:rect l="0" t="0" r="0" b="0"/>
              <a:pathLst>
                <a:path w="910" h="540" extrusionOk="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7" name="Shape 447"/>
            <p:cNvSpPr/>
            <p:nvPr/>
          </p:nvSpPr>
          <p:spPr>
            <a:xfrm>
              <a:off x="6030400" y="2712725"/>
              <a:ext cx="64000" cy="41250"/>
            </a:xfrm>
            <a:custGeom>
              <a:avLst/>
              <a:gdLst/>
              <a:ahLst/>
              <a:cxnLst/>
              <a:rect l="0" t="0" r="0" b="0"/>
              <a:pathLst>
                <a:path w="2560" h="1650" extrusionOk="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8" name="Shape 448"/>
            <p:cNvSpPr/>
            <p:nvPr/>
          </p:nvSpPr>
          <p:spPr>
            <a:xfrm>
              <a:off x="5958000" y="2678200"/>
              <a:ext cx="62325" cy="74950"/>
            </a:xfrm>
            <a:custGeom>
              <a:avLst/>
              <a:gdLst/>
              <a:ahLst/>
              <a:cxnLst/>
              <a:rect l="0" t="0" r="0" b="0"/>
              <a:pathLst>
                <a:path w="2493" h="2998" extrusionOk="0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9" name="Shape 449"/>
            <p:cNvSpPr/>
            <p:nvPr/>
          </p:nvSpPr>
          <p:spPr>
            <a:xfrm>
              <a:off x="6028700" y="2718600"/>
              <a:ext cx="4250" cy="35375"/>
            </a:xfrm>
            <a:custGeom>
              <a:avLst/>
              <a:gdLst/>
              <a:ahLst/>
              <a:cxnLst/>
              <a:rect l="0" t="0" r="0" b="0"/>
              <a:pathLst>
                <a:path w="170" h="1415" extrusionOk="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0" name="Shape 450"/>
            <p:cNvSpPr/>
            <p:nvPr/>
          </p:nvSpPr>
          <p:spPr>
            <a:xfrm>
              <a:off x="6053950" y="2723650"/>
              <a:ext cx="14350" cy="19400"/>
            </a:xfrm>
            <a:custGeom>
              <a:avLst/>
              <a:gdLst/>
              <a:ahLst/>
              <a:cxnLst/>
              <a:rect l="0" t="0" r="0" b="0"/>
              <a:pathLst>
                <a:path w="574" h="776" extrusionOk="0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1" name="Shape 451"/>
            <p:cNvSpPr/>
            <p:nvPr/>
          </p:nvSpPr>
          <p:spPr>
            <a:xfrm>
              <a:off x="6056475" y="2501450"/>
              <a:ext cx="27825" cy="22750"/>
            </a:xfrm>
            <a:custGeom>
              <a:avLst/>
              <a:gdLst/>
              <a:ahLst/>
              <a:cxnLst/>
              <a:rect l="0" t="0" r="0" b="0"/>
              <a:pathLst>
                <a:path w="1113" h="910" extrusionOk="0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2" name="Shape 452"/>
            <p:cNvSpPr/>
            <p:nvPr/>
          </p:nvSpPr>
          <p:spPr>
            <a:xfrm>
              <a:off x="5990825" y="2395400"/>
              <a:ext cx="101875" cy="63150"/>
            </a:xfrm>
            <a:custGeom>
              <a:avLst/>
              <a:gdLst/>
              <a:ahLst/>
              <a:cxnLst/>
              <a:rect l="0" t="0" r="0" b="0"/>
              <a:pathLst>
                <a:path w="4075" h="2526" extrusionOk="0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3" name="Shape 453"/>
            <p:cNvSpPr/>
            <p:nvPr/>
          </p:nvSpPr>
          <p:spPr>
            <a:xfrm>
              <a:off x="6030400" y="2466100"/>
              <a:ext cx="66525" cy="132175"/>
            </a:xfrm>
            <a:custGeom>
              <a:avLst/>
              <a:gdLst/>
              <a:ahLst/>
              <a:cxnLst/>
              <a:rect l="0" t="0" r="0" b="0"/>
              <a:pathLst>
                <a:path w="2661" h="5287" extrusionOk="0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4" name="Shape 454"/>
            <p:cNvSpPr/>
            <p:nvPr/>
          </p:nvSpPr>
          <p:spPr>
            <a:xfrm>
              <a:off x="5982425" y="2726175"/>
              <a:ext cx="21050" cy="12650"/>
            </a:xfrm>
            <a:custGeom>
              <a:avLst/>
              <a:gdLst/>
              <a:ahLst/>
              <a:cxnLst/>
              <a:rect l="0" t="0" r="0" b="0"/>
              <a:pathLst>
                <a:path w="842" h="506" extrusionOk="0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5" name="Shape 455"/>
            <p:cNvSpPr/>
            <p:nvPr/>
          </p:nvSpPr>
          <p:spPr>
            <a:xfrm>
              <a:off x="5072550" y="2497250"/>
              <a:ext cx="28625" cy="23575"/>
            </a:xfrm>
            <a:custGeom>
              <a:avLst/>
              <a:gdLst/>
              <a:ahLst/>
              <a:cxnLst/>
              <a:rect l="0" t="0" r="0" b="0"/>
              <a:pathLst>
                <a:path w="1145" h="943" extrusionOk="0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6" name="Shape 456"/>
            <p:cNvSpPr/>
            <p:nvPr/>
          </p:nvSpPr>
          <p:spPr>
            <a:xfrm>
              <a:off x="5868800" y="26058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7" name="Shape 457"/>
            <p:cNvSpPr/>
            <p:nvPr/>
          </p:nvSpPr>
          <p:spPr>
            <a:xfrm>
              <a:off x="5128100" y="2676525"/>
              <a:ext cx="63150" cy="78300"/>
            </a:xfrm>
            <a:custGeom>
              <a:avLst/>
              <a:gdLst/>
              <a:ahLst/>
              <a:cxnLst/>
              <a:rect l="0" t="0" r="0" b="0"/>
              <a:pathLst>
                <a:path w="2526" h="3132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8" name="Shape 458"/>
            <p:cNvSpPr/>
            <p:nvPr/>
          </p:nvSpPr>
          <p:spPr>
            <a:xfrm>
              <a:off x="5055700" y="2464425"/>
              <a:ext cx="103550" cy="65675"/>
            </a:xfrm>
            <a:custGeom>
              <a:avLst/>
              <a:gdLst/>
              <a:ahLst/>
              <a:cxnLst/>
              <a:rect l="0" t="0" r="0" b="0"/>
              <a:pathLst>
                <a:path w="4142" h="2627" extrusionOk="0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9" name="Shape 459"/>
            <p:cNvSpPr/>
            <p:nvPr/>
          </p:nvSpPr>
          <p:spPr>
            <a:xfrm>
              <a:off x="5059075" y="2348250"/>
              <a:ext cx="66525" cy="40425"/>
            </a:xfrm>
            <a:custGeom>
              <a:avLst/>
              <a:gdLst/>
              <a:ahLst/>
              <a:cxnLst/>
              <a:rect l="0" t="0" r="0" b="0"/>
              <a:pathLst>
                <a:path w="2661" h="1617" extrusionOk="0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60" name="Shape 460"/>
            <p:cNvSpPr/>
            <p:nvPr/>
          </p:nvSpPr>
          <p:spPr>
            <a:xfrm>
              <a:off x="5055700" y="2677375"/>
              <a:ext cx="64850" cy="72400"/>
            </a:xfrm>
            <a:custGeom>
              <a:avLst/>
              <a:gdLst/>
              <a:ahLst/>
              <a:cxnLst/>
              <a:rect l="0" t="0" r="0" b="0"/>
              <a:pathLst>
                <a:path w="2594" h="2896" extrusionOk="0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61" name="Shape 461"/>
            <p:cNvSpPr/>
            <p:nvPr/>
          </p:nvSpPr>
          <p:spPr>
            <a:xfrm>
              <a:off x="5722325" y="2677375"/>
              <a:ext cx="80825" cy="72400"/>
            </a:xfrm>
            <a:custGeom>
              <a:avLst/>
              <a:gdLst/>
              <a:ahLst/>
              <a:cxnLst/>
              <a:rect l="0" t="0" r="0" b="0"/>
              <a:pathLst>
                <a:path w="3233" h="2896" extrusionOk="0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62" name="Shape 462"/>
            <p:cNvSpPr/>
            <p:nvPr/>
          </p:nvSpPr>
          <p:spPr>
            <a:xfrm>
              <a:off x="5811550" y="2677375"/>
              <a:ext cx="65675" cy="75775"/>
            </a:xfrm>
            <a:custGeom>
              <a:avLst/>
              <a:gdLst/>
              <a:ahLst/>
              <a:cxnLst/>
              <a:rect l="0" t="0" r="0" b="0"/>
              <a:pathLst>
                <a:path w="2627" h="3031" extrusionOk="0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63" name="Shape 463"/>
            <p:cNvSpPr/>
            <p:nvPr/>
          </p:nvSpPr>
          <p:spPr>
            <a:xfrm>
              <a:off x="5363775" y="2677375"/>
              <a:ext cx="351000" cy="78300"/>
            </a:xfrm>
            <a:custGeom>
              <a:avLst/>
              <a:gdLst/>
              <a:ahLst/>
              <a:cxnLst/>
              <a:rect l="0" t="0" r="0" b="0"/>
              <a:pathLst>
                <a:path w="14040" h="3132" extrusionOk="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64" name="Shape 464"/>
            <p:cNvSpPr/>
            <p:nvPr/>
          </p:nvSpPr>
          <p:spPr>
            <a:xfrm>
              <a:off x="5273700" y="2674850"/>
              <a:ext cx="85050" cy="79125"/>
            </a:xfrm>
            <a:custGeom>
              <a:avLst/>
              <a:gdLst/>
              <a:ahLst/>
              <a:cxnLst/>
              <a:rect l="0" t="0" r="0" b="0"/>
              <a:pathLst>
                <a:path w="3402" h="3165" extrusionOk="0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465" name="Shape 465"/>
          <p:cNvSpPr txBox="1">
            <a:spLocks noGrp="1"/>
          </p:cNvSpPr>
          <p:nvPr>
            <p:ph type="ctrTitle"/>
          </p:nvPr>
        </p:nvSpPr>
        <p:spPr>
          <a:xfrm>
            <a:off x="1557875" y="1882525"/>
            <a:ext cx="6028199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66" name="Shape 466"/>
          <p:cNvSpPr txBox="1">
            <a:spLocks noGrp="1"/>
          </p:cNvSpPr>
          <p:nvPr>
            <p:ph type="subTitle" idx="1"/>
          </p:nvPr>
        </p:nvSpPr>
        <p:spPr>
          <a:xfrm>
            <a:off x="1557875" y="3329550"/>
            <a:ext cx="6028199" cy="1061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1800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7" name="Shape 1487"/>
          <p:cNvGrpSpPr/>
          <p:nvPr/>
        </p:nvGrpSpPr>
        <p:grpSpPr>
          <a:xfrm>
            <a:off x="1" y="4"/>
            <a:ext cx="9152064" cy="6864065"/>
            <a:chOff x="328725" y="238125"/>
            <a:chExt cx="3447625" cy="2585725"/>
          </a:xfrm>
        </p:grpSpPr>
        <p:sp>
          <p:nvSpPr>
            <p:cNvPr id="1488" name="Shape 1488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0" t="0" r="0" b="0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0" t="0" r="0" b="0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0" t="0" r="0" b="0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0" t="0" r="0" b="0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0" t="0" r="0" b="0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0" t="0" r="0" b="0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0" t="0" r="0" b="0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0" t="0" r="0" b="0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0" t="0" r="0" b="0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7" name="Shape 1497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0" t="0" r="0" b="0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8" name="Shape 1498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0" t="0" r="0" b="0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9" name="Shape 1499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0" t="0" r="0" b="0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0" name="Shape 1500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0" t="0" r="0" b="0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1" name="Shape 1501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0" t="0" r="0" b="0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2" name="Shape 1502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0" t="0" r="0" b="0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0" t="0" r="0" b="0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4" name="Shape 1504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0" t="0" r="0" b="0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5" name="Shape 1505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0" t="0" r="0" b="0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6" name="Shape 1506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0" t="0" r="0" b="0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7" name="Shape 1507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0" t="0" r="0" b="0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8" name="Shape 1508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0" t="0" r="0" b="0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9" name="Shape 1509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0" t="0" r="0" b="0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0" name="Shape 1510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0" t="0" r="0" b="0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1" name="Shape 1511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0" t="0" r="0" b="0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2" name="Shape 1512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0" t="0" r="0" b="0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3" name="Shape 1513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0" t="0" r="0" b="0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4" name="Shape 1514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0" t="0" r="0" b="0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5" name="Shape 1515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0" t="0" r="0" b="0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6" name="Shape 1516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0" t="0" r="0" b="0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7" name="Shape 1517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8" name="Shape 1518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0" t="0" r="0" b="0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9" name="Shape 1519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0" name="Shape 1520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0" t="0" r="0" b="0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1" name="Shape 1521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0" t="0" r="0" b="0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2" name="Shape 1522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0" t="0" r="0" b="0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3" name="Shape 1523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0" t="0" r="0" b="0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4" name="Shape 1524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0" t="0" r="0" b="0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5" name="Shape 1525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0" t="0" r="0" b="0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6" name="Shape 1526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0" t="0" r="0" b="0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7" name="Shape 1527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0" t="0" r="0" b="0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8" name="Shape 1528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0" t="0" r="0" b="0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9" name="Shape 1529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0" t="0" r="0" b="0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0" name="Shape 1530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0" t="0" r="0" b="0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1" name="Shape 1531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0" t="0" r="0" b="0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2" name="Shape 1532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0" t="0" r="0" b="0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3" name="Shape 1533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0" t="0" r="0" b="0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4" name="Shape 1534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0" t="0" r="0" b="0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5" name="Shape 1535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0" t="0" r="0" b="0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6" name="Shape 1536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0" t="0" r="0" b="0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7" name="Shape 1537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0" t="0" r="0" b="0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8" name="Shape 1538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0" t="0" r="0" b="0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9" name="Shape 1539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0" t="0" r="0" b="0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0" name="Shape 1540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0" t="0" r="0" b="0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1" name="Shape 1541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0" t="0" r="0" b="0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2" name="Shape 1542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0" t="0" r="0" b="0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3" name="Shape 1543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0" t="0" r="0" b="0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4" name="Shape 1544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0" t="0" r="0" b="0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5" name="Shape 1545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0" t="0" r="0" b="0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6" name="Shape 1546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0" t="0" r="0" b="0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7" name="Shape 1547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0" t="0" r="0" b="0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8" name="Shape 1548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0" t="0" r="0" b="0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9" name="Shape 1549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0" t="0" r="0" b="0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0" name="Shape 1550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0" t="0" r="0" b="0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1" name="Shape 1551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0" t="0" r="0" b="0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2" name="Shape 1552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0" t="0" r="0" b="0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3" name="Shape 1553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0" t="0" r="0" b="0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4" name="Shape 1554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0" t="0" r="0" b="0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5" name="Shape 1555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0" t="0" r="0" b="0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6" name="Shape 1556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0" t="0" r="0" b="0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7" name="Shape 1557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0" t="0" r="0" b="0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8" name="Shape 1558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0" t="0" r="0" b="0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9" name="Shape 1559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0" t="0" r="0" b="0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0" name="Shape 1560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0" t="0" r="0" b="0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1" name="Shape 1561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0" t="0" r="0" b="0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2" name="Shape 1562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0" t="0" r="0" b="0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3" name="Shape 1563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0" t="0" r="0" b="0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4" name="Shape 1564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0" t="0" r="0" b="0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5" name="Shape 1565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0" t="0" r="0" b="0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6" name="Shape 1566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0" t="0" r="0" b="0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7" name="Shape 1567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0" t="0" r="0" b="0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8" name="Shape 1568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0" t="0" r="0" b="0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9" name="Shape 1569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0" name="Shape 1570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0" t="0" r="0" b="0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1" name="Shape 1571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2" name="Shape 1572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0" t="0" r="0" b="0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3" name="Shape 1573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0" t="0" r="0" b="0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4" name="Shape 1574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0" t="0" r="0" b="0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5" name="Shape 1575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0" t="0" r="0" b="0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6" name="Shape 1576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0" t="0" r="0" b="0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7" name="Shape 1577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0" t="0" r="0" b="0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8" name="Shape 1578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0" t="0" r="0" b="0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9" name="Shape 1579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0" t="0" r="0" b="0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0" name="Shape 1580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0" t="0" r="0" b="0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1" name="Shape 1581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0" t="0" r="0" b="0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2" name="Shape 1582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0" t="0" r="0" b="0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3" name="Shape 1583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0" t="0" r="0" b="0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4" name="Shape 1584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0" t="0" r="0" b="0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5" name="Shape 1585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0" t="0" r="0" b="0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6" name="Shape 1586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0" t="0" r="0" b="0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7" name="Shape 1587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0" t="0" r="0" b="0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8" name="Shape 1588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0" t="0" r="0" b="0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9" name="Shape 1589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0" t="0" r="0" b="0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90" name="Shape 1590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0" t="0" r="0" b="0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91" name="Shape 1591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0" t="0" r="0" b="0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">
    <p:bg>
      <p:bgPr>
        <a:solidFill>
          <a:srgbClr val="F55D4B"/>
        </a:solidFill>
        <a:effectLst/>
      </p:bgPr>
    </p:bg>
    <p:spTree>
      <p:nvGrpSpPr>
        <p:cNvPr id="1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9" name="Shape 1699"/>
          <p:cNvGrpSpPr/>
          <p:nvPr/>
        </p:nvGrpSpPr>
        <p:grpSpPr>
          <a:xfrm>
            <a:off x="1" y="4"/>
            <a:ext cx="9152064" cy="6864065"/>
            <a:chOff x="328725" y="238125"/>
            <a:chExt cx="3447625" cy="2585725"/>
          </a:xfrm>
        </p:grpSpPr>
        <p:sp>
          <p:nvSpPr>
            <p:cNvPr id="1700" name="Shape 1700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0" t="0" r="0" b="0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0" t="0" r="0" b="0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0" t="0" r="0" b="0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0" t="0" r="0" b="0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0" t="0" r="0" b="0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0" t="0" r="0" b="0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0" t="0" r="0" b="0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0" t="0" r="0" b="0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0" t="0" r="0" b="0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0" t="0" r="0" b="0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0" t="0" r="0" b="0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0" t="0" r="0" b="0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0" t="0" r="0" b="0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0" t="0" r="0" b="0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0" t="0" r="0" b="0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0" t="0" r="0" b="0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0" t="0" r="0" b="0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0" t="0" r="0" b="0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0" t="0" r="0" b="0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9" name="Shape 1719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0" t="0" r="0" b="0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0" name="Shape 1720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0" t="0" r="0" b="0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1" name="Shape 1721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0" t="0" r="0" b="0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2" name="Shape 1722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0" t="0" r="0" b="0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3" name="Shape 1723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0" t="0" r="0" b="0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4" name="Shape 1724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0" t="0" r="0" b="0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5" name="Shape 1725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0" t="0" r="0" b="0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6" name="Shape 1726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0" t="0" r="0" b="0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7" name="Shape 1727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0" t="0" r="0" b="0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8" name="Shape 1728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0" t="0" r="0" b="0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9" name="Shape 1729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0" name="Shape 1730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0" t="0" r="0" b="0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1" name="Shape 1731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2" name="Shape 1732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0" t="0" r="0" b="0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3" name="Shape 1733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0" t="0" r="0" b="0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4" name="Shape 1734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0" t="0" r="0" b="0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5" name="Shape 1735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0" t="0" r="0" b="0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6" name="Shape 1736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0" t="0" r="0" b="0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7" name="Shape 1737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0" t="0" r="0" b="0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8" name="Shape 1738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0" t="0" r="0" b="0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9" name="Shape 1739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0" t="0" r="0" b="0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0" name="Shape 1740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0" t="0" r="0" b="0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1" name="Shape 1741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0" t="0" r="0" b="0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2" name="Shape 1742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0" t="0" r="0" b="0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3" name="Shape 1743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0" t="0" r="0" b="0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4" name="Shape 1744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0" t="0" r="0" b="0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5" name="Shape 1745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0" t="0" r="0" b="0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6" name="Shape 1746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0" t="0" r="0" b="0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7" name="Shape 1747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0" t="0" r="0" b="0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8" name="Shape 1748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0" t="0" r="0" b="0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9" name="Shape 1749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0" t="0" r="0" b="0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0" name="Shape 1750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0" t="0" r="0" b="0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1" name="Shape 1751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0" t="0" r="0" b="0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2" name="Shape 1752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0" t="0" r="0" b="0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3" name="Shape 1753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0" t="0" r="0" b="0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4" name="Shape 1754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0" t="0" r="0" b="0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5" name="Shape 1755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0" t="0" r="0" b="0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6" name="Shape 1756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0" t="0" r="0" b="0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7" name="Shape 1757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0" t="0" r="0" b="0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8" name="Shape 1758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0" t="0" r="0" b="0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9" name="Shape 1759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0" t="0" r="0" b="0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0" name="Shape 1760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0" t="0" r="0" b="0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1" name="Shape 1761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0" t="0" r="0" b="0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2" name="Shape 1762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0" t="0" r="0" b="0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3" name="Shape 1763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0" t="0" r="0" b="0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4" name="Shape 1764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0" t="0" r="0" b="0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5" name="Shape 1765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0" t="0" r="0" b="0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6" name="Shape 1766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0" t="0" r="0" b="0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7" name="Shape 1767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0" t="0" r="0" b="0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8" name="Shape 1768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0" t="0" r="0" b="0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9" name="Shape 1769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0" t="0" r="0" b="0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0" name="Shape 1770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0" t="0" r="0" b="0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1" name="Shape 1771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0" t="0" r="0" b="0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2" name="Shape 1772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0" t="0" r="0" b="0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3" name="Shape 1773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0" t="0" r="0" b="0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4" name="Shape 1774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0" t="0" r="0" b="0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5" name="Shape 1775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0" t="0" r="0" b="0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6" name="Shape 1776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0" t="0" r="0" b="0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7" name="Shape 1777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0" t="0" r="0" b="0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8" name="Shape 1778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0" t="0" r="0" b="0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9" name="Shape 1779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0" t="0" r="0" b="0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0" name="Shape 1780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0" t="0" r="0" b="0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1" name="Shape 1781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2" name="Shape 1782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0" t="0" r="0" b="0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3" name="Shape 1783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4" name="Shape 1784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0" t="0" r="0" b="0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5" name="Shape 1785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0" t="0" r="0" b="0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6" name="Shape 1786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0" t="0" r="0" b="0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7" name="Shape 1787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0" t="0" r="0" b="0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8" name="Shape 1788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0" t="0" r="0" b="0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9" name="Shape 1789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0" t="0" r="0" b="0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0" name="Shape 1790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0" t="0" r="0" b="0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1" name="Shape 1791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0" t="0" r="0" b="0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2" name="Shape 1792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0" t="0" r="0" b="0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3" name="Shape 1793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0" t="0" r="0" b="0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4" name="Shape 1794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0" t="0" r="0" b="0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5" name="Shape 1795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0" t="0" r="0" b="0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6" name="Shape 1796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0" t="0" r="0" b="0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7" name="Shape 1797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0" t="0" r="0" b="0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8" name="Shape 1798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0" t="0" r="0" b="0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9" name="Shape 1799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0" t="0" r="0" b="0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00" name="Shape 1800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0" t="0" r="0" b="0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01" name="Shape 1801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0" t="0" r="0" b="0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02" name="Shape 1802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0" t="0" r="0" b="0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03" name="Shape 1803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0" t="0" r="0" b="0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6" name="Shape 666"/>
          <p:cNvGrpSpPr/>
          <p:nvPr/>
        </p:nvGrpSpPr>
        <p:grpSpPr>
          <a:xfrm>
            <a:off x="138" y="104"/>
            <a:ext cx="9159994" cy="6870012"/>
            <a:chOff x="3843650" y="2891150"/>
            <a:chExt cx="3447625" cy="2585725"/>
          </a:xfrm>
        </p:grpSpPr>
        <p:sp>
          <p:nvSpPr>
            <p:cNvPr id="667" name="Shape 667"/>
            <p:cNvSpPr/>
            <p:nvPr/>
          </p:nvSpPr>
          <p:spPr>
            <a:xfrm>
              <a:off x="6911650" y="2942500"/>
              <a:ext cx="56425" cy="5075"/>
            </a:xfrm>
            <a:custGeom>
              <a:avLst/>
              <a:gdLst/>
              <a:ahLst/>
              <a:cxnLst/>
              <a:rect l="0" t="0" r="0" b="0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68" name="Shape 668"/>
            <p:cNvSpPr/>
            <p:nvPr/>
          </p:nvSpPr>
          <p:spPr>
            <a:xfrm>
              <a:off x="4378125" y="2979525"/>
              <a:ext cx="20225" cy="17700"/>
            </a:xfrm>
            <a:custGeom>
              <a:avLst/>
              <a:gdLst/>
              <a:ahLst/>
              <a:cxnLst/>
              <a:rect l="0" t="0" r="0" b="0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69" name="Shape 669"/>
            <p:cNvSpPr/>
            <p:nvPr/>
          </p:nvSpPr>
          <p:spPr>
            <a:xfrm>
              <a:off x="4356250" y="2955975"/>
              <a:ext cx="63150" cy="59775"/>
            </a:xfrm>
            <a:custGeom>
              <a:avLst/>
              <a:gdLst/>
              <a:ahLst/>
              <a:cxnLst/>
              <a:rect l="0" t="0" r="0" b="0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0" name="Shape 670"/>
            <p:cNvSpPr/>
            <p:nvPr/>
          </p:nvSpPr>
          <p:spPr>
            <a:xfrm>
              <a:off x="4518700" y="2973650"/>
              <a:ext cx="18550" cy="19375"/>
            </a:xfrm>
            <a:custGeom>
              <a:avLst/>
              <a:gdLst/>
              <a:ahLst/>
              <a:cxnLst/>
              <a:rect l="0" t="0" r="0" b="0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1" name="Shape 671"/>
            <p:cNvSpPr/>
            <p:nvPr/>
          </p:nvSpPr>
          <p:spPr>
            <a:xfrm>
              <a:off x="4386550" y="2891150"/>
              <a:ext cx="8450" cy="57275"/>
            </a:xfrm>
            <a:custGeom>
              <a:avLst/>
              <a:gdLst/>
              <a:ahLst/>
              <a:cxnLst/>
              <a:rect l="0" t="0" r="0" b="0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2" name="Shape 672"/>
            <p:cNvSpPr/>
            <p:nvPr/>
          </p:nvSpPr>
          <p:spPr>
            <a:xfrm>
              <a:off x="4526275" y="2891150"/>
              <a:ext cx="62300" cy="55575"/>
            </a:xfrm>
            <a:custGeom>
              <a:avLst/>
              <a:gdLst/>
              <a:ahLst/>
              <a:cxnLst/>
              <a:rect l="0" t="0" r="0" b="0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3" name="Shape 673"/>
            <p:cNvSpPr/>
            <p:nvPr/>
          </p:nvSpPr>
          <p:spPr>
            <a:xfrm>
              <a:off x="3896675" y="2891150"/>
              <a:ext cx="62325" cy="11825"/>
            </a:xfrm>
            <a:custGeom>
              <a:avLst/>
              <a:gdLst/>
              <a:ahLst/>
              <a:cxnLst/>
              <a:rect l="0" t="0" r="0" b="0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4" name="Shape 674"/>
            <p:cNvSpPr/>
            <p:nvPr/>
          </p:nvSpPr>
          <p:spPr>
            <a:xfrm>
              <a:off x="4501875" y="2950925"/>
              <a:ext cx="58100" cy="59775"/>
            </a:xfrm>
            <a:custGeom>
              <a:avLst/>
              <a:gdLst/>
              <a:ahLst/>
              <a:cxnLst/>
              <a:rect l="0" t="0" r="0" b="0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5" name="Shape 675"/>
            <p:cNvSpPr/>
            <p:nvPr/>
          </p:nvSpPr>
          <p:spPr>
            <a:xfrm>
              <a:off x="4484200" y="2917250"/>
              <a:ext cx="15175" cy="16850"/>
            </a:xfrm>
            <a:custGeom>
              <a:avLst/>
              <a:gdLst/>
              <a:ahLst/>
              <a:cxnLst/>
              <a:rect l="0" t="0" r="0" b="0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6" name="Shape 676"/>
            <p:cNvSpPr/>
            <p:nvPr/>
          </p:nvSpPr>
          <p:spPr>
            <a:xfrm>
              <a:off x="4390750" y="2891150"/>
              <a:ext cx="58125" cy="56425"/>
            </a:xfrm>
            <a:custGeom>
              <a:avLst/>
              <a:gdLst/>
              <a:ahLst/>
              <a:cxnLst/>
              <a:rect l="0" t="0" r="0" b="0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7" name="Shape 677"/>
            <p:cNvSpPr/>
            <p:nvPr/>
          </p:nvSpPr>
          <p:spPr>
            <a:xfrm>
              <a:off x="4455575" y="2891150"/>
              <a:ext cx="8450" cy="52225"/>
            </a:xfrm>
            <a:custGeom>
              <a:avLst/>
              <a:gdLst/>
              <a:ahLst/>
              <a:cxnLst/>
              <a:rect l="0" t="0" r="0" b="0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8" name="Shape 678"/>
            <p:cNvSpPr/>
            <p:nvPr/>
          </p:nvSpPr>
          <p:spPr>
            <a:xfrm>
              <a:off x="4596975" y="2891150"/>
              <a:ext cx="62325" cy="47175"/>
            </a:xfrm>
            <a:custGeom>
              <a:avLst/>
              <a:gdLst/>
              <a:ahLst/>
              <a:cxnLst/>
              <a:rect l="0" t="0" r="0" b="0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9" name="Shape 679"/>
            <p:cNvSpPr/>
            <p:nvPr/>
          </p:nvSpPr>
          <p:spPr>
            <a:xfrm>
              <a:off x="4245150" y="2892850"/>
              <a:ext cx="63150" cy="58925"/>
            </a:xfrm>
            <a:custGeom>
              <a:avLst/>
              <a:gdLst/>
              <a:ahLst/>
              <a:cxnLst/>
              <a:rect l="0" t="0" r="0" b="0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0" name="Shape 680"/>
            <p:cNvSpPr/>
            <p:nvPr/>
          </p:nvSpPr>
          <p:spPr>
            <a:xfrm>
              <a:off x="4341950" y="2923150"/>
              <a:ext cx="10950" cy="17700"/>
            </a:xfrm>
            <a:custGeom>
              <a:avLst/>
              <a:gdLst/>
              <a:ahLst/>
              <a:cxnLst/>
              <a:rect l="0" t="0" r="0" b="0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1" name="Shape 681"/>
            <p:cNvSpPr/>
            <p:nvPr/>
          </p:nvSpPr>
          <p:spPr>
            <a:xfrm>
              <a:off x="4272075" y="2926500"/>
              <a:ext cx="14350" cy="17700"/>
            </a:xfrm>
            <a:custGeom>
              <a:avLst/>
              <a:gdLst/>
              <a:ahLst/>
              <a:cxnLst/>
              <a:rect l="0" t="0" r="0" b="0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2" name="Shape 682"/>
            <p:cNvSpPr/>
            <p:nvPr/>
          </p:nvSpPr>
          <p:spPr>
            <a:xfrm>
              <a:off x="4124775" y="2891150"/>
              <a:ext cx="10125" cy="25"/>
            </a:xfrm>
            <a:custGeom>
              <a:avLst/>
              <a:gdLst/>
              <a:ahLst/>
              <a:cxnLst/>
              <a:rect l="0" t="0" r="0" b="0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3" name="Shape 683"/>
            <p:cNvSpPr/>
            <p:nvPr/>
          </p:nvSpPr>
          <p:spPr>
            <a:xfrm>
              <a:off x="3843650" y="3535050"/>
              <a:ext cx="196150" cy="301350"/>
            </a:xfrm>
            <a:custGeom>
              <a:avLst/>
              <a:gdLst/>
              <a:ahLst/>
              <a:cxnLst/>
              <a:rect l="0" t="0" r="0" b="0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4" name="Shape 684"/>
            <p:cNvSpPr/>
            <p:nvPr/>
          </p:nvSpPr>
          <p:spPr>
            <a:xfrm>
              <a:off x="4035575" y="2903775"/>
              <a:ext cx="7600" cy="58950"/>
            </a:xfrm>
            <a:custGeom>
              <a:avLst/>
              <a:gdLst/>
              <a:ahLst/>
              <a:cxnLst/>
              <a:rect l="0" t="0" r="0" b="0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5" name="Shape 685"/>
            <p:cNvSpPr/>
            <p:nvPr/>
          </p:nvSpPr>
          <p:spPr>
            <a:xfrm>
              <a:off x="4414325" y="2920625"/>
              <a:ext cx="12650" cy="19375"/>
            </a:xfrm>
            <a:custGeom>
              <a:avLst/>
              <a:gdLst/>
              <a:ahLst/>
              <a:cxnLst/>
              <a:rect l="0" t="0" r="0" b="0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6" name="Shape 686"/>
            <p:cNvSpPr/>
            <p:nvPr/>
          </p:nvSpPr>
          <p:spPr>
            <a:xfrm>
              <a:off x="4049025" y="2891150"/>
              <a:ext cx="56425" cy="4250"/>
            </a:xfrm>
            <a:custGeom>
              <a:avLst/>
              <a:gdLst/>
              <a:ahLst/>
              <a:cxnLst/>
              <a:rect l="0" t="0" r="0" b="0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7" name="Shape 687"/>
            <p:cNvSpPr/>
            <p:nvPr/>
          </p:nvSpPr>
          <p:spPr>
            <a:xfrm>
              <a:off x="4175275" y="2893675"/>
              <a:ext cx="62325" cy="67375"/>
            </a:xfrm>
            <a:custGeom>
              <a:avLst/>
              <a:gdLst/>
              <a:ahLst/>
              <a:cxnLst/>
              <a:rect l="0" t="0" r="0" b="0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8" name="Shape 688"/>
            <p:cNvSpPr/>
            <p:nvPr/>
          </p:nvSpPr>
          <p:spPr>
            <a:xfrm>
              <a:off x="4060825" y="2929025"/>
              <a:ext cx="17700" cy="26125"/>
            </a:xfrm>
            <a:custGeom>
              <a:avLst/>
              <a:gdLst/>
              <a:ahLst/>
              <a:cxnLst/>
              <a:rect l="0" t="0" r="0" b="0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9" name="Shape 689"/>
            <p:cNvSpPr/>
            <p:nvPr/>
          </p:nvSpPr>
          <p:spPr>
            <a:xfrm>
              <a:off x="4039775" y="2901250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0" name="Shape 690"/>
            <p:cNvSpPr/>
            <p:nvPr/>
          </p:nvSpPr>
          <p:spPr>
            <a:xfrm>
              <a:off x="4114675" y="2891150"/>
              <a:ext cx="4250" cy="875"/>
            </a:xfrm>
            <a:custGeom>
              <a:avLst/>
              <a:gdLst/>
              <a:ahLst/>
              <a:cxnLst/>
              <a:rect l="0" t="0" r="0" b="0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1" name="Shape 691"/>
            <p:cNvSpPr/>
            <p:nvPr/>
          </p:nvSpPr>
          <p:spPr>
            <a:xfrm>
              <a:off x="4286400" y="2956800"/>
              <a:ext cx="62300" cy="67375"/>
            </a:xfrm>
            <a:custGeom>
              <a:avLst/>
              <a:gdLst/>
              <a:ahLst/>
              <a:cxnLst/>
              <a:rect l="0" t="0" r="0" b="0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2" name="Shape 692"/>
            <p:cNvSpPr/>
            <p:nvPr/>
          </p:nvSpPr>
          <p:spPr>
            <a:xfrm>
              <a:off x="4288075" y="3030025"/>
              <a:ext cx="6750" cy="58125"/>
            </a:xfrm>
            <a:custGeom>
              <a:avLst/>
              <a:gdLst/>
              <a:ahLst/>
              <a:cxnLst/>
              <a:rect l="0" t="0" r="0" b="0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3" name="Shape 693"/>
            <p:cNvSpPr/>
            <p:nvPr/>
          </p:nvSpPr>
          <p:spPr>
            <a:xfrm>
              <a:off x="4312475" y="2982050"/>
              <a:ext cx="15175" cy="17700"/>
            </a:xfrm>
            <a:custGeom>
              <a:avLst/>
              <a:gdLst/>
              <a:ahLst/>
              <a:cxnLst/>
              <a:rect l="0" t="0" r="0" b="0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4" name="Shape 694"/>
            <p:cNvSpPr/>
            <p:nvPr/>
          </p:nvSpPr>
          <p:spPr>
            <a:xfrm>
              <a:off x="4315850" y="2891150"/>
              <a:ext cx="64000" cy="58950"/>
            </a:xfrm>
            <a:custGeom>
              <a:avLst/>
              <a:gdLst/>
              <a:ahLst/>
              <a:cxnLst/>
              <a:rect l="0" t="0" r="0" b="0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5" name="Shape 695"/>
            <p:cNvSpPr/>
            <p:nvPr/>
          </p:nvSpPr>
          <p:spPr>
            <a:xfrm>
              <a:off x="4552375" y="2915575"/>
              <a:ext cx="15175" cy="17700"/>
            </a:xfrm>
            <a:custGeom>
              <a:avLst/>
              <a:gdLst/>
              <a:ahLst/>
              <a:cxnLst/>
              <a:rect l="0" t="0" r="0" b="0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6" name="Shape 696"/>
            <p:cNvSpPr/>
            <p:nvPr/>
          </p:nvSpPr>
          <p:spPr>
            <a:xfrm>
              <a:off x="4171925" y="2986275"/>
              <a:ext cx="14325" cy="21050"/>
            </a:xfrm>
            <a:custGeom>
              <a:avLst/>
              <a:gdLst/>
              <a:ahLst/>
              <a:cxnLst/>
              <a:rect l="0" t="0" r="0" b="0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7" name="Shape 697"/>
            <p:cNvSpPr/>
            <p:nvPr/>
          </p:nvSpPr>
          <p:spPr>
            <a:xfrm>
              <a:off x="4150025" y="2965225"/>
              <a:ext cx="58950" cy="59775"/>
            </a:xfrm>
            <a:custGeom>
              <a:avLst/>
              <a:gdLst/>
              <a:ahLst/>
              <a:cxnLst/>
              <a:rect l="0" t="0" r="0" b="0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8" name="Shape 698"/>
            <p:cNvSpPr/>
            <p:nvPr/>
          </p:nvSpPr>
          <p:spPr>
            <a:xfrm>
              <a:off x="4238425" y="2984575"/>
              <a:ext cx="21050" cy="18550"/>
            </a:xfrm>
            <a:custGeom>
              <a:avLst/>
              <a:gdLst/>
              <a:ahLst/>
              <a:cxnLst/>
              <a:rect l="0" t="0" r="0" b="0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9" name="Shape 699"/>
            <p:cNvSpPr/>
            <p:nvPr/>
          </p:nvSpPr>
          <p:spPr>
            <a:xfrm>
              <a:off x="4199700" y="2927350"/>
              <a:ext cx="17700" cy="24425"/>
            </a:xfrm>
            <a:custGeom>
              <a:avLst/>
              <a:gdLst/>
              <a:ahLst/>
              <a:cxnLst/>
              <a:rect l="0" t="0" r="0" b="0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0" name="Shape 700"/>
            <p:cNvSpPr/>
            <p:nvPr/>
          </p:nvSpPr>
          <p:spPr>
            <a:xfrm>
              <a:off x="3843650" y="3509800"/>
              <a:ext cx="220550" cy="34550"/>
            </a:xfrm>
            <a:custGeom>
              <a:avLst/>
              <a:gdLst/>
              <a:ahLst/>
              <a:cxnLst/>
              <a:rect l="0" t="0" r="0" b="0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1" name="Shape 701"/>
            <p:cNvSpPr/>
            <p:nvPr/>
          </p:nvSpPr>
          <p:spPr>
            <a:xfrm>
              <a:off x="4215700" y="2961850"/>
              <a:ext cx="63975" cy="60625"/>
            </a:xfrm>
            <a:custGeom>
              <a:avLst/>
              <a:gdLst/>
              <a:ahLst/>
              <a:cxnLst/>
              <a:rect l="0" t="0" r="0" b="0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2" name="Shape 702"/>
            <p:cNvSpPr/>
            <p:nvPr/>
          </p:nvSpPr>
          <p:spPr>
            <a:xfrm>
              <a:off x="4347000" y="5169650"/>
              <a:ext cx="557225" cy="307225"/>
            </a:xfrm>
            <a:custGeom>
              <a:avLst/>
              <a:gdLst/>
              <a:ahLst/>
              <a:cxnLst/>
              <a:rect l="0" t="0" r="0" b="0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3" name="Shape 703"/>
            <p:cNvSpPr/>
            <p:nvPr/>
          </p:nvSpPr>
          <p:spPr>
            <a:xfrm>
              <a:off x="3949700" y="3040125"/>
              <a:ext cx="65675" cy="60650"/>
            </a:xfrm>
            <a:custGeom>
              <a:avLst/>
              <a:gdLst/>
              <a:ahLst/>
              <a:cxnLst/>
              <a:rect l="0" t="0" r="0" b="0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4" name="Shape 704"/>
            <p:cNvSpPr/>
            <p:nvPr/>
          </p:nvSpPr>
          <p:spPr>
            <a:xfrm>
              <a:off x="4713975" y="3144500"/>
              <a:ext cx="61475" cy="74100"/>
            </a:xfrm>
            <a:custGeom>
              <a:avLst/>
              <a:gdLst/>
              <a:ahLst/>
              <a:cxnLst/>
              <a:rect l="0" t="0" r="0" b="0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5" name="Shape 705"/>
            <p:cNvSpPr/>
            <p:nvPr/>
          </p:nvSpPr>
          <p:spPr>
            <a:xfrm>
              <a:off x="4783825" y="3175650"/>
              <a:ext cx="64000" cy="40425"/>
            </a:xfrm>
            <a:custGeom>
              <a:avLst/>
              <a:gdLst/>
              <a:ahLst/>
              <a:cxnLst/>
              <a:rect l="0" t="0" r="0" b="0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6" name="Shape 706"/>
            <p:cNvSpPr/>
            <p:nvPr/>
          </p:nvSpPr>
          <p:spPr>
            <a:xfrm>
              <a:off x="4809075" y="3187425"/>
              <a:ext cx="13500" cy="18550"/>
            </a:xfrm>
            <a:custGeom>
              <a:avLst/>
              <a:gdLst/>
              <a:ahLst/>
              <a:cxnLst/>
              <a:rect l="0" t="0" r="0" b="0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7" name="Shape 707"/>
            <p:cNvSpPr/>
            <p:nvPr/>
          </p:nvSpPr>
          <p:spPr>
            <a:xfrm>
              <a:off x="4735025" y="3156300"/>
              <a:ext cx="21900" cy="14325"/>
            </a:xfrm>
            <a:custGeom>
              <a:avLst/>
              <a:gdLst/>
              <a:ahLst/>
              <a:cxnLst/>
              <a:rect l="0" t="0" r="0" b="0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8" name="Shape 708"/>
            <p:cNvSpPr/>
            <p:nvPr/>
          </p:nvSpPr>
          <p:spPr>
            <a:xfrm>
              <a:off x="4691250" y="3071275"/>
              <a:ext cx="152375" cy="70725"/>
            </a:xfrm>
            <a:custGeom>
              <a:avLst/>
              <a:gdLst/>
              <a:ahLst/>
              <a:cxnLst/>
              <a:rect l="0" t="0" r="0" b="0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9" name="Shape 709"/>
            <p:cNvSpPr/>
            <p:nvPr/>
          </p:nvSpPr>
          <p:spPr>
            <a:xfrm>
              <a:off x="3904250" y="3176500"/>
              <a:ext cx="62325" cy="77450"/>
            </a:xfrm>
            <a:custGeom>
              <a:avLst/>
              <a:gdLst/>
              <a:ahLst/>
              <a:cxnLst/>
              <a:rect l="0" t="0" r="0" b="0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0" name="Shape 710"/>
            <p:cNvSpPr/>
            <p:nvPr/>
          </p:nvSpPr>
          <p:spPr>
            <a:xfrm>
              <a:off x="3843650" y="4433150"/>
              <a:ext cx="366175" cy="525250"/>
            </a:xfrm>
            <a:custGeom>
              <a:avLst/>
              <a:gdLst/>
              <a:ahLst/>
              <a:cxnLst/>
              <a:rect l="0" t="0" r="0" b="0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1" name="Shape 711"/>
            <p:cNvSpPr/>
            <p:nvPr/>
          </p:nvSpPr>
          <p:spPr>
            <a:xfrm>
              <a:off x="4483350" y="3152075"/>
              <a:ext cx="79975" cy="72425"/>
            </a:xfrm>
            <a:custGeom>
              <a:avLst/>
              <a:gdLst/>
              <a:ahLst/>
              <a:cxnLst/>
              <a:rect l="0" t="0" r="0" b="0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2" name="Shape 712"/>
            <p:cNvSpPr/>
            <p:nvPr/>
          </p:nvSpPr>
          <p:spPr>
            <a:xfrm>
              <a:off x="4045675" y="3169750"/>
              <a:ext cx="85875" cy="74950"/>
            </a:xfrm>
            <a:custGeom>
              <a:avLst/>
              <a:gdLst/>
              <a:ahLst/>
              <a:cxnLst/>
              <a:rect l="0" t="0" r="0" b="0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3" name="Shape 713"/>
            <p:cNvSpPr/>
            <p:nvPr/>
          </p:nvSpPr>
          <p:spPr>
            <a:xfrm>
              <a:off x="4792250" y="2902100"/>
              <a:ext cx="27800" cy="20225"/>
            </a:xfrm>
            <a:custGeom>
              <a:avLst/>
              <a:gdLst/>
              <a:ahLst/>
              <a:cxnLst/>
              <a:rect l="0" t="0" r="0" b="0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4" name="Shape 714"/>
            <p:cNvSpPr/>
            <p:nvPr/>
          </p:nvSpPr>
          <p:spPr>
            <a:xfrm>
              <a:off x="4374775" y="5194050"/>
              <a:ext cx="236525" cy="188575"/>
            </a:xfrm>
            <a:custGeom>
              <a:avLst/>
              <a:gdLst/>
              <a:ahLst/>
              <a:cxnLst/>
              <a:rect l="0" t="0" r="0" b="0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5" name="Shape 715"/>
            <p:cNvSpPr/>
            <p:nvPr/>
          </p:nvSpPr>
          <p:spPr>
            <a:xfrm>
              <a:off x="6859475" y="5379225"/>
              <a:ext cx="306400" cy="97650"/>
            </a:xfrm>
            <a:custGeom>
              <a:avLst/>
              <a:gdLst/>
              <a:ahLst/>
              <a:cxnLst/>
              <a:rect l="0" t="0" r="0" b="0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6" name="Shape 716"/>
            <p:cNvSpPr/>
            <p:nvPr/>
          </p:nvSpPr>
          <p:spPr>
            <a:xfrm>
              <a:off x="4659275" y="5290000"/>
              <a:ext cx="214650" cy="186875"/>
            </a:xfrm>
            <a:custGeom>
              <a:avLst/>
              <a:gdLst/>
              <a:ahLst/>
              <a:cxnLst/>
              <a:rect l="0" t="0" r="0" b="0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7" name="Shape 717"/>
            <p:cNvSpPr/>
            <p:nvPr/>
          </p:nvSpPr>
          <p:spPr>
            <a:xfrm>
              <a:off x="6519425" y="5245400"/>
              <a:ext cx="57250" cy="53900"/>
            </a:xfrm>
            <a:custGeom>
              <a:avLst/>
              <a:gdLst/>
              <a:ahLst/>
              <a:cxnLst/>
              <a:rect l="0" t="0" r="0" b="0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8" name="Shape 718"/>
            <p:cNvSpPr/>
            <p:nvPr/>
          </p:nvSpPr>
          <p:spPr>
            <a:xfrm>
              <a:off x="6448725" y="5146075"/>
              <a:ext cx="392250" cy="330800"/>
            </a:xfrm>
            <a:custGeom>
              <a:avLst/>
              <a:gdLst/>
              <a:ahLst/>
              <a:cxnLst/>
              <a:rect l="0" t="0" r="0" b="0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9" name="Shape 719"/>
            <p:cNvSpPr/>
            <p:nvPr/>
          </p:nvSpPr>
          <p:spPr>
            <a:xfrm>
              <a:off x="7192775" y="5434775"/>
              <a:ext cx="98500" cy="42100"/>
            </a:xfrm>
            <a:custGeom>
              <a:avLst/>
              <a:gdLst/>
              <a:ahLst/>
              <a:cxnLst/>
              <a:rect l="0" t="0" r="0" b="0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0" name="Shape 720"/>
            <p:cNvSpPr/>
            <p:nvPr/>
          </p:nvSpPr>
          <p:spPr>
            <a:xfrm>
              <a:off x="6474825" y="5198250"/>
              <a:ext cx="22750" cy="21925"/>
            </a:xfrm>
            <a:custGeom>
              <a:avLst/>
              <a:gdLst/>
              <a:ahLst/>
              <a:cxnLst/>
              <a:rect l="0" t="0" r="0" b="0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1" name="Shape 721"/>
            <p:cNvSpPr/>
            <p:nvPr/>
          </p:nvSpPr>
          <p:spPr>
            <a:xfrm>
              <a:off x="4037250" y="5245400"/>
              <a:ext cx="38750" cy="106075"/>
            </a:xfrm>
            <a:custGeom>
              <a:avLst/>
              <a:gdLst/>
              <a:ahLst/>
              <a:cxnLst/>
              <a:rect l="0" t="0" r="0" b="0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2" name="Shape 722"/>
            <p:cNvSpPr/>
            <p:nvPr/>
          </p:nvSpPr>
          <p:spPr>
            <a:xfrm>
              <a:off x="4124775" y="5049275"/>
              <a:ext cx="64850" cy="42125"/>
            </a:xfrm>
            <a:custGeom>
              <a:avLst/>
              <a:gdLst/>
              <a:ahLst/>
              <a:cxnLst/>
              <a:rect l="0" t="0" r="0" b="0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3" name="Shape 723"/>
            <p:cNvSpPr/>
            <p:nvPr/>
          </p:nvSpPr>
          <p:spPr>
            <a:xfrm>
              <a:off x="4039775" y="2891150"/>
              <a:ext cx="5075" cy="5925"/>
            </a:xfrm>
            <a:custGeom>
              <a:avLst/>
              <a:gdLst/>
              <a:ahLst/>
              <a:cxnLst/>
              <a:rect l="0" t="0" r="0" b="0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4" name="Shape 724"/>
            <p:cNvSpPr/>
            <p:nvPr/>
          </p:nvSpPr>
          <p:spPr>
            <a:xfrm>
              <a:off x="4015375" y="4990350"/>
              <a:ext cx="185175" cy="365325"/>
            </a:xfrm>
            <a:custGeom>
              <a:avLst/>
              <a:gdLst/>
              <a:ahLst/>
              <a:cxnLst/>
              <a:rect l="0" t="0" r="0" b="0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5" name="Shape 725"/>
            <p:cNvSpPr/>
            <p:nvPr/>
          </p:nvSpPr>
          <p:spPr>
            <a:xfrm>
              <a:off x="6735750" y="2891150"/>
              <a:ext cx="270200" cy="160800"/>
            </a:xfrm>
            <a:custGeom>
              <a:avLst/>
              <a:gdLst/>
              <a:ahLst/>
              <a:cxnLst/>
              <a:rect l="0" t="0" r="0" b="0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6" name="Shape 726"/>
            <p:cNvSpPr/>
            <p:nvPr/>
          </p:nvSpPr>
          <p:spPr>
            <a:xfrm>
              <a:off x="4272075" y="3094000"/>
              <a:ext cx="62325" cy="67375"/>
            </a:xfrm>
            <a:custGeom>
              <a:avLst/>
              <a:gdLst/>
              <a:ahLst/>
              <a:cxnLst/>
              <a:rect l="0" t="0" r="0" b="0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7" name="Shape 727"/>
            <p:cNvSpPr/>
            <p:nvPr/>
          </p:nvSpPr>
          <p:spPr>
            <a:xfrm>
              <a:off x="4512800" y="3015725"/>
              <a:ext cx="64000" cy="63150"/>
            </a:xfrm>
            <a:custGeom>
              <a:avLst/>
              <a:gdLst/>
              <a:ahLst/>
              <a:cxnLst/>
              <a:rect l="0" t="0" r="0" b="0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8" name="Shape 728"/>
            <p:cNvSpPr/>
            <p:nvPr/>
          </p:nvSpPr>
          <p:spPr>
            <a:xfrm>
              <a:off x="4201375" y="3099050"/>
              <a:ext cx="64000" cy="59800"/>
            </a:xfrm>
            <a:custGeom>
              <a:avLst/>
              <a:gdLst/>
              <a:ahLst/>
              <a:cxnLst/>
              <a:rect l="0" t="0" r="0" b="0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9" name="Shape 729"/>
            <p:cNvSpPr/>
            <p:nvPr/>
          </p:nvSpPr>
          <p:spPr>
            <a:xfrm>
              <a:off x="4426950" y="2952600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0" name="Shape 730"/>
            <p:cNvSpPr/>
            <p:nvPr/>
          </p:nvSpPr>
          <p:spPr>
            <a:xfrm>
              <a:off x="4539750" y="3040125"/>
              <a:ext cx="17700" cy="21075"/>
            </a:xfrm>
            <a:custGeom>
              <a:avLst/>
              <a:gdLst/>
              <a:ahLst/>
              <a:cxnLst/>
              <a:rect l="0" t="0" r="0" b="0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1" name="Shape 731"/>
            <p:cNvSpPr/>
            <p:nvPr/>
          </p:nvSpPr>
          <p:spPr>
            <a:xfrm>
              <a:off x="4293125" y="3114200"/>
              <a:ext cx="18550" cy="22750"/>
            </a:xfrm>
            <a:custGeom>
              <a:avLst/>
              <a:gdLst/>
              <a:ahLst/>
              <a:cxnLst/>
              <a:rect l="0" t="0" r="0" b="0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2" name="Shape 732"/>
            <p:cNvSpPr/>
            <p:nvPr/>
          </p:nvSpPr>
          <p:spPr>
            <a:xfrm>
              <a:off x="4136575" y="3101575"/>
              <a:ext cx="58100" cy="59800"/>
            </a:xfrm>
            <a:custGeom>
              <a:avLst/>
              <a:gdLst/>
              <a:ahLst/>
              <a:cxnLst/>
              <a:rect l="0" t="0" r="0" b="0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3" name="Shape 733"/>
            <p:cNvSpPr/>
            <p:nvPr/>
          </p:nvSpPr>
          <p:spPr>
            <a:xfrm>
              <a:off x="4225800" y="3118425"/>
              <a:ext cx="18525" cy="16000"/>
            </a:xfrm>
            <a:custGeom>
              <a:avLst/>
              <a:gdLst/>
              <a:ahLst/>
              <a:cxnLst/>
              <a:rect l="0" t="0" r="0" b="0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4" name="Shape 734"/>
            <p:cNvSpPr/>
            <p:nvPr/>
          </p:nvSpPr>
          <p:spPr>
            <a:xfrm>
              <a:off x="4061650" y="3103275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5" name="Shape 735"/>
            <p:cNvSpPr/>
            <p:nvPr/>
          </p:nvSpPr>
          <p:spPr>
            <a:xfrm>
              <a:off x="4156775" y="3122625"/>
              <a:ext cx="15175" cy="15175"/>
            </a:xfrm>
            <a:custGeom>
              <a:avLst/>
              <a:gdLst/>
              <a:ahLst/>
              <a:cxnLst/>
              <a:rect l="0" t="0" r="0" b="0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6" name="Shape 736"/>
            <p:cNvSpPr/>
            <p:nvPr/>
          </p:nvSpPr>
          <p:spPr>
            <a:xfrm>
              <a:off x="4584350" y="3014875"/>
              <a:ext cx="55575" cy="61475"/>
            </a:xfrm>
            <a:custGeom>
              <a:avLst/>
              <a:gdLst/>
              <a:ahLst/>
              <a:cxnLst/>
              <a:rect l="0" t="0" r="0" b="0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7" name="Shape 737"/>
            <p:cNvSpPr/>
            <p:nvPr/>
          </p:nvSpPr>
          <p:spPr>
            <a:xfrm>
              <a:off x="4775425" y="2938300"/>
              <a:ext cx="68200" cy="127125"/>
            </a:xfrm>
            <a:custGeom>
              <a:avLst/>
              <a:gdLst/>
              <a:ahLst/>
              <a:cxnLst/>
              <a:rect l="0" t="0" r="0" b="0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8" name="Shape 738"/>
            <p:cNvSpPr/>
            <p:nvPr/>
          </p:nvSpPr>
          <p:spPr>
            <a:xfrm>
              <a:off x="3843650" y="4529100"/>
              <a:ext cx="340925" cy="344275"/>
            </a:xfrm>
            <a:custGeom>
              <a:avLst/>
              <a:gdLst/>
              <a:ahLst/>
              <a:cxnLst/>
              <a:rect l="0" t="0" r="0" b="0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9" name="Shape 739"/>
            <p:cNvSpPr/>
            <p:nvPr/>
          </p:nvSpPr>
          <p:spPr>
            <a:xfrm>
              <a:off x="4724925" y="3009000"/>
              <a:ext cx="61450" cy="60625"/>
            </a:xfrm>
            <a:custGeom>
              <a:avLst/>
              <a:gdLst/>
              <a:ahLst/>
              <a:cxnLst/>
              <a:rect l="0" t="0" r="0" b="0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0" name="Shape 740"/>
            <p:cNvSpPr/>
            <p:nvPr/>
          </p:nvSpPr>
          <p:spPr>
            <a:xfrm>
              <a:off x="4666850" y="2891150"/>
              <a:ext cx="64825" cy="44650"/>
            </a:xfrm>
            <a:custGeom>
              <a:avLst/>
              <a:gdLst/>
              <a:ahLst/>
              <a:cxnLst/>
              <a:rect l="0" t="0" r="0" b="0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1" name="Shape 741"/>
            <p:cNvSpPr/>
            <p:nvPr/>
          </p:nvSpPr>
          <p:spPr>
            <a:xfrm>
              <a:off x="3843650" y="3535900"/>
              <a:ext cx="228125" cy="383850"/>
            </a:xfrm>
            <a:custGeom>
              <a:avLst/>
              <a:gdLst/>
              <a:ahLst/>
              <a:cxnLst/>
              <a:rect l="0" t="0" r="0" b="0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2" name="Shape 742"/>
            <p:cNvSpPr/>
            <p:nvPr/>
          </p:nvSpPr>
          <p:spPr>
            <a:xfrm>
              <a:off x="4802350" y="2972800"/>
              <a:ext cx="26125" cy="22750"/>
            </a:xfrm>
            <a:custGeom>
              <a:avLst/>
              <a:gdLst/>
              <a:ahLst/>
              <a:cxnLst/>
              <a:rect l="0" t="0" r="0" b="0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3" name="Shape 743"/>
            <p:cNvSpPr/>
            <p:nvPr/>
          </p:nvSpPr>
          <p:spPr>
            <a:xfrm>
              <a:off x="3843650" y="4554350"/>
              <a:ext cx="234025" cy="291250"/>
            </a:xfrm>
            <a:custGeom>
              <a:avLst/>
              <a:gdLst/>
              <a:ahLst/>
              <a:cxnLst/>
              <a:rect l="0" t="0" r="0" b="0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4" name="Shape 744"/>
            <p:cNvSpPr/>
            <p:nvPr/>
          </p:nvSpPr>
          <p:spPr>
            <a:xfrm>
              <a:off x="4707250" y="2941650"/>
              <a:ext cx="63150" cy="59800"/>
            </a:xfrm>
            <a:custGeom>
              <a:avLst/>
              <a:gdLst/>
              <a:ahLst/>
              <a:cxnLst/>
              <a:rect l="0" t="0" r="0" b="0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5" name="Shape 745"/>
            <p:cNvSpPr/>
            <p:nvPr/>
          </p:nvSpPr>
          <p:spPr>
            <a:xfrm>
              <a:off x="4637375" y="2942500"/>
              <a:ext cx="62325" cy="68200"/>
            </a:xfrm>
            <a:custGeom>
              <a:avLst/>
              <a:gdLst/>
              <a:ahLst/>
              <a:cxnLst/>
              <a:rect l="0" t="0" r="0" b="0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6" name="Shape 746"/>
            <p:cNvSpPr/>
            <p:nvPr/>
          </p:nvSpPr>
          <p:spPr>
            <a:xfrm>
              <a:off x="4652525" y="3011525"/>
              <a:ext cx="64850" cy="60625"/>
            </a:xfrm>
            <a:custGeom>
              <a:avLst/>
              <a:gdLst/>
              <a:ahLst/>
              <a:cxnLst/>
              <a:rect l="0" t="0" r="0" b="0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7" name="Shape 747"/>
            <p:cNvSpPr/>
            <p:nvPr/>
          </p:nvSpPr>
          <p:spPr>
            <a:xfrm>
              <a:off x="4737550" y="3191650"/>
              <a:ext cx="21900" cy="12650"/>
            </a:xfrm>
            <a:custGeom>
              <a:avLst/>
              <a:gdLst/>
              <a:ahLst/>
              <a:cxnLst/>
              <a:rect l="0" t="0" r="0" b="0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8" name="Shape 748"/>
            <p:cNvSpPr/>
            <p:nvPr/>
          </p:nvSpPr>
          <p:spPr>
            <a:xfrm>
              <a:off x="4467350" y="3043500"/>
              <a:ext cx="20225" cy="21075"/>
            </a:xfrm>
            <a:custGeom>
              <a:avLst/>
              <a:gdLst/>
              <a:ahLst/>
              <a:cxnLst/>
              <a:rect l="0" t="0" r="0" b="0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9" name="Shape 749"/>
            <p:cNvSpPr/>
            <p:nvPr/>
          </p:nvSpPr>
          <p:spPr>
            <a:xfrm>
              <a:off x="4443800" y="3019100"/>
              <a:ext cx="62300" cy="65675"/>
            </a:xfrm>
            <a:custGeom>
              <a:avLst/>
              <a:gdLst/>
              <a:ahLst/>
              <a:cxnLst/>
              <a:rect l="0" t="0" r="0" b="0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0" name="Shape 750"/>
            <p:cNvSpPr/>
            <p:nvPr/>
          </p:nvSpPr>
          <p:spPr>
            <a:xfrm>
              <a:off x="4431175" y="3110000"/>
              <a:ext cx="22750" cy="19375"/>
            </a:xfrm>
            <a:custGeom>
              <a:avLst/>
              <a:gdLst/>
              <a:ahLst/>
              <a:cxnLst/>
              <a:rect l="0" t="0" r="0" b="0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1" name="Shape 751"/>
            <p:cNvSpPr/>
            <p:nvPr/>
          </p:nvSpPr>
          <p:spPr>
            <a:xfrm>
              <a:off x="4552375" y="3084750"/>
              <a:ext cx="63975" cy="59775"/>
            </a:xfrm>
            <a:custGeom>
              <a:avLst/>
              <a:gdLst/>
              <a:ahLst/>
              <a:cxnLst/>
              <a:rect l="0" t="0" r="0" b="0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2" name="Shape 752"/>
            <p:cNvSpPr/>
            <p:nvPr/>
          </p:nvSpPr>
          <p:spPr>
            <a:xfrm>
              <a:off x="4586025" y="2969425"/>
              <a:ext cx="22750" cy="17700"/>
            </a:xfrm>
            <a:custGeom>
              <a:avLst/>
              <a:gdLst/>
              <a:ahLst/>
              <a:cxnLst/>
              <a:rect l="0" t="0" r="0" b="0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3" name="Shape 753"/>
            <p:cNvSpPr/>
            <p:nvPr/>
          </p:nvSpPr>
          <p:spPr>
            <a:xfrm>
              <a:off x="4567525" y="3158825"/>
              <a:ext cx="5900" cy="65675"/>
            </a:xfrm>
            <a:custGeom>
              <a:avLst/>
              <a:gdLst/>
              <a:ahLst/>
              <a:cxnLst/>
              <a:rect l="0" t="0" r="0" b="0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4" name="Shape 754"/>
            <p:cNvSpPr/>
            <p:nvPr/>
          </p:nvSpPr>
          <p:spPr>
            <a:xfrm>
              <a:off x="4670200" y="3192475"/>
              <a:ext cx="10975" cy="16875"/>
            </a:xfrm>
            <a:custGeom>
              <a:avLst/>
              <a:gdLst/>
              <a:ahLst/>
              <a:cxnLst/>
              <a:rect l="0" t="0" r="0" b="0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5" name="Shape 755"/>
            <p:cNvSpPr/>
            <p:nvPr/>
          </p:nvSpPr>
          <p:spPr>
            <a:xfrm>
              <a:off x="4623075" y="3079700"/>
              <a:ext cx="62300" cy="67350"/>
            </a:xfrm>
            <a:custGeom>
              <a:avLst/>
              <a:gdLst/>
              <a:ahLst/>
              <a:cxnLst/>
              <a:rect l="0" t="0" r="0" b="0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6" name="Shape 756"/>
            <p:cNvSpPr/>
            <p:nvPr/>
          </p:nvSpPr>
          <p:spPr>
            <a:xfrm>
              <a:off x="6826650" y="4567825"/>
              <a:ext cx="297975" cy="292925"/>
            </a:xfrm>
            <a:custGeom>
              <a:avLst/>
              <a:gdLst/>
              <a:ahLst/>
              <a:cxnLst/>
              <a:rect l="0" t="0" r="0" b="0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7" name="Shape 757"/>
            <p:cNvSpPr/>
            <p:nvPr/>
          </p:nvSpPr>
          <p:spPr>
            <a:xfrm>
              <a:off x="4570050" y="3149550"/>
              <a:ext cx="64825" cy="75775"/>
            </a:xfrm>
            <a:custGeom>
              <a:avLst/>
              <a:gdLst/>
              <a:ahLst/>
              <a:cxnLst/>
              <a:rect l="0" t="0" r="0" b="0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8" name="Shape 758"/>
            <p:cNvSpPr/>
            <p:nvPr/>
          </p:nvSpPr>
          <p:spPr>
            <a:xfrm>
              <a:off x="4134050" y="3160500"/>
              <a:ext cx="342600" cy="82500"/>
            </a:xfrm>
            <a:custGeom>
              <a:avLst/>
              <a:gdLst/>
              <a:ahLst/>
              <a:cxnLst/>
              <a:rect l="0" t="0" r="0" b="0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9" name="Shape 759"/>
            <p:cNvSpPr/>
            <p:nvPr/>
          </p:nvSpPr>
          <p:spPr>
            <a:xfrm>
              <a:off x="4573400" y="3096525"/>
              <a:ext cx="17700" cy="16025"/>
            </a:xfrm>
            <a:custGeom>
              <a:avLst/>
              <a:gdLst/>
              <a:ahLst/>
              <a:cxnLst/>
              <a:rect l="0" t="0" r="0" b="0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0" name="Shape 760"/>
            <p:cNvSpPr/>
            <p:nvPr/>
          </p:nvSpPr>
          <p:spPr>
            <a:xfrm>
              <a:off x="3843650" y="3111675"/>
              <a:ext cx="69900" cy="65675"/>
            </a:xfrm>
            <a:custGeom>
              <a:avLst/>
              <a:gdLst/>
              <a:ahLst/>
              <a:cxnLst/>
              <a:rect l="0" t="0" r="0" b="0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1" name="Shape 761"/>
            <p:cNvSpPr/>
            <p:nvPr/>
          </p:nvSpPr>
          <p:spPr>
            <a:xfrm>
              <a:off x="3974950" y="2891150"/>
              <a:ext cx="60650" cy="10125"/>
            </a:xfrm>
            <a:custGeom>
              <a:avLst/>
              <a:gdLst/>
              <a:ahLst/>
              <a:cxnLst/>
              <a:rect l="0" t="0" r="0" b="0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2" name="Shape 762"/>
            <p:cNvSpPr/>
            <p:nvPr/>
          </p:nvSpPr>
          <p:spPr>
            <a:xfrm>
              <a:off x="3843650" y="3181550"/>
              <a:ext cx="53900" cy="69875"/>
            </a:xfrm>
            <a:custGeom>
              <a:avLst/>
              <a:gdLst/>
              <a:ahLst/>
              <a:cxnLst/>
              <a:rect l="0" t="0" r="0" b="0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3" name="Shape 763"/>
            <p:cNvSpPr/>
            <p:nvPr/>
          </p:nvSpPr>
          <p:spPr>
            <a:xfrm>
              <a:off x="3921100" y="3108325"/>
              <a:ext cx="62300" cy="67350"/>
            </a:xfrm>
            <a:custGeom>
              <a:avLst/>
              <a:gdLst/>
              <a:ahLst/>
              <a:cxnLst/>
              <a:rect l="0" t="0" r="0" b="0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4" name="Shape 764"/>
            <p:cNvSpPr/>
            <p:nvPr/>
          </p:nvSpPr>
          <p:spPr>
            <a:xfrm>
              <a:off x="4639075" y="3015725"/>
              <a:ext cx="6750" cy="58100"/>
            </a:xfrm>
            <a:custGeom>
              <a:avLst/>
              <a:gdLst/>
              <a:ahLst/>
              <a:cxnLst/>
              <a:rect l="0" t="0" r="0" b="0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5" name="Shape 765"/>
            <p:cNvSpPr/>
            <p:nvPr/>
          </p:nvSpPr>
          <p:spPr>
            <a:xfrm>
              <a:off x="4113850" y="3054450"/>
              <a:ext cx="18525" cy="26125"/>
            </a:xfrm>
            <a:custGeom>
              <a:avLst/>
              <a:gdLst/>
              <a:ahLst/>
              <a:cxnLst/>
              <a:rect l="0" t="0" r="0" b="0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6" name="Shape 766"/>
            <p:cNvSpPr/>
            <p:nvPr/>
          </p:nvSpPr>
          <p:spPr>
            <a:xfrm>
              <a:off x="3974125" y="3175650"/>
              <a:ext cx="63150" cy="69050"/>
            </a:xfrm>
            <a:custGeom>
              <a:avLst/>
              <a:gdLst/>
              <a:ahLst/>
              <a:cxnLst/>
              <a:rect l="0" t="0" r="0" b="0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7" name="Shape 767"/>
            <p:cNvSpPr/>
            <p:nvPr/>
          </p:nvSpPr>
          <p:spPr>
            <a:xfrm>
              <a:off x="4091950" y="3033400"/>
              <a:ext cx="62325" cy="65675"/>
            </a:xfrm>
            <a:custGeom>
              <a:avLst/>
              <a:gdLst/>
              <a:ahLst/>
              <a:cxnLst/>
              <a:rect l="0" t="0" r="0" b="0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8" name="Shape 768"/>
            <p:cNvSpPr/>
            <p:nvPr/>
          </p:nvSpPr>
          <p:spPr>
            <a:xfrm>
              <a:off x="4132350" y="3104100"/>
              <a:ext cx="8450" cy="58100"/>
            </a:xfrm>
            <a:custGeom>
              <a:avLst/>
              <a:gdLst/>
              <a:ahLst/>
              <a:cxnLst/>
              <a:rect l="0" t="0" r="0" b="0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9" name="Shape 769"/>
            <p:cNvSpPr/>
            <p:nvPr/>
          </p:nvSpPr>
          <p:spPr>
            <a:xfrm>
              <a:off x="4015375" y="3126825"/>
              <a:ext cx="18525" cy="21925"/>
            </a:xfrm>
            <a:custGeom>
              <a:avLst/>
              <a:gdLst/>
              <a:ahLst/>
              <a:cxnLst/>
              <a:rect l="0" t="0" r="0" b="0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0" name="Shape 770"/>
            <p:cNvSpPr/>
            <p:nvPr/>
          </p:nvSpPr>
          <p:spPr>
            <a:xfrm>
              <a:off x="3990950" y="3106625"/>
              <a:ext cx="63150" cy="59800"/>
            </a:xfrm>
            <a:custGeom>
              <a:avLst/>
              <a:gdLst/>
              <a:ahLst/>
              <a:cxnLst/>
              <a:rect l="0" t="0" r="0" b="0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1" name="Shape 771"/>
            <p:cNvSpPr/>
            <p:nvPr/>
          </p:nvSpPr>
          <p:spPr>
            <a:xfrm>
              <a:off x="4412650" y="3088950"/>
              <a:ext cx="64825" cy="60625"/>
            </a:xfrm>
            <a:custGeom>
              <a:avLst/>
              <a:gdLst/>
              <a:ahLst/>
              <a:cxnLst/>
              <a:rect l="0" t="0" r="0" b="0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2" name="Shape 772"/>
            <p:cNvSpPr/>
            <p:nvPr/>
          </p:nvSpPr>
          <p:spPr>
            <a:xfrm>
              <a:off x="6994975" y="3960950"/>
              <a:ext cx="296300" cy="452025"/>
            </a:xfrm>
            <a:custGeom>
              <a:avLst/>
              <a:gdLst/>
              <a:ahLst/>
              <a:cxnLst/>
              <a:rect l="0" t="0" r="0" b="0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3" name="Shape 773"/>
            <p:cNvSpPr/>
            <p:nvPr/>
          </p:nvSpPr>
          <p:spPr>
            <a:xfrm>
              <a:off x="5857000" y="2891150"/>
              <a:ext cx="1266800" cy="381325"/>
            </a:xfrm>
            <a:custGeom>
              <a:avLst/>
              <a:gdLst/>
              <a:ahLst/>
              <a:cxnLst/>
              <a:rect l="0" t="0" r="0" b="0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4" name="Shape 774"/>
            <p:cNvSpPr/>
            <p:nvPr/>
          </p:nvSpPr>
          <p:spPr>
            <a:xfrm>
              <a:off x="7126300" y="4418850"/>
              <a:ext cx="32850" cy="23575"/>
            </a:xfrm>
            <a:custGeom>
              <a:avLst/>
              <a:gdLst/>
              <a:ahLst/>
              <a:cxnLst/>
              <a:rect l="0" t="0" r="0" b="0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5" name="Shape 775"/>
            <p:cNvSpPr/>
            <p:nvPr/>
          </p:nvSpPr>
          <p:spPr>
            <a:xfrm>
              <a:off x="7000875" y="3964325"/>
              <a:ext cx="17700" cy="17700"/>
            </a:xfrm>
            <a:custGeom>
              <a:avLst/>
              <a:gdLst/>
              <a:ahLst/>
              <a:cxnLst/>
              <a:rect l="0" t="0" r="0" b="0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6" name="Shape 776"/>
            <p:cNvSpPr/>
            <p:nvPr/>
          </p:nvSpPr>
          <p:spPr>
            <a:xfrm>
              <a:off x="7124600" y="4429775"/>
              <a:ext cx="8450" cy="15175"/>
            </a:xfrm>
            <a:custGeom>
              <a:avLst/>
              <a:gdLst/>
              <a:ahLst/>
              <a:cxnLst/>
              <a:rect l="0" t="0" r="0" b="0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7" name="Shape 777"/>
            <p:cNvSpPr/>
            <p:nvPr/>
          </p:nvSpPr>
          <p:spPr>
            <a:xfrm>
              <a:off x="6900725" y="2972800"/>
              <a:ext cx="58925" cy="9275"/>
            </a:xfrm>
            <a:custGeom>
              <a:avLst/>
              <a:gdLst/>
              <a:ahLst/>
              <a:cxnLst/>
              <a:rect l="0" t="0" r="0" b="0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8" name="Shape 778"/>
            <p:cNvSpPr/>
            <p:nvPr/>
          </p:nvSpPr>
          <p:spPr>
            <a:xfrm>
              <a:off x="6748375" y="3072975"/>
              <a:ext cx="106900" cy="36200"/>
            </a:xfrm>
            <a:custGeom>
              <a:avLst/>
              <a:gdLst/>
              <a:ahLst/>
              <a:cxnLst/>
              <a:rect l="0" t="0" r="0" b="0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9" name="Shape 779"/>
            <p:cNvSpPr/>
            <p:nvPr/>
          </p:nvSpPr>
          <p:spPr>
            <a:xfrm>
              <a:off x="7065675" y="3940750"/>
              <a:ext cx="53075" cy="20225"/>
            </a:xfrm>
            <a:custGeom>
              <a:avLst/>
              <a:gdLst/>
              <a:ahLst/>
              <a:cxnLst/>
              <a:rect l="0" t="0" r="0" b="0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0" name="Shape 780"/>
            <p:cNvSpPr/>
            <p:nvPr/>
          </p:nvSpPr>
          <p:spPr>
            <a:xfrm>
              <a:off x="4645800" y="3178175"/>
              <a:ext cx="64825" cy="42100"/>
            </a:xfrm>
            <a:custGeom>
              <a:avLst/>
              <a:gdLst/>
              <a:ahLst/>
              <a:cxnLst/>
              <a:rect l="0" t="0" r="0" b="0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1" name="Shape 781"/>
            <p:cNvSpPr/>
            <p:nvPr/>
          </p:nvSpPr>
          <p:spPr>
            <a:xfrm>
              <a:off x="6748375" y="3108325"/>
              <a:ext cx="73250" cy="25275"/>
            </a:xfrm>
            <a:custGeom>
              <a:avLst/>
              <a:gdLst/>
              <a:ahLst/>
              <a:cxnLst/>
              <a:rect l="0" t="0" r="0" b="0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2" name="Shape 782"/>
            <p:cNvSpPr/>
            <p:nvPr/>
          </p:nvSpPr>
          <p:spPr>
            <a:xfrm>
              <a:off x="6743325" y="3060350"/>
              <a:ext cx="93450" cy="21900"/>
            </a:xfrm>
            <a:custGeom>
              <a:avLst/>
              <a:gdLst/>
              <a:ahLst/>
              <a:cxnLst/>
              <a:rect l="0" t="0" r="0" b="0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3" name="Shape 783"/>
            <p:cNvSpPr/>
            <p:nvPr/>
          </p:nvSpPr>
          <p:spPr>
            <a:xfrm>
              <a:off x="7182675" y="4392750"/>
              <a:ext cx="76625" cy="40425"/>
            </a:xfrm>
            <a:custGeom>
              <a:avLst/>
              <a:gdLst/>
              <a:ahLst/>
              <a:cxnLst/>
              <a:rect l="0" t="0" r="0" b="0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4" name="Shape 784"/>
            <p:cNvSpPr/>
            <p:nvPr/>
          </p:nvSpPr>
          <p:spPr>
            <a:xfrm>
              <a:off x="6135600" y="2891150"/>
              <a:ext cx="26975" cy="145650"/>
            </a:xfrm>
            <a:custGeom>
              <a:avLst/>
              <a:gdLst/>
              <a:ahLst/>
              <a:cxnLst/>
              <a:rect l="0" t="0" r="0" b="0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5" name="Shape 785"/>
            <p:cNvSpPr/>
            <p:nvPr/>
          </p:nvSpPr>
          <p:spPr>
            <a:xfrm>
              <a:off x="3843650" y="2891150"/>
              <a:ext cx="1028600" cy="388050"/>
            </a:xfrm>
            <a:custGeom>
              <a:avLst/>
              <a:gdLst/>
              <a:ahLst/>
              <a:cxnLst/>
              <a:rect l="0" t="0" r="0" b="0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6" name="Shape 786"/>
            <p:cNvSpPr/>
            <p:nvPr/>
          </p:nvSpPr>
          <p:spPr>
            <a:xfrm>
              <a:off x="6583400" y="4932275"/>
              <a:ext cx="707875" cy="436025"/>
            </a:xfrm>
            <a:custGeom>
              <a:avLst/>
              <a:gdLst/>
              <a:ahLst/>
              <a:cxnLst/>
              <a:rect l="0" t="0" r="0" b="0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7" name="Shape 787"/>
            <p:cNvSpPr/>
            <p:nvPr/>
          </p:nvSpPr>
          <p:spPr>
            <a:xfrm>
              <a:off x="4783000" y="3183225"/>
              <a:ext cx="5075" cy="33700"/>
            </a:xfrm>
            <a:custGeom>
              <a:avLst/>
              <a:gdLst/>
              <a:ahLst/>
              <a:cxnLst/>
              <a:rect l="0" t="0" r="0" b="0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8" name="Shape 788"/>
            <p:cNvSpPr/>
            <p:nvPr/>
          </p:nvSpPr>
          <p:spPr>
            <a:xfrm>
              <a:off x="4735025" y="2891150"/>
              <a:ext cx="100175" cy="42125"/>
            </a:xfrm>
            <a:custGeom>
              <a:avLst/>
              <a:gdLst/>
              <a:ahLst/>
              <a:cxnLst/>
              <a:rect l="0" t="0" r="0" b="0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9" name="Shape 789"/>
            <p:cNvSpPr/>
            <p:nvPr/>
          </p:nvSpPr>
          <p:spPr>
            <a:xfrm>
              <a:off x="6612850" y="4974375"/>
              <a:ext cx="14325" cy="15175"/>
            </a:xfrm>
            <a:custGeom>
              <a:avLst/>
              <a:gdLst/>
              <a:ahLst/>
              <a:cxnLst/>
              <a:rect l="0" t="0" r="0" b="0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0" name="Shape 790"/>
            <p:cNvSpPr/>
            <p:nvPr/>
          </p:nvSpPr>
          <p:spPr>
            <a:xfrm>
              <a:off x="6971425" y="3905400"/>
              <a:ext cx="319850" cy="567325"/>
            </a:xfrm>
            <a:custGeom>
              <a:avLst/>
              <a:gdLst/>
              <a:ahLst/>
              <a:cxnLst/>
              <a:rect l="0" t="0" r="0" b="0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1" name="Shape 791"/>
            <p:cNvSpPr/>
            <p:nvPr/>
          </p:nvSpPr>
          <p:spPr>
            <a:xfrm>
              <a:off x="7159950" y="3928975"/>
              <a:ext cx="10975" cy="10125"/>
            </a:xfrm>
            <a:custGeom>
              <a:avLst/>
              <a:gdLst/>
              <a:ahLst/>
              <a:cxnLst/>
              <a:rect l="0" t="0" r="0" b="0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2" name="Shape 792"/>
            <p:cNvSpPr/>
            <p:nvPr/>
          </p:nvSpPr>
          <p:spPr>
            <a:xfrm>
              <a:off x="7158275" y="5139350"/>
              <a:ext cx="67350" cy="65675"/>
            </a:xfrm>
            <a:custGeom>
              <a:avLst/>
              <a:gdLst/>
              <a:ahLst/>
              <a:cxnLst/>
              <a:rect l="0" t="0" r="0" b="0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3" name="Shape 793"/>
            <p:cNvSpPr/>
            <p:nvPr/>
          </p:nvSpPr>
          <p:spPr>
            <a:xfrm>
              <a:off x="6637250" y="5024025"/>
              <a:ext cx="49700" cy="49675"/>
            </a:xfrm>
            <a:custGeom>
              <a:avLst/>
              <a:gdLst/>
              <a:ahLst/>
              <a:cxnLst/>
              <a:rect l="0" t="0" r="0" b="0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4" name="Shape 794"/>
            <p:cNvSpPr/>
            <p:nvPr/>
          </p:nvSpPr>
          <p:spPr>
            <a:xfrm>
              <a:off x="7121250" y="4706700"/>
              <a:ext cx="170025" cy="420875"/>
            </a:xfrm>
            <a:custGeom>
              <a:avLst/>
              <a:gdLst/>
              <a:ahLst/>
              <a:cxnLst/>
              <a:rect l="0" t="0" r="0" b="0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5" name="Shape 795"/>
            <p:cNvSpPr/>
            <p:nvPr/>
          </p:nvSpPr>
          <p:spPr>
            <a:xfrm>
              <a:off x="4027150" y="2993850"/>
              <a:ext cx="23600" cy="16850"/>
            </a:xfrm>
            <a:custGeom>
              <a:avLst/>
              <a:gdLst/>
              <a:ahLst/>
              <a:cxnLst/>
              <a:rect l="0" t="0" r="0" b="0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6" name="Shape 796"/>
            <p:cNvSpPr/>
            <p:nvPr/>
          </p:nvSpPr>
          <p:spPr>
            <a:xfrm>
              <a:off x="4005250" y="2970275"/>
              <a:ext cx="63175" cy="59775"/>
            </a:xfrm>
            <a:custGeom>
              <a:avLst/>
              <a:gdLst/>
              <a:ahLst/>
              <a:cxnLst/>
              <a:rect l="0" t="0" r="0" b="0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7" name="Shape 797"/>
            <p:cNvSpPr/>
            <p:nvPr/>
          </p:nvSpPr>
          <p:spPr>
            <a:xfrm>
              <a:off x="4969000" y="2997200"/>
              <a:ext cx="16875" cy="10125"/>
            </a:xfrm>
            <a:custGeom>
              <a:avLst/>
              <a:gdLst/>
              <a:ahLst/>
              <a:cxnLst/>
              <a:rect l="0" t="0" r="0" b="0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8" name="Shape 798"/>
            <p:cNvSpPr/>
            <p:nvPr/>
          </p:nvSpPr>
          <p:spPr>
            <a:xfrm>
              <a:off x="3979175" y="305950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9" name="Shape 799"/>
            <p:cNvSpPr/>
            <p:nvPr/>
          </p:nvSpPr>
          <p:spPr>
            <a:xfrm>
              <a:off x="3935400" y="2971125"/>
              <a:ext cx="61475" cy="67350"/>
            </a:xfrm>
            <a:custGeom>
              <a:avLst/>
              <a:gdLst/>
              <a:ahLst/>
              <a:cxnLst/>
              <a:rect l="0" t="0" r="0" b="0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0" name="Shape 800"/>
            <p:cNvSpPr/>
            <p:nvPr/>
          </p:nvSpPr>
          <p:spPr>
            <a:xfrm>
              <a:off x="4085225" y="3125150"/>
              <a:ext cx="19375" cy="19375"/>
            </a:xfrm>
            <a:custGeom>
              <a:avLst/>
              <a:gdLst/>
              <a:ahLst/>
              <a:cxnLst/>
              <a:rect l="0" t="0" r="0" b="0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1" name="Shape 801"/>
            <p:cNvSpPr/>
            <p:nvPr/>
          </p:nvSpPr>
          <p:spPr>
            <a:xfrm>
              <a:off x="4075975" y="2966900"/>
              <a:ext cx="63975" cy="60625"/>
            </a:xfrm>
            <a:custGeom>
              <a:avLst/>
              <a:gdLst/>
              <a:ahLst/>
              <a:cxnLst/>
              <a:rect l="0" t="0" r="0" b="0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2" name="Shape 802"/>
            <p:cNvSpPr/>
            <p:nvPr/>
          </p:nvSpPr>
          <p:spPr>
            <a:xfrm>
              <a:off x="4101225" y="2991325"/>
              <a:ext cx="16000" cy="19375"/>
            </a:xfrm>
            <a:custGeom>
              <a:avLst/>
              <a:gdLst/>
              <a:ahLst/>
              <a:cxnLst/>
              <a:rect l="0" t="0" r="0" b="0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3" name="Shape 803"/>
            <p:cNvSpPr/>
            <p:nvPr/>
          </p:nvSpPr>
          <p:spPr>
            <a:xfrm>
              <a:off x="4046500" y="306035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4" name="Shape 804"/>
            <p:cNvSpPr/>
            <p:nvPr/>
          </p:nvSpPr>
          <p:spPr>
            <a:xfrm>
              <a:off x="4022100" y="3037600"/>
              <a:ext cx="61475" cy="60650"/>
            </a:xfrm>
            <a:custGeom>
              <a:avLst/>
              <a:gdLst/>
              <a:ahLst/>
              <a:cxnLst/>
              <a:rect l="0" t="0" r="0" b="0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5" name="Shape 805"/>
            <p:cNvSpPr/>
            <p:nvPr/>
          </p:nvSpPr>
          <p:spPr>
            <a:xfrm>
              <a:off x="4972375" y="2979525"/>
              <a:ext cx="17700" cy="9300"/>
            </a:xfrm>
            <a:custGeom>
              <a:avLst/>
              <a:gdLst/>
              <a:ahLst/>
              <a:cxnLst/>
              <a:rect l="0" t="0" r="0" b="0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6" name="Shape 806"/>
            <p:cNvSpPr/>
            <p:nvPr/>
          </p:nvSpPr>
          <p:spPr>
            <a:xfrm>
              <a:off x="4949650" y="2944175"/>
              <a:ext cx="274425" cy="118725"/>
            </a:xfrm>
            <a:custGeom>
              <a:avLst/>
              <a:gdLst/>
              <a:ahLst/>
              <a:cxnLst/>
              <a:rect l="0" t="0" r="0" b="0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7" name="Shape 807"/>
            <p:cNvSpPr/>
            <p:nvPr/>
          </p:nvSpPr>
          <p:spPr>
            <a:xfrm>
              <a:off x="3969075" y="2891150"/>
              <a:ext cx="5075" cy="8450"/>
            </a:xfrm>
            <a:custGeom>
              <a:avLst/>
              <a:gdLst/>
              <a:ahLst/>
              <a:cxnLst/>
              <a:rect l="0" t="0" r="0" b="0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8" name="Shape 808"/>
            <p:cNvSpPr/>
            <p:nvPr/>
          </p:nvSpPr>
          <p:spPr>
            <a:xfrm>
              <a:off x="3843650" y="2908000"/>
              <a:ext cx="42125" cy="65675"/>
            </a:xfrm>
            <a:custGeom>
              <a:avLst/>
              <a:gdLst/>
              <a:ahLst/>
              <a:cxnLst/>
              <a:rect l="0" t="0" r="0" b="0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9" name="Shape 809"/>
            <p:cNvSpPr/>
            <p:nvPr/>
          </p:nvSpPr>
          <p:spPr>
            <a:xfrm>
              <a:off x="3843650" y="3008150"/>
              <a:ext cx="26975" cy="21900"/>
            </a:xfrm>
            <a:custGeom>
              <a:avLst/>
              <a:gdLst/>
              <a:ahLst/>
              <a:cxnLst/>
              <a:rect l="0" t="0" r="0" b="0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0" name="Shape 810"/>
            <p:cNvSpPr/>
            <p:nvPr/>
          </p:nvSpPr>
          <p:spPr>
            <a:xfrm>
              <a:off x="3990950" y="2931550"/>
              <a:ext cx="19375" cy="22750"/>
            </a:xfrm>
            <a:custGeom>
              <a:avLst/>
              <a:gdLst/>
              <a:ahLst/>
              <a:cxnLst/>
              <a:rect l="0" t="0" r="0" b="0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1" name="Shape 811"/>
            <p:cNvSpPr/>
            <p:nvPr/>
          </p:nvSpPr>
          <p:spPr>
            <a:xfrm>
              <a:off x="3964850" y="2903775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2" name="Shape 812"/>
            <p:cNvSpPr/>
            <p:nvPr/>
          </p:nvSpPr>
          <p:spPr>
            <a:xfrm>
              <a:off x="4104575" y="2989625"/>
              <a:ext cx="13500" cy="5075"/>
            </a:xfrm>
            <a:custGeom>
              <a:avLst/>
              <a:gdLst/>
              <a:ahLst/>
              <a:cxnLst/>
              <a:rect l="0" t="0" r="0" b="0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3" name="Shape 813"/>
            <p:cNvSpPr/>
            <p:nvPr/>
          </p:nvSpPr>
          <p:spPr>
            <a:xfrm>
              <a:off x="3843650" y="2891150"/>
              <a:ext cx="46325" cy="13500"/>
            </a:xfrm>
            <a:custGeom>
              <a:avLst/>
              <a:gdLst/>
              <a:ahLst/>
              <a:cxnLst/>
              <a:rect l="0" t="0" r="0" b="0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4" name="Shape 814"/>
            <p:cNvSpPr/>
            <p:nvPr/>
          </p:nvSpPr>
          <p:spPr>
            <a:xfrm>
              <a:off x="3843650" y="3044350"/>
              <a:ext cx="101875" cy="60625"/>
            </a:xfrm>
            <a:custGeom>
              <a:avLst/>
              <a:gdLst/>
              <a:ahLst/>
              <a:cxnLst/>
              <a:rect l="0" t="0" r="0" b="0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5" name="Shape 815"/>
            <p:cNvSpPr/>
            <p:nvPr/>
          </p:nvSpPr>
          <p:spPr>
            <a:xfrm>
              <a:off x="3894150" y="2907150"/>
              <a:ext cx="63150" cy="58950"/>
            </a:xfrm>
            <a:custGeom>
              <a:avLst/>
              <a:gdLst/>
              <a:ahLst/>
              <a:cxnLst/>
              <a:rect l="0" t="0" r="0" b="0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6" name="Shape 816"/>
            <p:cNvSpPr/>
            <p:nvPr/>
          </p:nvSpPr>
          <p:spPr>
            <a:xfrm>
              <a:off x="3957275" y="2992150"/>
              <a:ext cx="20225" cy="25275"/>
            </a:xfrm>
            <a:custGeom>
              <a:avLst/>
              <a:gdLst/>
              <a:ahLst/>
              <a:cxnLst/>
              <a:rect l="0" t="0" r="0" b="0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7" name="Shape 817"/>
            <p:cNvSpPr/>
            <p:nvPr/>
          </p:nvSpPr>
          <p:spPr>
            <a:xfrm>
              <a:off x="3843650" y="2973650"/>
              <a:ext cx="82525" cy="63975"/>
            </a:xfrm>
            <a:custGeom>
              <a:avLst/>
              <a:gdLst/>
              <a:ahLst/>
              <a:cxnLst/>
              <a:rect l="0" t="0" r="0" b="0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8" name="Shape 818"/>
            <p:cNvSpPr/>
            <p:nvPr/>
          </p:nvSpPr>
          <p:spPr>
            <a:xfrm>
              <a:off x="4394975" y="3045175"/>
              <a:ext cx="14325" cy="19400"/>
            </a:xfrm>
            <a:custGeom>
              <a:avLst/>
              <a:gdLst/>
              <a:ahLst/>
              <a:cxnLst/>
              <a:rect l="0" t="0" r="0" b="0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9" name="Shape 819"/>
            <p:cNvSpPr/>
            <p:nvPr/>
          </p:nvSpPr>
          <p:spPr>
            <a:xfrm>
              <a:off x="4464000" y="2891150"/>
              <a:ext cx="55575" cy="53050"/>
            </a:xfrm>
            <a:custGeom>
              <a:avLst/>
              <a:gdLst/>
              <a:ahLst/>
              <a:cxnLst/>
              <a:rect l="0" t="0" r="0" b="0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0" name="Shape 820"/>
            <p:cNvSpPr/>
            <p:nvPr/>
          </p:nvSpPr>
          <p:spPr>
            <a:xfrm>
              <a:off x="4452200" y="2976175"/>
              <a:ext cx="5925" cy="17700"/>
            </a:xfrm>
            <a:custGeom>
              <a:avLst/>
              <a:gdLst/>
              <a:ahLst/>
              <a:cxnLst/>
              <a:rect l="0" t="0" r="0" b="0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1" name="Shape 821"/>
            <p:cNvSpPr/>
            <p:nvPr/>
          </p:nvSpPr>
          <p:spPr>
            <a:xfrm>
              <a:off x="4373075" y="3023300"/>
              <a:ext cx="61475" cy="60625"/>
            </a:xfrm>
            <a:custGeom>
              <a:avLst/>
              <a:gdLst/>
              <a:ahLst/>
              <a:cxnLst/>
              <a:rect l="0" t="0" r="0" b="0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2" name="Shape 822"/>
            <p:cNvSpPr/>
            <p:nvPr/>
          </p:nvSpPr>
          <p:spPr>
            <a:xfrm>
              <a:off x="7067375" y="4626750"/>
              <a:ext cx="59775" cy="239900"/>
            </a:xfrm>
            <a:custGeom>
              <a:avLst/>
              <a:gdLst/>
              <a:ahLst/>
              <a:cxnLst/>
              <a:rect l="0" t="0" r="0" b="0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3" name="Shape 823"/>
            <p:cNvSpPr/>
            <p:nvPr/>
          </p:nvSpPr>
          <p:spPr>
            <a:xfrm>
              <a:off x="4497650" y="2953450"/>
              <a:ext cx="8450" cy="58100"/>
            </a:xfrm>
            <a:custGeom>
              <a:avLst/>
              <a:gdLst/>
              <a:ahLst/>
              <a:cxnLst/>
              <a:rect l="0" t="0" r="0" b="0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4" name="Shape 824"/>
            <p:cNvSpPr/>
            <p:nvPr/>
          </p:nvSpPr>
          <p:spPr>
            <a:xfrm>
              <a:off x="4487550" y="3155450"/>
              <a:ext cx="68200" cy="7600"/>
            </a:xfrm>
            <a:custGeom>
              <a:avLst/>
              <a:gdLst/>
              <a:ahLst/>
              <a:cxnLst/>
              <a:rect l="0" t="0" r="0" b="0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5" name="Shape 825"/>
            <p:cNvSpPr/>
            <p:nvPr/>
          </p:nvSpPr>
          <p:spPr>
            <a:xfrm>
              <a:off x="4487550" y="3087275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6" name="Shape 826"/>
            <p:cNvSpPr/>
            <p:nvPr/>
          </p:nvSpPr>
          <p:spPr>
            <a:xfrm>
              <a:off x="4341950" y="3092325"/>
              <a:ext cx="63150" cy="59775"/>
            </a:xfrm>
            <a:custGeom>
              <a:avLst/>
              <a:gdLst/>
              <a:ahLst/>
              <a:cxnLst/>
              <a:rect l="0" t="0" r="0" b="0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7" name="Shape 827"/>
            <p:cNvSpPr/>
            <p:nvPr/>
          </p:nvSpPr>
          <p:spPr>
            <a:xfrm>
              <a:off x="4566675" y="2947550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8" name="Shape 828"/>
            <p:cNvSpPr/>
            <p:nvPr/>
          </p:nvSpPr>
          <p:spPr>
            <a:xfrm>
              <a:off x="4483350" y="3089800"/>
              <a:ext cx="8450" cy="58950"/>
            </a:xfrm>
            <a:custGeom>
              <a:avLst/>
              <a:gdLst/>
              <a:ahLst/>
              <a:cxnLst/>
              <a:rect l="0" t="0" r="0" b="0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9" name="Shape 829"/>
            <p:cNvSpPr/>
            <p:nvPr/>
          </p:nvSpPr>
          <p:spPr>
            <a:xfrm>
              <a:off x="4104575" y="2898725"/>
              <a:ext cx="64000" cy="59800"/>
            </a:xfrm>
            <a:custGeom>
              <a:avLst/>
              <a:gdLst/>
              <a:ahLst/>
              <a:cxnLst/>
              <a:rect l="0" t="0" r="0" b="0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0" name="Shape 830"/>
            <p:cNvSpPr/>
            <p:nvPr/>
          </p:nvSpPr>
          <p:spPr>
            <a:xfrm>
              <a:off x="4501875" y="3099900"/>
              <a:ext cx="22750" cy="12650"/>
            </a:xfrm>
            <a:custGeom>
              <a:avLst/>
              <a:gdLst/>
              <a:ahLst/>
              <a:cxnLst/>
              <a:rect l="0" t="0" r="0" b="0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1" name="Shape 831"/>
            <p:cNvSpPr/>
            <p:nvPr/>
          </p:nvSpPr>
          <p:spPr>
            <a:xfrm>
              <a:off x="5144925" y="2978700"/>
              <a:ext cx="56425" cy="56400"/>
            </a:xfrm>
            <a:custGeom>
              <a:avLst/>
              <a:gdLst/>
              <a:ahLst/>
              <a:cxnLst/>
              <a:rect l="0" t="0" r="0" b="0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2" name="Shape 832"/>
            <p:cNvSpPr/>
            <p:nvPr/>
          </p:nvSpPr>
          <p:spPr>
            <a:xfrm>
              <a:off x="4186225" y="3053600"/>
              <a:ext cx="17700" cy="26125"/>
            </a:xfrm>
            <a:custGeom>
              <a:avLst/>
              <a:gdLst/>
              <a:ahLst/>
              <a:cxnLst/>
              <a:rect l="0" t="0" r="0" b="0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3" name="Shape 833"/>
            <p:cNvSpPr/>
            <p:nvPr/>
          </p:nvSpPr>
          <p:spPr>
            <a:xfrm>
              <a:off x="4127300" y="2927350"/>
              <a:ext cx="19400" cy="21900"/>
            </a:xfrm>
            <a:custGeom>
              <a:avLst/>
              <a:gdLst/>
              <a:ahLst/>
              <a:cxnLst/>
              <a:rect l="0" t="0" r="0" b="0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4" name="Shape 834"/>
            <p:cNvSpPr/>
            <p:nvPr/>
          </p:nvSpPr>
          <p:spPr>
            <a:xfrm>
              <a:off x="4232525" y="3029200"/>
              <a:ext cx="55575" cy="61475"/>
            </a:xfrm>
            <a:custGeom>
              <a:avLst/>
              <a:gdLst/>
              <a:ahLst/>
              <a:cxnLst/>
              <a:rect l="0" t="0" r="0" b="0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5" name="Shape 835"/>
            <p:cNvSpPr/>
            <p:nvPr/>
          </p:nvSpPr>
          <p:spPr>
            <a:xfrm>
              <a:off x="4146675" y="2967750"/>
              <a:ext cx="7600" cy="58100"/>
            </a:xfrm>
            <a:custGeom>
              <a:avLst/>
              <a:gdLst/>
              <a:ahLst/>
              <a:cxnLst/>
              <a:rect l="0" t="0" r="0" b="0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6" name="Shape 836"/>
            <p:cNvSpPr/>
            <p:nvPr/>
          </p:nvSpPr>
          <p:spPr>
            <a:xfrm>
              <a:off x="4160975" y="3030025"/>
              <a:ext cx="64850" cy="63175"/>
            </a:xfrm>
            <a:custGeom>
              <a:avLst/>
              <a:gdLst/>
              <a:ahLst/>
              <a:cxnLst/>
              <a:rect l="0" t="0" r="0" b="0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7" name="Shape 837"/>
            <p:cNvSpPr/>
            <p:nvPr/>
          </p:nvSpPr>
          <p:spPr>
            <a:xfrm>
              <a:off x="4328475" y="3051075"/>
              <a:ext cx="19375" cy="17700"/>
            </a:xfrm>
            <a:custGeom>
              <a:avLst/>
              <a:gdLst/>
              <a:ahLst/>
              <a:cxnLst/>
              <a:rect l="0" t="0" r="0" b="0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8" name="Shape 838"/>
            <p:cNvSpPr/>
            <p:nvPr/>
          </p:nvSpPr>
          <p:spPr>
            <a:xfrm>
              <a:off x="4254400" y="3051075"/>
              <a:ext cx="25275" cy="22750"/>
            </a:xfrm>
            <a:custGeom>
              <a:avLst/>
              <a:gdLst/>
              <a:ahLst/>
              <a:cxnLst/>
              <a:rect l="0" t="0" r="0" b="0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9" name="Shape 839"/>
            <p:cNvSpPr/>
            <p:nvPr/>
          </p:nvSpPr>
          <p:spPr>
            <a:xfrm>
              <a:off x="4365500" y="3115050"/>
              <a:ext cx="19400" cy="16850"/>
            </a:xfrm>
            <a:custGeom>
              <a:avLst/>
              <a:gdLst/>
              <a:ahLst/>
              <a:cxnLst/>
              <a:rect l="0" t="0" r="0" b="0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40" name="Shape 840"/>
            <p:cNvSpPr/>
            <p:nvPr/>
          </p:nvSpPr>
          <p:spPr>
            <a:xfrm>
              <a:off x="4301550" y="3025825"/>
              <a:ext cx="64825" cy="60625"/>
            </a:xfrm>
            <a:custGeom>
              <a:avLst/>
              <a:gdLst/>
              <a:ahLst/>
              <a:cxnLst/>
              <a:rect l="0" t="0" r="0" b="0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841" name="Shape 841"/>
          <p:cNvSpPr txBox="1">
            <a:spLocks noGrp="1"/>
          </p:cNvSpPr>
          <p:nvPr>
            <p:ph type="title"/>
          </p:nvPr>
        </p:nvSpPr>
        <p:spPr>
          <a:xfrm>
            <a:off x="1131750" y="83070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42" name="Shape 842"/>
          <p:cNvSpPr txBox="1">
            <a:spLocks noGrp="1"/>
          </p:cNvSpPr>
          <p:nvPr>
            <p:ph type="body" idx="1"/>
          </p:nvPr>
        </p:nvSpPr>
        <p:spPr>
          <a:xfrm>
            <a:off x="1131750" y="1750400"/>
            <a:ext cx="6880499" cy="4664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607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31750" y="983100"/>
            <a:ext cx="6880499" cy="77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31750" y="1902800"/>
            <a:ext cx="6880499" cy="466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2C3E50"/>
              </a:buClr>
              <a:buSzPct val="100000"/>
              <a:buFont typeface="Merriweather"/>
              <a:buChar char="✖"/>
              <a:defRPr sz="26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480"/>
              </a:spcBef>
              <a:buClr>
                <a:srgbClr val="2C3E50"/>
              </a:buClr>
              <a:buSzPct val="100000"/>
              <a:buFont typeface="Merriweather"/>
              <a:defRPr sz="22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48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6" r:id="rId3"/>
    <p:sldLayoutId id="2147483658" r:id="rId4"/>
    <p:sldLayoutId id="2147483660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rbanoJVR/TG3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Shape 1808"/>
          <p:cNvSpPr txBox="1">
            <a:spLocks noGrp="1"/>
          </p:cNvSpPr>
          <p:nvPr>
            <p:ph type="ctrTitle"/>
          </p:nvPr>
        </p:nvSpPr>
        <p:spPr>
          <a:xfrm>
            <a:off x="2191050" y="2427150"/>
            <a:ext cx="4973238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JAVASCRIPT CHARTING LIBRARIES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5A8235-09A9-46B2-A761-5559E0ABDC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DOCUMENTACIÓN DE INSTALACIÓN</a:t>
            </a:r>
          </a:p>
        </p:txBody>
      </p:sp>
    </p:spTree>
    <p:extLst>
      <p:ext uri="{BB962C8B-B14F-4D97-AF65-F5344CB8AC3E}">
        <p14:creationId xmlns:p14="http://schemas.microsoft.com/office/powerpoint/2010/main" val="2783467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D0712A-257C-47F4-93E1-F2A49C9BE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50" y="1268760"/>
            <a:ext cx="6880499" cy="777000"/>
          </a:xfrm>
        </p:spPr>
        <p:txBody>
          <a:bodyPr/>
          <a:lstStyle/>
          <a:p>
            <a:r>
              <a:rPr lang="es-ES" sz="4400" dirty="0"/>
              <a:t>PASOS A SEGUIR PARA LA INSTALACIÓN DEL PROTOTIPO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D36057-9EBA-4A34-9152-1BB924A14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3642" y="1916832"/>
            <a:ext cx="7616713" cy="4664999"/>
          </a:xfrm>
        </p:spPr>
        <p:txBody>
          <a:bodyPr/>
          <a:lstStyle/>
          <a:p>
            <a:pPr algn="ctr">
              <a:buNone/>
            </a:pPr>
            <a:r>
              <a:rPr lang="es-ES" sz="2000" dirty="0"/>
              <a:t>Al compartir el mismo entorno web, con la realización de los siguientes pasos obtenemos el proyecto </a:t>
            </a:r>
            <a:r>
              <a:rPr lang="es-ES" sz="2000" dirty="0" err="1"/>
              <a:t>Chartjs</a:t>
            </a:r>
            <a:r>
              <a:rPr lang="es-ES" sz="2000" dirty="0"/>
              <a:t> como </a:t>
            </a:r>
            <a:r>
              <a:rPr lang="es-ES" sz="2000" dirty="0" err="1"/>
              <a:t>Echarts</a:t>
            </a:r>
            <a:endParaRPr lang="es-ES" sz="2000" dirty="0"/>
          </a:p>
          <a:p>
            <a:pPr>
              <a:buNone/>
            </a:pPr>
            <a:endParaRPr lang="es-ES" sz="2400" dirty="0"/>
          </a:p>
          <a:p>
            <a:pPr marL="514350" indent="-514350">
              <a:buFont typeface="+mj-lt"/>
              <a:buAutoNum type="arabicPeriod"/>
            </a:pPr>
            <a:r>
              <a:rPr lang="es-ES" sz="2400" dirty="0"/>
              <a:t>Instalación VS </a:t>
            </a:r>
            <a:r>
              <a:rPr lang="es-ES" sz="2400" dirty="0" err="1"/>
              <a:t>Code</a:t>
            </a:r>
            <a:r>
              <a:rPr lang="es-ES" sz="2400" dirty="0"/>
              <a:t> como IDE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400" dirty="0"/>
              <a:t>Descarga Node.js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400" dirty="0"/>
              <a:t>Descargar la carpeta “</a:t>
            </a:r>
            <a:r>
              <a:rPr lang="es-ES" sz="2400" i="1" dirty="0"/>
              <a:t>charts-</a:t>
            </a:r>
            <a:r>
              <a:rPr lang="es-ES" sz="2400" i="1" dirty="0" err="1"/>
              <a:t>comparison</a:t>
            </a:r>
            <a:r>
              <a:rPr lang="es-ES" sz="2400" i="1" dirty="0"/>
              <a:t>”</a:t>
            </a:r>
            <a:r>
              <a:rPr lang="es-ES" sz="2400" dirty="0"/>
              <a:t> del repositorio </a:t>
            </a:r>
            <a:r>
              <a:rPr lang="es-ES" sz="2400" u="sng" dirty="0">
                <a:hlinkClick r:id="rId2"/>
              </a:rPr>
              <a:t>https://github.com/UrbanoJVR/TG3</a:t>
            </a:r>
            <a:endParaRPr lang="es-ES" sz="2400" u="sng" dirty="0"/>
          </a:p>
          <a:p>
            <a:pPr marL="514350" indent="-514350">
              <a:buFont typeface="+mj-lt"/>
              <a:buAutoNum type="arabicPeriod"/>
            </a:pPr>
            <a:r>
              <a:rPr lang="es-ES" sz="2400" dirty="0"/>
              <a:t>Abrir dicha carpeta con VS </a:t>
            </a:r>
            <a:r>
              <a:rPr lang="es-ES" sz="2400" dirty="0" err="1"/>
              <a:t>Code</a:t>
            </a:r>
            <a:endParaRPr lang="es-ES" sz="2400" dirty="0"/>
          </a:p>
          <a:p>
            <a:pPr marL="514350" indent="-514350">
              <a:buFont typeface="+mj-lt"/>
              <a:buAutoNum type="arabicPeriod"/>
            </a:pPr>
            <a:r>
              <a:rPr lang="es-ES" sz="2400" dirty="0"/>
              <a:t>Ejecutar </a:t>
            </a:r>
            <a:r>
              <a:rPr lang="es-ES" sz="2400" i="1" dirty="0"/>
              <a:t>CNTRL + Ñ </a:t>
            </a:r>
            <a:r>
              <a:rPr lang="es-ES" sz="2400" dirty="0"/>
              <a:t>para abrir la terminal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400" dirty="0"/>
              <a:t>Ejecutar el comando “</a:t>
            </a:r>
            <a:r>
              <a:rPr lang="es-ES" sz="2400" i="1" dirty="0" err="1"/>
              <a:t>npm</a:t>
            </a:r>
            <a:r>
              <a:rPr lang="es-ES" sz="2400" i="1" dirty="0"/>
              <a:t> </a:t>
            </a:r>
            <a:r>
              <a:rPr lang="es-ES" sz="2400" i="1" dirty="0" err="1"/>
              <a:t>install</a:t>
            </a:r>
            <a:r>
              <a:rPr lang="es-ES" sz="2400" i="1" dirty="0"/>
              <a:t> –g”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400" dirty="0"/>
              <a:t>Ejecutar el comando “</a:t>
            </a:r>
            <a:r>
              <a:rPr lang="es-ES" sz="2400" i="1" dirty="0"/>
              <a:t>ng </a:t>
            </a:r>
            <a:r>
              <a:rPr lang="es-ES" sz="2400" i="1" dirty="0" err="1"/>
              <a:t>serve</a:t>
            </a:r>
            <a:r>
              <a:rPr lang="es-ES" sz="2400" i="1" dirty="0"/>
              <a:t> –o”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671917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Shape 1830"/>
          <p:cNvSpPr txBox="1">
            <a:spLocks noGrp="1"/>
          </p:cNvSpPr>
          <p:nvPr>
            <p:ph type="ctrTitle"/>
          </p:nvPr>
        </p:nvSpPr>
        <p:spPr>
          <a:xfrm>
            <a:off x="1547664" y="2420888"/>
            <a:ext cx="6768752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dirty="0"/>
              <a:t>4. IMPLEMENTACIÓN CHARTJS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017159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187624" y="54868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/>
              <a:t>4. </a:t>
            </a:r>
            <a:r>
              <a:rPr lang="es-ES" sz="4400" dirty="0"/>
              <a:t>PROYECTO CHARTJS</a:t>
            </a:r>
            <a:endParaRPr lang="en" sz="4400" dirty="0"/>
          </a:p>
        </p:txBody>
      </p:sp>
    </p:spTree>
    <p:extLst>
      <p:ext uri="{BB962C8B-B14F-4D97-AF65-F5344CB8AC3E}">
        <p14:creationId xmlns:p14="http://schemas.microsoft.com/office/powerpoint/2010/main" val="4248870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Shape 1830"/>
          <p:cNvSpPr txBox="1">
            <a:spLocks noGrp="1"/>
          </p:cNvSpPr>
          <p:nvPr>
            <p:ph type="ctrTitle"/>
          </p:nvPr>
        </p:nvSpPr>
        <p:spPr>
          <a:xfrm>
            <a:off x="1547664" y="2420888"/>
            <a:ext cx="6768752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dirty="0"/>
              <a:t>5. Implementación </a:t>
            </a:r>
            <a:r>
              <a:rPr lang="es-ES" dirty="0" err="1"/>
              <a:t>echarts</a:t>
            </a:r>
            <a:br>
              <a:rPr lang="es-ES" dirty="0"/>
            </a:b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523480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219893" y="90872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sz="4400" dirty="0"/>
              <a:t>5. PROYECTO ECHARTS</a:t>
            </a:r>
            <a:endParaRPr lang="en" sz="4400" dirty="0"/>
          </a:p>
        </p:txBody>
      </p:sp>
    </p:spTree>
    <p:extLst>
      <p:ext uri="{BB962C8B-B14F-4D97-AF65-F5344CB8AC3E}">
        <p14:creationId xmlns:p14="http://schemas.microsoft.com/office/powerpoint/2010/main" val="2191018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C3D396-C10A-49B6-B211-F412FB40F7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DOCUMENTACIÓN DE DISEÑO</a:t>
            </a:r>
          </a:p>
        </p:txBody>
      </p:sp>
    </p:spTree>
    <p:extLst>
      <p:ext uri="{BB962C8B-B14F-4D97-AF65-F5344CB8AC3E}">
        <p14:creationId xmlns:p14="http://schemas.microsoft.com/office/powerpoint/2010/main" val="2639268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22486-0F35-40F2-91EA-291796A6D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/>
              <a:t>ENTORNO WEB 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AB32C3C-4633-44C0-8960-E4B2624F34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s-ES" sz="2000" dirty="0" err="1"/>
              <a:t>Chartjs</a:t>
            </a:r>
            <a:r>
              <a:rPr lang="es-ES" sz="2000" dirty="0"/>
              <a:t> y </a:t>
            </a:r>
            <a:r>
              <a:rPr lang="es-ES" sz="2000" dirty="0" err="1"/>
              <a:t>Echarts</a:t>
            </a:r>
            <a:r>
              <a:rPr lang="es-ES" sz="2000" dirty="0"/>
              <a:t> comparten el mismo entorno web compuesto por:</a:t>
            </a:r>
          </a:p>
          <a:p>
            <a:pPr lvl="6"/>
            <a:endParaRPr lang="es-ES" sz="12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5400AB5-7E24-488C-B217-C4179128B18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750" y="2492896"/>
            <a:ext cx="6786126" cy="41972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64156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CC5D4F-D9BB-41F9-8F25-19585D6E6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/>
              <a:t>INTERFAZ DE USUARIO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B16244A-D6A8-46CA-BB82-530E58F63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6" y="1844824"/>
            <a:ext cx="789622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73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C52BF3-BC25-49E8-8E1B-9A5990FAC9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MANUAL DE USUARIO</a:t>
            </a:r>
          </a:p>
        </p:txBody>
      </p:sp>
    </p:spTree>
    <p:extLst>
      <p:ext uri="{BB962C8B-B14F-4D97-AF65-F5344CB8AC3E}">
        <p14:creationId xmlns:p14="http://schemas.microsoft.com/office/powerpoint/2010/main" val="2052962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" name="Shape 1822"/>
          <p:cNvSpPr txBox="1">
            <a:spLocks noGrp="1"/>
          </p:cNvSpPr>
          <p:nvPr>
            <p:ph type="ctrTitle" idx="4294967295"/>
          </p:nvPr>
        </p:nvSpPr>
        <p:spPr>
          <a:xfrm>
            <a:off x="1691680" y="836712"/>
            <a:ext cx="5713500" cy="254416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600" dirty="0"/>
              <a:t>hola</a:t>
            </a:r>
            <a:r>
              <a:rPr lang="en" sz="8800" dirty="0"/>
              <a:t>!</a:t>
            </a:r>
          </a:p>
        </p:txBody>
      </p:sp>
      <p:sp>
        <p:nvSpPr>
          <p:cNvPr id="1823" name="Shape 1823"/>
          <p:cNvSpPr txBox="1">
            <a:spLocks noGrp="1"/>
          </p:cNvSpPr>
          <p:nvPr>
            <p:ph type="subTitle" idx="4294967295"/>
          </p:nvPr>
        </p:nvSpPr>
        <p:spPr>
          <a:xfrm>
            <a:off x="1715250" y="3356992"/>
            <a:ext cx="57135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-ES" sz="3600" b="1" dirty="0"/>
              <a:t>G</a:t>
            </a:r>
            <a:r>
              <a:rPr lang="en" sz="3600" b="1" dirty="0"/>
              <a:t>rupo T4</a:t>
            </a:r>
          </a:p>
        </p:txBody>
      </p:sp>
      <p:sp>
        <p:nvSpPr>
          <p:cNvPr id="1824" name="Shape 1824"/>
          <p:cNvSpPr txBox="1">
            <a:spLocks noGrp="1"/>
          </p:cNvSpPr>
          <p:nvPr>
            <p:ph type="body" idx="4294967295"/>
          </p:nvPr>
        </p:nvSpPr>
        <p:spPr>
          <a:xfrm>
            <a:off x="1715250" y="3748425"/>
            <a:ext cx="5713500" cy="198483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1800" dirty="0"/>
          </a:p>
          <a:p>
            <a:pPr lvl="0" algn="ctr">
              <a:spcBef>
                <a:spcPts val="0"/>
              </a:spcBef>
              <a:buNone/>
            </a:pPr>
            <a:r>
              <a:rPr lang="en" sz="1800" dirty="0"/>
              <a:t>Urbano </a:t>
            </a:r>
            <a:r>
              <a:rPr lang="es-ES" sz="1800" dirty="0"/>
              <a:t>José Villanueva Rodríguez</a:t>
            </a:r>
            <a:endParaRPr lang="en" sz="1800" dirty="0"/>
          </a:p>
          <a:p>
            <a:pPr lvl="0" algn="ctr">
              <a:spcBef>
                <a:spcPts val="0"/>
              </a:spcBef>
              <a:buNone/>
            </a:pPr>
            <a:r>
              <a:rPr lang="en" sz="1800" dirty="0"/>
              <a:t>Martina </a:t>
            </a:r>
            <a:r>
              <a:rPr lang="es-ES" sz="1800" dirty="0"/>
              <a:t>Andrea Palomino Berrocal</a:t>
            </a:r>
            <a:endParaRPr lang="en" sz="1800" dirty="0"/>
          </a:p>
          <a:p>
            <a:pPr lvl="0" algn="ctr">
              <a:spcBef>
                <a:spcPts val="0"/>
              </a:spcBef>
              <a:buNone/>
            </a:pPr>
            <a:r>
              <a:rPr lang="en" sz="1800" dirty="0"/>
              <a:t>Alberto </a:t>
            </a:r>
            <a:r>
              <a:rPr lang="es-ES" sz="1800" dirty="0"/>
              <a:t>Cabrera Plata</a:t>
            </a:r>
            <a:endParaRPr lang="en" sz="1800" dirty="0"/>
          </a:p>
          <a:p>
            <a:pPr lvl="0" algn="ctr">
              <a:spcBef>
                <a:spcPts val="0"/>
              </a:spcBef>
              <a:buNone/>
            </a:pPr>
            <a:r>
              <a:rPr lang="en" sz="1800" dirty="0"/>
              <a:t>José Daniel </a:t>
            </a:r>
            <a:r>
              <a:rPr lang="es-ES" sz="1800" dirty="0"/>
              <a:t>Navarro Sierra</a:t>
            </a:r>
            <a:endParaRPr lang="en" sz="1800" dirty="0"/>
          </a:p>
          <a:p>
            <a:pPr lvl="0" algn="ctr" rtl="0">
              <a:spcBef>
                <a:spcPts val="0"/>
              </a:spcBef>
              <a:buNone/>
            </a:pPr>
            <a:r>
              <a:rPr lang="en" sz="1800"/>
              <a:t>Fernando García Fernández</a:t>
            </a:r>
            <a:endParaRPr lang="en" sz="1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38E45-DFE8-477B-BD83-17DDA8012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/>
              <a:t>UTILIZACIÓN DE LA WEB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77CD16-15F2-49D2-8B15-8A269697A7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s-ES" sz="2000" u="sng" dirty="0"/>
              <a:t>CHARTJS</a:t>
            </a:r>
            <a:r>
              <a:rPr lang="es-ES" sz="2000" dirty="0"/>
              <a:t>: gráficos </a:t>
            </a:r>
            <a:r>
              <a:rPr lang="es-ES" sz="2000" dirty="0" err="1"/>
              <a:t>Chartjs</a:t>
            </a:r>
            <a:r>
              <a:rPr lang="es-ES" sz="2000" dirty="0"/>
              <a:t>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ES" sz="1600" dirty="0"/>
              <a:t>Gráfico tarta, de barras, de líneas, eje-x, barras horizontales y radar.</a:t>
            </a:r>
          </a:p>
          <a:p>
            <a:pPr>
              <a:buNone/>
            </a:pPr>
            <a:endParaRPr lang="es-ES" sz="2000" dirty="0"/>
          </a:p>
          <a:p>
            <a:pPr>
              <a:buNone/>
            </a:pPr>
            <a:r>
              <a:rPr lang="es-ES" sz="2000" u="sng" dirty="0"/>
              <a:t>ECHARTS</a:t>
            </a:r>
            <a:r>
              <a:rPr lang="es-ES" sz="2000" dirty="0"/>
              <a:t>: gráficos </a:t>
            </a:r>
            <a:r>
              <a:rPr lang="es-ES" sz="2000" dirty="0" err="1"/>
              <a:t>Echarts</a:t>
            </a:r>
            <a:endParaRPr lang="es-ES" sz="20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s-ES" sz="1600" dirty="0"/>
              <a:t>Además de los anteriores, implementa gráfico de árbol y mapa de densidad.</a:t>
            </a:r>
          </a:p>
          <a:p>
            <a:pPr>
              <a:buNone/>
            </a:pPr>
            <a:endParaRPr lang="es-ES" sz="2000" dirty="0"/>
          </a:p>
          <a:p>
            <a:pPr>
              <a:buNone/>
            </a:pPr>
            <a:r>
              <a:rPr lang="es-ES" sz="2000" u="sng" dirty="0"/>
              <a:t>OPCIÓN API</a:t>
            </a:r>
            <a:r>
              <a:rPr lang="es-ES" sz="2000" dirty="0"/>
              <a:t>: gráficos de líneas utilizados para la representación de los datos del API REST sobre el precio del bitcoin en USD, EUR y GBD. </a:t>
            </a:r>
          </a:p>
        </p:txBody>
      </p:sp>
    </p:spTree>
    <p:extLst>
      <p:ext uri="{BB962C8B-B14F-4D97-AF65-F5344CB8AC3E}">
        <p14:creationId xmlns:p14="http://schemas.microsoft.com/office/powerpoint/2010/main" val="3127211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7266D0-6334-448D-BC8A-4B6E04E2B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/>
              <a:t>Funcionalidades extra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96F77F8-0FFE-41F3-853A-D54A6F2F2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84" y="2636912"/>
            <a:ext cx="3049196" cy="370647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49199F9-8A93-4383-8F88-95F3FC1BF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408" y="2715411"/>
            <a:ext cx="2379911" cy="279886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14A4BD7-BE89-4086-8886-525147B1E5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1135" y="2715412"/>
            <a:ext cx="2351049" cy="279886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5B4F947-6ADE-46F7-AB20-0508E5433E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2184" y="2708920"/>
            <a:ext cx="268288" cy="2805359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F1A20DC3-4FCF-4E34-A2B3-A826BB4805B8}"/>
              </a:ext>
            </a:extLst>
          </p:cNvPr>
          <p:cNvSpPr txBox="1"/>
          <p:nvPr/>
        </p:nvSpPr>
        <p:spPr>
          <a:xfrm>
            <a:off x="442684" y="2132856"/>
            <a:ext cx="3049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/>
              <a:t>Leyenda del gráfico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02C2182-6FA1-4F91-B101-A15DF2C64ADC}"/>
              </a:ext>
            </a:extLst>
          </p:cNvPr>
          <p:cNvSpPr txBox="1"/>
          <p:nvPr/>
        </p:nvSpPr>
        <p:spPr>
          <a:xfrm>
            <a:off x="3973178" y="2132856"/>
            <a:ext cx="4713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Botones Modificar, Actualizar y Guardar</a:t>
            </a:r>
          </a:p>
        </p:txBody>
      </p:sp>
    </p:spTree>
    <p:extLst>
      <p:ext uri="{BB962C8B-B14F-4D97-AF65-F5344CB8AC3E}">
        <p14:creationId xmlns:p14="http://schemas.microsoft.com/office/powerpoint/2010/main" val="22280860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Shape 1830"/>
          <p:cNvSpPr txBox="1">
            <a:spLocks noGrp="1"/>
          </p:cNvSpPr>
          <p:nvPr>
            <p:ph type="ctrTitle"/>
          </p:nvPr>
        </p:nvSpPr>
        <p:spPr>
          <a:xfrm>
            <a:off x="1547664" y="2420888"/>
            <a:ext cx="6768752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dirty="0"/>
              <a:t>6. Evaluación de ambas tecnologías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699570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219893" y="90872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sz="4400" dirty="0"/>
              <a:t>6. COMPARACIÓN</a:t>
            </a:r>
            <a:endParaRPr lang="en" sz="44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36668BA-371F-42FA-95DE-0EB86491AB00}"/>
              </a:ext>
            </a:extLst>
          </p:cNvPr>
          <p:cNvSpPr txBox="1"/>
          <p:nvPr/>
        </p:nvSpPr>
        <p:spPr>
          <a:xfrm>
            <a:off x="1219893" y="2204864"/>
            <a:ext cx="24160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Podemos comparar ambas tecnologías haciendo directamente la demo y mostrando después el cuadro de comparación conjunta.</a:t>
            </a:r>
          </a:p>
        </p:txBody>
      </p:sp>
    </p:spTree>
    <p:extLst>
      <p:ext uri="{BB962C8B-B14F-4D97-AF65-F5344CB8AC3E}">
        <p14:creationId xmlns:p14="http://schemas.microsoft.com/office/powerpoint/2010/main" val="23011264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Shape 1830"/>
          <p:cNvSpPr txBox="1">
            <a:spLocks noGrp="1"/>
          </p:cNvSpPr>
          <p:nvPr>
            <p:ph type="ctrTitle"/>
          </p:nvPr>
        </p:nvSpPr>
        <p:spPr>
          <a:xfrm>
            <a:off x="1547664" y="2420888"/>
            <a:ext cx="6768752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dirty="0"/>
              <a:t>7. CONCLUSIONES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7157343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219893" y="90872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sz="4400" dirty="0"/>
              <a:t>7. CONCLUSIONES</a:t>
            </a:r>
            <a:endParaRPr lang="en" sz="44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36668BA-371F-42FA-95DE-0EB86491AB00}"/>
              </a:ext>
            </a:extLst>
          </p:cNvPr>
          <p:cNvSpPr txBox="1"/>
          <p:nvPr/>
        </p:nvSpPr>
        <p:spPr>
          <a:xfrm>
            <a:off x="683568" y="1794296"/>
            <a:ext cx="758071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2400" dirty="0"/>
              <a:t>ECHARTS permite más gráficos</a:t>
            </a:r>
          </a:p>
          <a:p>
            <a:pPr marL="285750" indent="-285750">
              <a:buFontTx/>
              <a:buChar char="-"/>
            </a:pPr>
            <a:r>
              <a:rPr lang="es-ES" sz="2400" dirty="0"/>
              <a:t>ECHARTS mejores funcionalidades</a:t>
            </a:r>
          </a:p>
          <a:p>
            <a:pPr marL="285750" indent="-285750">
              <a:buFontTx/>
              <a:buChar char="-"/>
            </a:pPr>
            <a:r>
              <a:rPr lang="es-ES" sz="2400" dirty="0"/>
              <a:t>En cuanto a producto fina, ECHARTS es mejor.</a:t>
            </a:r>
          </a:p>
          <a:p>
            <a:pPr marL="285750" indent="-285750">
              <a:buFontTx/>
              <a:buChar char="-"/>
            </a:pPr>
            <a:endParaRPr lang="es-ES" sz="2400" dirty="0"/>
          </a:p>
          <a:p>
            <a:pPr marL="285750" indent="-285750">
              <a:buFontTx/>
              <a:buChar char="-"/>
            </a:pPr>
            <a:endParaRPr lang="es-ES" sz="2400" dirty="0"/>
          </a:p>
          <a:p>
            <a:pPr marL="285750" indent="-285750">
              <a:buFontTx/>
              <a:buChar char="-"/>
            </a:pPr>
            <a:r>
              <a:rPr lang="es-ES" sz="2400" dirty="0" err="1"/>
              <a:t>CHARTjs</a:t>
            </a:r>
            <a:r>
              <a:rPr lang="es-ES" sz="2400" dirty="0"/>
              <a:t> menos “potente”</a:t>
            </a:r>
          </a:p>
          <a:p>
            <a:pPr marL="285750" indent="-285750">
              <a:buFontTx/>
              <a:buChar char="-"/>
            </a:pPr>
            <a:r>
              <a:rPr lang="es-ES" sz="2400" dirty="0"/>
              <a:t>Menos gráficos disponibles</a:t>
            </a:r>
          </a:p>
          <a:p>
            <a:pPr marL="285750" indent="-285750">
              <a:buFontTx/>
              <a:buChar char="-"/>
            </a:pPr>
            <a:r>
              <a:rPr lang="es-ES" sz="2400" dirty="0"/>
              <a:t>Más simple</a:t>
            </a:r>
          </a:p>
          <a:p>
            <a:pPr marL="285750" indent="-285750">
              <a:buFontTx/>
              <a:buChar char="-"/>
            </a:pPr>
            <a:endParaRPr lang="es-ES" sz="2400" dirty="0"/>
          </a:p>
          <a:p>
            <a:pPr marL="285750" indent="-285750">
              <a:buFontTx/>
              <a:buChar char="-"/>
            </a:pPr>
            <a:endParaRPr lang="es-ES" sz="2400" dirty="0"/>
          </a:p>
          <a:p>
            <a:pPr marL="285750" indent="-285750">
              <a:buFontTx/>
              <a:buChar char="-"/>
            </a:pPr>
            <a:r>
              <a:rPr lang="es-ES" sz="2400" dirty="0"/>
              <a:t>¿SIMPLICIDAD O POTENCIA? -&gt; JUAN PALOMO</a:t>
            </a:r>
          </a:p>
        </p:txBody>
      </p:sp>
    </p:spTree>
    <p:extLst>
      <p:ext uri="{BB962C8B-B14F-4D97-AF65-F5344CB8AC3E}">
        <p14:creationId xmlns:p14="http://schemas.microsoft.com/office/powerpoint/2010/main" val="9787985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219893" y="90872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sz="4400" dirty="0"/>
              <a:t>7. conclusiones</a:t>
            </a:r>
            <a:endParaRPr lang="en" sz="4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87AA1DD-29AE-40B3-A175-7E43A463D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68" y="1916832"/>
            <a:ext cx="8748464" cy="417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6015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Shape 2076"/>
          <p:cNvSpPr txBox="1">
            <a:spLocks noGrp="1"/>
          </p:cNvSpPr>
          <p:nvPr>
            <p:ph type="ctrTitle" idx="4294967295"/>
          </p:nvPr>
        </p:nvSpPr>
        <p:spPr>
          <a:xfrm>
            <a:off x="1763688" y="2276872"/>
            <a:ext cx="5713500" cy="1104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800" dirty="0">
                <a:solidFill>
                  <a:srgbClr val="FFFFFF"/>
                </a:solidFill>
              </a:rPr>
              <a:t>Muchas Gracias</a:t>
            </a:r>
          </a:p>
        </p:txBody>
      </p:sp>
      <p:sp>
        <p:nvSpPr>
          <p:cNvPr id="2077" name="Shape 2077"/>
          <p:cNvSpPr txBox="1">
            <a:spLocks noGrp="1"/>
          </p:cNvSpPr>
          <p:nvPr>
            <p:ph type="subTitle" idx="4294967295"/>
          </p:nvPr>
        </p:nvSpPr>
        <p:spPr>
          <a:xfrm>
            <a:off x="1763688" y="3645024"/>
            <a:ext cx="57135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b="1" dirty="0"/>
              <a:t>¿Alguna Pregunta?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Shape 1830"/>
          <p:cNvSpPr txBox="1">
            <a:spLocks noGrp="1"/>
          </p:cNvSpPr>
          <p:nvPr>
            <p:ph type="ctrTitle"/>
          </p:nvPr>
        </p:nvSpPr>
        <p:spPr>
          <a:xfrm>
            <a:off x="1475656" y="2348880"/>
            <a:ext cx="6408712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s-ES" dirty="0"/>
              <a:t>1. Presentación</a:t>
            </a:r>
            <a:br>
              <a:rPr lang="es-ES" dirty="0"/>
            </a:b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765020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Shape 1830"/>
          <p:cNvSpPr txBox="1">
            <a:spLocks noGrp="1"/>
          </p:cNvSpPr>
          <p:nvPr>
            <p:ph type="ctrTitle"/>
          </p:nvPr>
        </p:nvSpPr>
        <p:spPr>
          <a:xfrm>
            <a:off x="1547664" y="2420888"/>
            <a:ext cx="6408712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2.</a:t>
            </a:r>
            <a:r>
              <a:rPr lang="es-ES" dirty="0"/>
              <a:t>REQUISITOS DEL PROTOTIPO</a:t>
            </a:r>
            <a:br>
              <a:rPr lang="es-ES" dirty="0"/>
            </a:br>
            <a:endParaRPr lang="e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219893" y="90872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/>
              <a:t>2.1 </a:t>
            </a:r>
            <a:r>
              <a:rPr lang="es-ES" sz="4400" dirty="0"/>
              <a:t>REQUISITOS FUNCIONALES</a:t>
            </a:r>
            <a:endParaRPr lang="en" sz="4400" dirty="0"/>
          </a:p>
        </p:txBody>
      </p:sp>
      <p:sp>
        <p:nvSpPr>
          <p:cNvPr id="2" name="1 Rectángulo"/>
          <p:cNvSpPr/>
          <p:nvPr/>
        </p:nvSpPr>
        <p:spPr>
          <a:xfrm>
            <a:off x="899592" y="1916832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Chart.js es una librería JavaScript que permite generar distintos tipos de gráficas. Es posible representar datos usando 8 tipos de gráficas diferentes, totalmente personalizables y animadas.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Funciona con HTML5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Soporta la mayoría de los navegadores modernos, incluso funciona en dispositivos móviles. </a:t>
            </a:r>
          </a:p>
        </p:txBody>
      </p:sp>
      <p:sp>
        <p:nvSpPr>
          <p:cNvPr id="4" name="AutoShape 4" descr="Resultado de imagen de navegadores we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1112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219893" y="90872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/>
              <a:t>2.2 </a:t>
            </a:r>
            <a:r>
              <a:rPr lang="es-ES" sz="4400" dirty="0"/>
              <a:t>OTROS REQUISITOS</a:t>
            </a:r>
            <a:endParaRPr lang="en" sz="4400" dirty="0"/>
          </a:p>
        </p:txBody>
      </p:sp>
      <p:sp>
        <p:nvSpPr>
          <p:cNvPr id="4" name="AutoShape 4" descr="Resultado de imagen de navegadores we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3F15AC9-E265-4B70-8346-0C066C7929B0}"/>
              </a:ext>
            </a:extLst>
          </p:cNvPr>
          <p:cNvSpPr txBox="1"/>
          <p:nvPr/>
        </p:nvSpPr>
        <p:spPr>
          <a:xfrm>
            <a:off x="539552" y="2060848"/>
            <a:ext cx="43204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Echarts o Enterprise Charts es una completa biblioteca de gráficos intuitivos, interactivos y altamente personalizables; con una manera fácil de agregar a los productos comerciales de sus usuarios.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Está escrito en JavaScript puro y basado en </a:t>
            </a:r>
            <a:r>
              <a:rPr lang="es-ES" dirty="0" err="1"/>
              <a:t>Zrender</a:t>
            </a:r>
            <a:r>
              <a:rPr lang="es-ES" dirty="0"/>
              <a:t> (biblioteca liviana de lienzos).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Soporta la mayoría de los navegadores web modernos y móviles.</a:t>
            </a:r>
          </a:p>
        </p:txBody>
      </p:sp>
    </p:spTree>
    <p:extLst>
      <p:ext uri="{BB962C8B-B14F-4D97-AF65-F5344CB8AC3E}">
        <p14:creationId xmlns:p14="http://schemas.microsoft.com/office/powerpoint/2010/main" val="3171481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Shape 1830"/>
          <p:cNvSpPr txBox="1">
            <a:spLocks noGrp="1"/>
          </p:cNvSpPr>
          <p:nvPr>
            <p:ph type="ctrTitle"/>
          </p:nvPr>
        </p:nvSpPr>
        <p:spPr>
          <a:xfrm>
            <a:off x="1547664" y="2420888"/>
            <a:ext cx="6028199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3.</a:t>
            </a:r>
            <a:r>
              <a:rPr lang="es-ES" dirty="0"/>
              <a:t>Criterios de Comparación</a:t>
            </a:r>
            <a:br>
              <a:rPr lang="es-ES" dirty="0"/>
            </a:b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743106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131750" y="893405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/>
              <a:t>3.1 </a:t>
            </a:r>
            <a:r>
              <a:rPr lang="es-ES" sz="4400" dirty="0"/>
              <a:t>TIPOS DE GRAFICOS A IMPLEMENTAR</a:t>
            </a:r>
            <a:endParaRPr lang="en" sz="4400" dirty="0"/>
          </a:p>
        </p:txBody>
      </p:sp>
      <p:sp>
        <p:nvSpPr>
          <p:cNvPr id="10" name="8 CuadroTexto">
            <a:extLst>
              <a:ext uri="{FF2B5EF4-FFF2-40B4-BE49-F238E27FC236}">
                <a16:creationId xmlns:a16="http://schemas.microsoft.com/office/drawing/2014/main" id="{D86C16C2-670C-4B3E-8714-30A011EDAA02}"/>
              </a:ext>
            </a:extLst>
          </p:cNvPr>
          <p:cNvSpPr txBox="1"/>
          <p:nvPr/>
        </p:nvSpPr>
        <p:spPr>
          <a:xfrm>
            <a:off x="547200" y="2258339"/>
            <a:ext cx="4392488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Tarta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Líneas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Múltiple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Área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Barras horizontales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Radar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Mapa de densidad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Árbol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D49089E-2005-4E1B-9AF1-42A9FA896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2564904"/>
            <a:ext cx="4506311" cy="281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094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131750" y="893405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/>
              <a:t>3.2 </a:t>
            </a:r>
            <a:r>
              <a:rPr lang="es-ES" sz="4400" dirty="0"/>
              <a:t>OTROS CRITERIOS</a:t>
            </a:r>
            <a:endParaRPr lang="en" sz="4400" dirty="0"/>
          </a:p>
        </p:txBody>
      </p:sp>
      <p:sp>
        <p:nvSpPr>
          <p:cNvPr id="10" name="8 CuadroTexto">
            <a:extLst>
              <a:ext uri="{FF2B5EF4-FFF2-40B4-BE49-F238E27FC236}">
                <a16:creationId xmlns:a16="http://schemas.microsoft.com/office/drawing/2014/main" id="{D86C16C2-670C-4B3E-8714-30A011EDAA02}"/>
              </a:ext>
            </a:extLst>
          </p:cNvPr>
          <p:cNvSpPr txBox="1"/>
          <p:nvPr/>
        </p:nvSpPr>
        <p:spPr>
          <a:xfrm>
            <a:off x="547200" y="2258339"/>
            <a:ext cx="43924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Datos de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Líneas de código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Horas desarrollo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Rendimiento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Almacenamiento / memoria</a:t>
            </a:r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07EFA0C-D451-431E-AB98-9FF703C68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733380"/>
            <a:ext cx="4286615" cy="284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652964"/>
      </p:ext>
    </p:extLst>
  </p:cSld>
  <p:clrMapOvr>
    <a:masterClrMapping/>
  </p:clrMapOvr>
</p:sld>
</file>

<file path=ppt/theme/theme1.xml><?xml version="1.0" encoding="utf-8"?>
<a:theme xmlns:a="http://schemas.openxmlformats.org/drawingml/2006/main" name="Nathanie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505</Words>
  <Application>Microsoft Office PowerPoint</Application>
  <PresentationFormat>Presentación en pantalla (4:3)</PresentationFormat>
  <Paragraphs>112</Paragraphs>
  <Slides>27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1" baseType="lpstr">
      <vt:lpstr>Amatic SC</vt:lpstr>
      <vt:lpstr>Arial</vt:lpstr>
      <vt:lpstr>Merriweather</vt:lpstr>
      <vt:lpstr>Nathaniel template</vt:lpstr>
      <vt:lpstr>JAVASCRIPT CHARTING LIBRARIES</vt:lpstr>
      <vt:lpstr>hola!</vt:lpstr>
      <vt:lpstr>1. Presentación </vt:lpstr>
      <vt:lpstr>2.REQUISITOS DEL PROTOTIPO </vt:lpstr>
      <vt:lpstr>2.1 REQUISITOS FUNCIONALES</vt:lpstr>
      <vt:lpstr>2.2 OTROS REQUISITOS</vt:lpstr>
      <vt:lpstr>3.Criterios de Comparación </vt:lpstr>
      <vt:lpstr>3.1 TIPOS DE GRAFICOS A IMPLEMENTAR</vt:lpstr>
      <vt:lpstr>3.2 OTROS CRITERIOS</vt:lpstr>
      <vt:lpstr>DOCUMENTACIÓN DE INSTALACIÓN</vt:lpstr>
      <vt:lpstr>PASOS A SEGUIR PARA LA INSTALACIÓN DEL PROTOTIPO</vt:lpstr>
      <vt:lpstr>4. IMPLEMENTACIÓN CHARTJS</vt:lpstr>
      <vt:lpstr>4. PROYECTO CHARTJS</vt:lpstr>
      <vt:lpstr>5. Implementación echarts </vt:lpstr>
      <vt:lpstr>5. PROYECTO ECHARTS</vt:lpstr>
      <vt:lpstr>DOCUMENTACIÓN DE DISEÑO</vt:lpstr>
      <vt:lpstr>ENTORNO WEB </vt:lpstr>
      <vt:lpstr>INTERFAZ DE USUARIO</vt:lpstr>
      <vt:lpstr>MANUAL DE USUARIO</vt:lpstr>
      <vt:lpstr>UTILIZACIÓN DE LA WEB</vt:lpstr>
      <vt:lpstr>Funcionalidades extra</vt:lpstr>
      <vt:lpstr>6. Evaluación de ambas tecnologías</vt:lpstr>
      <vt:lpstr>6. COMPARACIÓN</vt:lpstr>
      <vt:lpstr>7. CONCLUSIONES</vt:lpstr>
      <vt:lpstr>7. CONCLUSIONES</vt:lpstr>
      <vt:lpstr>7. conclusiones</vt:lpstr>
      <vt:lpstr>Muchas 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CHARTING LIBRARIES</dc:title>
  <dc:creator>Fernando García Fernández</dc:creator>
  <cp:lastModifiedBy>Urbano José Villanueva Rodríguez</cp:lastModifiedBy>
  <cp:revision>68</cp:revision>
  <dcterms:modified xsi:type="dcterms:W3CDTF">2018-05-07T20:58:04Z</dcterms:modified>
</cp:coreProperties>
</file>