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284C"/>
    <a:srgbClr val="FC6C0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C161B7-817E-402C-BE77-997211E5EC13}" v="411" dt="2023-04-12T14:19:29.2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25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sa" userId="7a5d581db5b095aa" providerId="LiveId" clId="{65C161B7-817E-402C-BE77-997211E5EC13}"/>
    <pc:docChg chg="undo custSel addSld delSld modSld sldOrd addMainMaster delMainMaster">
      <pc:chgData name="Risa" userId="7a5d581db5b095aa" providerId="LiveId" clId="{65C161B7-817E-402C-BE77-997211E5EC13}" dt="2023-04-12T14:23:43.116" v="2134" actId="1076"/>
      <pc:docMkLst>
        <pc:docMk/>
      </pc:docMkLst>
      <pc:sldChg chg="addSp delSp modSp mod setBg modClrScheme modAnim chgLayout">
        <pc:chgData name="Risa" userId="7a5d581db5b095aa" providerId="LiveId" clId="{65C161B7-817E-402C-BE77-997211E5EC13}" dt="2023-04-12T13:47:47.450" v="2037"/>
        <pc:sldMkLst>
          <pc:docMk/>
          <pc:sldMk cId="3551827165" sldId="256"/>
        </pc:sldMkLst>
        <pc:spChg chg="mod">
          <ac:chgData name="Risa" userId="7a5d581db5b095aa" providerId="LiveId" clId="{65C161B7-817E-402C-BE77-997211E5EC13}" dt="2023-04-12T10:57:19.621" v="194" actId="1076"/>
          <ac:spMkLst>
            <pc:docMk/>
            <pc:sldMk cId="3551827165" sldId="256"/>
            <ac:spMk id="3" creationId="{850854A1-9F79-610B-C9C9-ECB85C6A2DF2}"/>
          </ac:spMkLst>
        </pc:spChg>
        <pc:spChg chg="add del mod ord topLvl">
          <ac:chgData name="Risa" userId="7a5d581db5b095aa" providerId="LiveId" clId="{65C161B7-817E-402C-BE77-997211E5EC13}" dt="2023-04-12T10:38:12.775" v="42" actId="478"/>
          <ac:spMkLst>
            <pc:docMk/>
            <pc:sldMk cId="3551827165" sldId="256"/>
            <ac:spMk id="5" creationId="{25DAE3B2-D034-D4E2-C046-09798F319158}"/>
          </ac:spMkLst>
        </pc:spChg>
        <pc:spChg chg="add del mod topLvl">
          <ac:chgData name="Risa" userId="7a5d581db5b095aa" providerId="LiveId" clId="{65C161B7-817E-402C-BE77-997211E5EC13}" dt="2023-04-12T10:38:14.494" v="43" actId="478"/>
          <ac:spMkLst>
            <pc:docMk/>
            <pc:sldMk cId="3551827165" sldId="256"/>
            <ac:spMk id="6" creationId="{D62DC094-0369-ED43-93E0-DAF419DF086D}"/>
          </ac:spMkLst>
        </pc:spChg>
        <pc:spChg chg="add mod ord">
          <ac:chgData name="Risa" userId="7a5d581db5b095aa" providerId="LiveId" clId="{65C161B7-817E-402C-BE77-997211E5EC13}" dt="2023-04-12T10:42:17.366" v="82" actId="164"/>
          <ac:spMkLst>
            <pc:docMk/>
            <pc:sldMk cId="3551827165" sldId="256"/>
            <ac:spMk id="8" creationId="{8A1B2475-6871-600A-BD03-23F8F470F646}"/>
          </ac:spMkLst>
        </pc:spChg>
        <pc:spChg chg="add">
          <ac:chgData name="Risa" userId="7a5d581db5b095aa" providerId="LiveId" clId="{65C161B7-817E-402C-BE77-997211E5EC13}" dt="2023-04-12T10:36:00.538" v="0" actId="26606"/>
          <ac:spMkLst>
            <pc:docMk/>
            <pc:sldMk cId="3551827165" sldId="256"/>
            <ac:spMk id="9" creationId="{4C869C3B-5565-4AAC-86A8-9EB0AB1C653E}"/>
          </ac:spMkLst>
        </pc:spChg>
        <pc:spChg chg="add mod ord">
          <ac:chgData name="Risa" userId="7a5d581db5b095aa" providerId="LiveId" clId="{65C161B7-817E-402C-BE77-997211E5EC13}" dt="2023-04-12T10:42:17.366" v="82" actId="164"/>
          <ac:spMkLst>
            <pc:docMk/>
            <pc:sldMk cId="3551827165" sldId="256"/>
            <ac:spMk id="10" creationId="{617E5BE8-E697-6D09-3B09-911029DD574B}"/>
          </ac:spMkLst>
        </pc:spChg>
        <pc:spChg chg="add del mod">
          <ac:chgData name="Risa" userId="7a5d581db5b095aa" providerId="LiveId" clId="{65C161B7-817E-402C-BE77-997211E5EC13}" dt="2023-04-12T10:40:38.851" v="73" actId="478"/>
          <ac:spMkLst>
            <pc:docMk/>
            <pc:sldMk cId="3551827165" sldId="256"/>
            <ac:spMk id="12" creationId="{923B773D-1896-E32B-D4A9-71DB5B58A310}"/>
          </ac:spMkLst>
        </pc:spChg>
        <pc:spChg chg="add">
          <ac:chgData name="Risa" userId="7a5d581db5b095aa" providerId="LiveId" clId="{65C161B7-817E-402C-BE77-997211E5EC13}" dt="2023-04-12T10:36:00.538" v="0" actId="26606"/>
          <ac:spMkLst>
            <pc:docMk/>
            <pc:sldMk cId="3551827165" sldId="256"/>
            <ac:spMk id="13" creationId="{9995470A-422C-4D09-B47E-C2E326495B72}"/>
          </ac:spMkLst>
        </pc:spChg>
        <pc:spChg chg="add mod">
          <ac:chgData name="Risa" userId="7a5d581db5b095aa" providerId="LiveId" clId="{65C161B7-817E-402C-BE77-997211E5EC13}" dt="2023-04-12T10:42:17.366" v="82" actId="164"/>
          <ac:spMkLst>
            <pc:docMk/>
            <pc:sldMk cId="3551827165" sldId="256"/>
            <ac:spMk id="14" creationId="{C198599F-55E4-0AC2-F712-3A9F3BF8B222}"/>
          </ac:spMkLst>
        </pc:spChg>
        <pc:spChg chg="add mod">
          <ac:chgData name="Risa" userId="7a5d581db5b095aa" providerId="LiveId" clId="{65C161B7-817E-402C-BE77-997211E5EC13}" dt="2023-04-12T10:45:11.805" v="110" actId="2085"/>
          <ac:spMkLst>
            <pc:docMk/>
            <pc:sldMk cId="3551827165" sldId="256"/>
            <ac:spMk id="16" creationId="{3C215BA6-3B2D-B385-55F1-4CF15CA4C4AD}"/>
          </ac:spMkLst>
        </pc:spChg>
        <pc:spChg chg="add del mod">
          <ac:chgData name="Risa" userId="7a5d581db5b095aa" providerId="LiveId" clId="{65C161B7-817E-402C-BE77-997211E5EC13}" dt="2023-04-12T10:44:19.444" v="98" actId="478"/>
          <ac:spMkLst>
            <pc:docMk/>
            <pc:sldMk cId="3551827165" sldId="256"/>
            <ac:spMk id="17" creationId="{2EA91C15-556A-9A5D-B806-5F18C79AB543}"/>
          </ac:spMkLst>
        </pc:spChg>
        <pc:spChg chg="add mod">
          <ac:chgData name="Risa" userId="7a5d581db5b095aa" providerId="LiveId" clId="{65C161B7-817E-402C-BE77-997211E5EC13}" dt="2023-04-12T10:45:22.635" v="113" actId="2085"/>
          <ac:spMkLst>
            <pc:docMk/>
            <pc:sldMk cId="3551827165" sldId="256"/>
            <ac:spMk id="18" creationId="{473FC941-8E1E-726E-D924-40008091D834}"/>
          </ac:spMkLst>
        </pc:spChg>
        <pc:spChg chg="add mod">
          <ac:chgData name="Risa" userId="7a5d581db5b095aa" providerId="LiveId" clId="{65C161B7-817E-402C-BE77-997211E5EC13}" dt="2023-04-12T10:45:36.013" v="115" actId="207"/>
          <ac:spMkLst>
            <pc:docMk/>
            <pc:sldMk cId="3551827165" sldId="256"/>
            <ac:spMk id="19" creationId="{6FCB4D8E-04BD-1534-D981-77D82FEA64C2}"/>
          </ac:spMkLst>
        </pc:spChg>
        <pc:grpChg chg="add del mod ord">
          <ac:chgData name="Risa" userId="7a5d581db5b095aa" providerId="LiveId" clId="{65C161B7-817E-402C-BE77-997211E5EC13}" dt="2023-04-12T10:38:12.775" v="42" actId="478"/>
          <ac:grpSpMkLst>
            <pc:docMk/>
            <pc:sldMk cId="3551827165" sldId="256"/>
            <ac:grpSpMk id="7" creationId="{858C6B5C-8B93-54BE-6710-81961DBA675C}"/>
          </ac:grpSpMkLst>
        </pc:grpChg>
        <pc:grpChg chg="add del mod ord">
          <ac:chgData name="Risa" userId="7a5d581db5b095aa" providerId="LiveId" clId="{65C161B7-817E-402C-BE77-997211E5EC13}" dt="2023-04-12T10:42:51.480" v="91" actId="478"/>
          <ac:grpSpMkLst>
            <pc:docMk/>
            <pc:sldMk cId="3551827165" sldId="256"/>
            <ac:grpSpMk id="15" creationId="{4D74CFF7-0EEB-D279-7CA0-AB6AC2220226}"/>
          </ac:grpSpMkLst>
        </pc:grpChg>
        <pc:grpChg chg="add mod ord">
          <ac:chgData name="Risa" userId="7a5d581db5b095aa" providerId="LiveId" clId="{65C161B7-817E-402C-BE77-997211E5EC13}" dt="2023-04-12T10:44:45.210" v="107" actId="171"/>
          <ac:grpSpMkLst>
            <pc:docMk/>
            <pc:sldMk cId="3551827165" sldId="256"/>
            <ac:grpSpMk id="20" creationId="{E5A3E868-C631-9654-D075-5CA0E766F258}"/>
          </ac:grpSpMkLst>
        </pc:grpChg>
        <pc:picChg chg="mod ord">
          <ac:chgData name="Risa" userId="7a5d581db5b095aa" providerId="LiveId" clId="{65C161B7-817E-402C-BE77-997211E5EC13}" dt="2023-04-12T11:11:16.279" v="352" actId="14100"/>
          <ac:picMkLst>
            <pc:docMk/>
            <pc:sldMk cId="3551827165" sldId="256"/>
            <ac:picMk id="4" creationId="{E1DC87F9-6C84-7105-3DB9-EF4A9299B416}"/>
          </ac:picMkLst>
        </pc:picChg>
        <pc:cxnChg chg="add">
          <ac:chgData name="Risa" userId="7a5d581db5b095aa" providerId="LiveId" clId="{65C161B7-817E-402C-BE77-997211E5EC13}" dt="2023-04-12T10:36:00.538" v="0" actId="26606"/>
          <ac:cxnSpMkLst>
            <pc:docMk/>
            <pc:sldMk cId="3551827165" sldId="256"/>
            <ac:cxnSpMk id="11" creationId="{F41136EC-EC34-4D08-B5AB-8CE5870B1C74}"/>
          </ac:cxnSpMkLst>
        </pc:cxnChg>
      </pc:sldChg>
      <pc:sldChg chg="addSp delSp modSp new mod setBg modAnim">
        <pc:chgData name="Risa" userId="7a5d581db5b095aa" providerId="LiveId" clId="{65C161B7-817E-402C-BE77-997211E5EC13}" dt="2023-04-12T14:17:14.240" v="2124" actId="1076"/>
        <pc:sldMkLst>
          <pc:docMk/>
          <pc:sldMk cId="1792177465" sldId="257"/>
        </pc:sldMkLst>
        <pc:spChg chg="del mod">
          <ac:chgData name="Risa" userId="7a5d581db5b095aa" providerId="LiveId" clId="{65C161B7-817E-402C-BE77-997211E5EC13}" dt="2023-04-12T10:46:38.505" v="122" actId="478"/>
          <ac:spMkLst>
            <pc:docMk/>
            <pc:sldMk cId="1792177465" sldId="257"/>
            <ac:spMk id="2" creationId="{185F479D-E3A8-38F2-0123-8A425C0BC036}"/>
          </ac:spMkLst>
        </pc:spChg>
        <pc:spChg chg="del">
          <ac:chgData name="Risa" userId="7a5d581db5b095aa" providerId="LiveId" clId="{65C161B7-817E-402C-BE77-997211E5EC13}" dt="2023-04-12T10:47:22.620" v="130" actId="478"/>
          <ac:spMkLst>
            <pc:docMk/>
            <pc:sldMk cId="1792177465" sldId="257"/>
            <ac:spMk id="3" creationId="{D2DBC83A-B59A-56F0-8097-D6CF62303ED4}"/>
          </ac:spMkLst>
        </pc:spChg>
        <pc:spChg chg="add del mod">
          <ac:chgData name="Risa" userId="7a5d581db5b095aa" providerId="LiveId" clId="{65C161B7-817E-402C-BE77-997211E5EC13}" dt="2023-04-12T10:46:41.273" v="123" actId="478"/>
          <ac:spMkLst>
            <pc:docMk/>
            <pc:sldMk cId="1792177465" sldId="257"/>
            <ac:spMk id="5" creationId="{2BFA8483-1C83-C640-EEAF-409B51A26275}"/>
          </ac:spMkLst>
        </pc:spChg>
        <pc:spChg chg="mod">
          <ac:chgData name="Risa" userId="7a5d581db5b095aa" providerId="LiveId" clId="{65C161B7-817E-402C-BE77-997211E5EC13}" dt="2023-04-12T10:52:32.251" v="162" actId="207"/>
          <ac:spMkLst>
            <pc:docMk/>
            <pc:sldMk cId="1792177465" sldId="257"/>
            <ac:spMk id="9" creationId="{25D7328F-841B-CFBB-486B-7CA084870DA3}"/>
          </ac:spMkLst>
        </pc:spChg>
        <pc:spChg chg="mod">
          <ac:chgData name="Risa" userId="7a5d581db5b095aa" providerId="LiveId" clId="{65C161B7-817E-402C-BE77-997211E5EC13}" dt="2023-04-12T10:52:36.082" v="163" actId="207"/>
          <ac:spMkLst>
            <pc:docMk/>
            <pc:sldMk cId="1792177465" sldId="257"/>
            <ac:spMk id="10" creationId="{277E5ED4-0661-217A-6DE6-FCA1024584DC}"/>
          </ac:spMkLst>
        </pc:spChg>
        <pc:spChg chg="mod">
          <ac:chgData name="Risa" userId="7a5d581db5b095aa" providerId="LiveId" clId="{65C161B7-817E-402C-BE77-997211E5EC13}" dt="2023-04-12T10:48:08.921" v="132"/>
          <ac:spMkLst>
            <pc:docMk/>
            <pc:sldMk cId="1792177465" sldId="257"/>
            <ac:spMk id="11" creationId="{0E7CB031-C0A4-C335-9A77-E95230C3D7A7}"/>
          </ac:spMkLst>
        </pc:spChg>
        <pc:spChg chg="mod">
          <ac:chgData name="Risa" userId="7a5d581db5b095aa" providerId="LiveId" clId="{65C161B7-817E-402C-BE77-997211E5EC13}" dt="2023-04-12T10:48:08.921" v="132"/>
          <ac:spMkLst>
            <pc:docMk/>
            <pc:sldMk cId="1792177465" sldId="257"/>
            <ac:spMk id="12" creationId="{38E8EFBE-BAB5-1AF2-5740-82188A882044}"/>
          </ac:spMkLst>
        </pc:spChg>
        <pc:spChg chg="mod">
          <ac:chgData name="Risa" userId="7a5d581db5b095aa" providerId="LiveId" clId="{65C161B7-817E-402C-BE77-997211E5EC13}" dt="2023-04-12T10:52:40.259" v="164" actId="207"/>
          <ac:spMkLst>
            <pc:docMk/>
            <pc:sldMk cId="1792177465" sldId="257"/>
            <ac:spMk id="13" creationId="{274A7AB0-833B-440E-D9B4-D9549739F9D7}"/>
          </ac:spMkLst>
        </pc:spChg>
        <pc:spChg chg="mod">
          <ac:chgData name="Risa" userId="7a5d581db5b095aa" providerId="LiveId" clId="{65C161B7-817E-402C-BE77-997211E5EC13}" dt="2023-04-12T10:48:50.676" v="136"/>
          <ac:spMkLst>
            <pc:docMk/>
            <pc:sldMk cId="1792177465" sldId="257"/>
            <ac:spMk id="15" creationId="{2D45E33D-930F-D5D6-31BE-F61670E08D2D}"/>
          </ac:spMkLst>
        </pc:spChg>
        <pc:spChg chg="mod">
          <ac:chgData name="Risa" userId="7a5d581db5b095aa" providerId="LiveId" clId="{65C161B7-817E-402C-BE77-997211E5EC13}" dt="2023-04-12T10:50:03.075" v="142" actId="1076"/>
          <ac:spMkLst>
            <pc:docMk/>
            <pc:sldMk cId="1792177465" sldId="257"/>
            <ac:spMk id="16" creationId="{24C457DC-221E-8327-A65D-DCF41DD1BB2A}"/>
          </ac:spMkLst>
        </pc:spChg>
        <pc:spChg chg="mod">
          <ac:chgData name="Risa" userId="7a5d581db5b095aa" providerId="LiveId" clId="{65C161B7-817E-402C-BE77-997211E5EC13}" dt="2023-04-12T10:48:50.676" v="136"/>
          <ac:spMkLst>
            <pc:docMk/>
            <pc:sldMk cId="1792177465" sldId="257"/>
            <ac:spMk id="17" creationId="{CBFBCEBA-A101-51CE-0C6B-BA86971C5827}"/>
          </ac:spMkLst>
        </pc:spChg>
        <pc:spChg chg="add del">
          <ac:chgData name="Risa" userId="7a5d581db5b095aa" providerId="LiveId" clId="{65C161B7-817E-402C-BE77-997211E5EC13}" dt="2023-04-12T10:48:39.383" v="135" actId="26606"/>
          <ac:spMkLst>
            <pc:docMk/>
            <pc:sldMk cId="1792177465" sldId="257"/>
            <ac:spMk id="18" creationId="{A8E9C91B-7EAD-4562-AB0E-DFB9663AECE3}"/>
          </ac:spMkLst>
        </pc:spChg>
        <pc:spChg chg="add del">
          <ac:chgData name="Risa" userId="7a5d581db5b095aa" providerId="LiveId" clId="{65C161B7-817E-402C-BE77-997211E5EC13}" dt="2023-04-12T10:51:14.519" v="151" actId="26606"/>
          <ac:spMkLst>
            <pc:docMk/>
            <pc:sldMk cId="1792177465" sldId="257"/>
            <ac:spMk id="19" creationId="{A8E9C91B-7EAD-4562-AB0E-DFB9663AECE3}"/>
          </ac:spMkLst>
        </pc:spChg>
        <pc:spChg chg="add del">
          <ac:chgData name="Risa" userId="7a5d581db5b095aa" providerId="LiveId" clId="{65C161B7-817E-402C-BE77-997211E5EC13}" dt="2023-04-12T10:48:39.383" v="135" actId="26606"/>
          <ac:spMkLst>
            <pc:docMk/>
            <pc:sldMk cId="1792177465" sldId="257"/>
            <ac:spMk id="20" creationId="{652BD35A-BC99-4831-A358-06E2CEB96697}"/>
          </ac:spMkLst>
        </pc:spChg>
        <pc:spChg chg="add del">
          <ac:chgData name="Risa" userId="7a5d581db5b095aa" providerId="LiveId" clId="{65C161B7-817E-402C-BE77-997211E5EC13}" dt="2023-04-12T10:51:14.519" v="151" actId="26606"/>
          <ac:spMkLst>
            <pc:docMk/>
            <pc:sldMk cId="1792177465" sldId="257"/>
            <ac:spMk id="21" creationId="{41497DE5-0939-4D1D-9350-0C5E1B209C68}"/>
          </ac:spMkLst>
        </pc:spChg>
        <pc:spChg chg="add del">
          <ac:chgData name="Risa" userId="7a5d581db5b095aa" providerId="LiveId" clId="{65C161B7-817E-402C-BE77-997211E5EC13}" dt="2023-04-12T10:48:39.383" v="135" actId="26606"/>
          <ac:spMkLst>
            <pc:docMk/>
            <pc:sldMk cId="1792177465" sldId="257"/>
            <ac:spMk id="22" creationId="{B76E24C1-2968-40DC-A36E-F6B85F0F0752}"/>
          </ac:spMkLst>
        </pc:spChg>
        <pc:spChg chg="add del">
          <ac:chgData name="Risa" userId="7a5d581db5b095aa" providerId="LiveId" clId="{65C161B7-817E-402C-BE77-997211E5EC13}" dt="2023-04-12T10:51:14.519" v="151" actId="26606"/>
          <ac:spMkLst>
            <pc:docMk/>
            <pc:sldMk cId="1792177465" sldId="257"/>
            <ac:spMk id="23" creationId="{5CCC70ED-6C63-4537-B7EB-51990D6C0A6F}"/>
          </ac:spMkLst>
        </pc:spChg>
        <pc:spChg chg="add del">
          <ac:chgData name="Risa" userId="7a5d581db5b095aa" providerId="LiveId" clId="{65C161B7-817E-402C-BE77-997211E5EC13}" dt="2023-04-12T10:51:14.519" v="151" actId="26606"/>
          <ac:spMkLst>
            <pc:docMk/>
            <pc:sldMk cId="1792177465" sldId="257"/>
            <ac:spMk id="24" creationId="{B76E24C1-2968-40DC-A36E-F6B85F0F0752}"/>
          </ac:spMkLst>
        </pc:spChg>
        <pc:spChg chg="add del">
          <ac:chgData name="Risa" userId="7a5d581db5b095aa" providerId="LiveId" clId="{65C161B7-817E-402C-BE77-997211E5EC13}" dt="2023-04-12T10:51:16.141" v="153" actId="26606"/>
          <ac:spMkLst>
            <pc:docMk/>
            <pc:sldMk cId="1792177465" sldId="257"/>
            <ac:spMk id="26" creationId="{A8E9C91B-7EAD-4562-AB0E-DFB9663AECE3}"/>
          </ac:spMkLst>
        </pc:spChg>
        <pc:spChg chg="add del">
          <ac:chgData name="Risa" userId="7a5d581db5b095aa" providerId="LiveId" clId="{65C161B7-817E-402C-BE77-997211E5EC13}" dt="2023-04-12T10:51:16.141" v="153" actId="26606"/>
          <ac:spMkLst>
            <pc:docMk/>
            <pc:sldMk cId="1792177465" sldId="257"/>
            <ac:spMk id="27" creationId="{652BD35A-BC99-4831-A358-06E2CEB96697}"/>
          </ac:spMkLst>
        </pc:spChg>
        <pc:spChg chg="add del">
          <ac:chgData name="Risa" userId="7a5d581db5b095aa" providerId="LiveId" clId="{65C161B7-817E-402C-BE77-997211E5EC13}" dt="2023-04-12T10:51:16.141" v="153" actId="26606"/>
          <ac:spMkLst>
            <pc:docMk/>
            <pc:sldMk cId="1792177465" sldId="257"/>
            <ac:spMk id="28" creationId="{B76E24C1-2968-40DC-A36E-F6B85F0F0752}"/>
          </ac:spMkLst>
        </pc:spChg>
        <pc:spChg chg="mod">
          <ac:chgData name="Risa" userId="7a5d581db5b095aa" providerId="LiveId" clId="{65C161B7-817E-402C-BE77-997211E5EC13}" dt="2023-04-12T10:51:28.997" v="155"/>
          <ac:spMkLst>
            <pc:docMk/>
            <pc:sldMk cId="1792177465" sldId="257"/>
            <ac:spMk id="29" creationId="{6FBE65B3-AD7C-B8E2-679C-142DB96A510A}"/>
          </ac:spMkLst>
        </pc:spChg>
        <pc:spChg chg="add">
          <ac:chgData name="Risa" userId="7a5d581db5b095aa" providerId="LiveId" clId="{65C161B7-817E-402C-BE77-997211E5EC13}" dt="2023-04-12T10:51:16.162" v="154" actId="26606"/>
          <ac:spMkLst>
            <pc:docMk/>
            <pc:sldMk cId="1792177465" sldId="257"/>
            <ac:spMk id="30" creationId="{A8E9C91B-7EAD-4562-AB0E-DFB9663AECE3}"/>
          </ac:spMkLst>
        </pc:spChg>
        <pc:spChg chg="add">
          <ac:chgData name="Risa" userId="7a5d581db5b095aa" providerId="LiveId" clId="{65C161B7-817E-402C-BE77-997211E5EC13}" dt="2023-04-12T10:51:16.162" v="154" actId="26606"/>
          <ac:spMkLst>
            <pc:docMk/>
            <pc:sldMk cId="1792177465" sldId="257"/>
            <ac:spMk id="31" creationId="{41497DE5-0939-4D1D-9350-0C5E1B209C68}"/>
          </ac:spMkLst>
        </pc:spChg>
        <pc:spChg chg="add">
          <ac:chgData name="Risa" userId="7a5d581db5b095aa" providerId="LiveId" clId="{65C161B7-817E-402C-BE77-997211E5EC13}" dt="2023-04-12T10:51:16.162" v="154" actId="26606"/>
          <ac:spMkLst>
            <pc:docMk/>
            <pc:sldMk cId="1792177465" sldId="257"/>
            <ac:spMk id="32" creationId="{5CCC70ED-6C63-4537-B7EB-51990D6C0A6F}"/>
          </ac:spMkLst>
        </pc:spChg>
        <pc:spChg chg="add">
          <ac:chgData name="Risa" userId="7a5d581db5b095aa" providerId="LiveId" clId="{65C161B7-817E-402C-BE77-997211E5EC13}" dt="2023-04-12T10:51:16.162" v="154" actId="26606"/>
          <ac:spMkLst>
            <pc:docMk/>
            <pc:sldMk cId="1792177465" sldId="257"/>
            <ac:spMk id="33" creationId="{B76E24C1-2968-40DC-A36E-F6B85F0F0752}"/>
          </ac:spMkLst>
        </pc:spChg>
        <pc:spChg chg="mod">
          <ac:chgData name="Risa" userId="7a5d581db5b095aa" providerId="LiveId" clId="{65C161B7-817E-402C-BE77-997211E5EC13}" dt="2023-04-12T10:51:28.997" v="155"/>
          <ac:spMkLst>
            <pc:docMk/>
            <pc:sldMk cId="1792177465" sldId="257"/>
            <ac:spMk id="34" creationId="{1D3B3D5E-862C-BA9B-B5CA-CC9D23EDE8F8}"/>
          </ac:spMkLst>
        </pc:spChg>
        <pc:spChg chg="mod">
          <ac:chgData name="Risa" userId="7a5d581db5b095aa" providerId="LiveId" clId="{65C161B7-817E-402C-BE77-997211E5EC13}" dt="2023-04-12T10:51:28.997" v="155"/>
          <ac:spMkLst>
            <pc:docMk/>
            <pc:sldMk cId="1792177465" sldId="257"/>
            <ac:spMk id="35" creationId="{D14D23AA-43FC-2F6F-6517-619F23011589}"/>
          </ac:spMkLst>
        </pc:spChg>
        <pc:grpChg chg="add mod">
          <ac:chgData name="Risa" userId="7a5d581db5b095aa" providerId="LiveId" clId="{65C161B7-817E-402C-BE77-997211E5EC13}" dt="2023-04-12T14:17:14.240" v="2124" actId="1076"/>
          <ac:grpSpMkLst>
            <pc:docMk/>
            <pc:sldMk cId="1792177465" sldId="257"/>
            <ac:grpSpMk id="7" creationId="{9D58EE63-9736-23F7-07A6-5326E0604AE7}"/>
          </ac:grpSpMkLst>
        </pc:grpChg>
        <pc:grpChg chg="add del mod ord">
          <ac:chgData name="Risa" userId="7a5d581db5b095aa" providerId="LiveId" clId="{65C161B7-817E-402C-BE77-997211E5EC13}" dt="2023-04-12T10:50:54.080" v="149" actId="478"/>
          <ac:grpSpMkLst>
            <pc:docMk/>
            <pc:sldMk cId="1792177465" sldId="257"/>
            <ac:grpSpMk id="14" creationId="{5DC63857-210D-66EE-7531-B55BC5526D17}"/>
          </ac:grpSpMkLst>
        </pc:grpChg>
        <pc:grpChg chg="add mod ord">
          <ac:chgData name="Risa" userId="7a5d581db5b095aa" providerId="LiveId" clId="{65C161B7-817E-402C-BE77-997211E5EC13}" dt="2023-04-12T10:52:02.665" v="160" actId="1076"/>
          <ac:grpSpMkLst>
            <pc:docMk/>
            <pc:sldMk cId="1792177465" sldId="257"/>
            <ac:grpSpMk id="25" creationId="{4AC117CB-CA7A-449E-FEF3-5AEE76814ACA}"/>
          </ac:grpSpMkLst>
        </pc:grpChg>
        <pc:picChg chg="add del mod">
          <ac:chgData name="Risa" userId="7a5d581db5b095aa" providerId="LiveId" clId="{65C161B7-817E-402C-BE77-997211E5EC13}" dt="2023-04-12T10:47:26.463" v="131" actId="478"/>
          <ac:picMkLst>
            <pc:docMk/>
            <pc:sldMk cId="1792177465" sldId="257"/>
            <ac:picMk id="6" creationId="{D8DE75FA-353E-5779-AFE8-A9B6E6D345FC}"/>
          </ac:picMkLst>
        </pc:picChg>
        <pc:picChg chg="mod">
          <ac:chgData name="Risa" userId="7a5d581db5b095aa" providerId="LiveId" clId="{65C161B7-817E-402C-BE77-997211E5EC13}" dt="2023-04-12T10:48:08.921" v="132"/>
          <ac:picMkLst>
            <pc:docMk/>
            <pc:sldMk cId="1792177465" sldId="257"/>
            <ac:picMk id="8" creationId="{BAAEE220-B03F-D848-C671-BC94918BC416}"/>
          </ac:picMkLst>
        </pc:picChg>
        <pc:picChg chg="add mod">
          <ac:chgData name="Risa" userId="7a5d581db5b095aa" providerId="LiveId" clId="{65C161B7-817E-402C-BE77-997211E5EC13}" dt="2023-04-12T10:53:59.340" v="178" actId="1076"/>
          <ac:picMkLst>
            <pc:docMk/>
            <pc:sldMk cId="1792177465" sldId="257"/>
            <ac:picMk id="37" creationId="{A4326E71-F0C2-304A-4B81-CCB9CBFD7CAF}"/>
          </ac:picMkLst>
        </pc:picChg>
        <pc:picChg chg="add mod">
          <ac:chgData name="Risa" userId="7a5d581db5b095aa" providerId="LiveId" clId="{65C161B7-817E-402C-BE77-997211E5EC13}" dt="2023-04-12T14:10:25.126" v="2101"/>
          <ac:picMkLst>
            <pc:docMk/>
            <pc:sldMk cId="1792177465" sldId="257"/>
            <ac:picMk id="39" creationId="{B13D59B5-5ECE-1976-20A4-40E3E3190668}"/>
          </ac:picMkLst>
        </pc:picChg>
      </pc:sldChg>
      <pc:sldChg chg="addSp delSp modSp new mod setBg modAnim">
        <pc:chgData name="Risa" userId="7a5d581db5b095aa" providerId="LiveId" clId="{65C161B7-817E-402C-BE77-997211E5EC13}" dt="2023-04-12T14:14:14.542" v="2114" actId="14100"/>
        <pc:sldMkLst>
          <pc:docMk/>
          <pc:sldMk cId="4084319558" sldId="258"/>
        </pc:sldMkLst>
        <pc:spChg chg="mod">
          <ac:chgData name="Risa" userId="7a5d581db5b095aa" providerId="LiveId" clId="{65C161B7-817E-402C-BE77-997211E5EC13}" dt="2023-04-12T11:18:46.961" v="473"/>
          <ac:spMkLst>
            <pc:docMk/>
            <pc:sldMk cId="4084319558" sldId="258"/>
            <ac:spMk id="2" creationId="{593DE849-D065-5878-232C-63BD12C6A3D0}"/>
          </ac:spMkLst>
        </pc:spChg>
        <pc:spChg chg="del mod">
          <ac:chgData name="Risa" userId="7a5d581db5b095aa" providerId="LiveId" clId="{65C161B7-817E-402C-BE77-997211E5EC13}" dt="2023-04-12T10:59:58.648" v="236" actId="12084"/>
          <ac:spMkLst>
            <pc:docMk/>
            <pc:sldMk cId="4084319558" sldId="258"/>
            <ac:spMk id="3" creationId="{29A8E048-412A-7339-F364-2BF9790A08A6}"/>
          </ac:spMkLst>
        </pc:spChg>
        <pc:spChg chg="mod">
          <ac:chgData name="Risa" userId="7a5d581db5b095aa" providerId="LiveId" clId="{65C161B7-817E-402C-BE77-997211E5EC13}" dt="2023-04-12T11:00:58.596" v="274"/>
          <ac:spMkLst>
            <pc:docMk/>
            <pc:sldMk cId="4084319558" sldId="258"/>
            <ac:spMk id="7" creationId="{ACE70D71-51CC-4B0B-14B8-44F350DA0968}"/>
          </ac:spMkLst>
        </pc:spChg>
        <pc:spChg chg="mod">
          <ac:chgData name="Risa" userId="7a5d581db5b095aa" providerId="LiveId" clId="{65C161B7-817E-402C-BE77-997211E5EC13}" dt="2023-04-12T11:00:58.596" v="274"/>
          <ac:spMkLst>
            <pc:docMk/>
            <pc:sldMk cId="4084319558" sldId="258"/>
            <ac:spMk id="8" creationId="{8CAA6C09-70D8-5515-B74B-93F7E67642E9}"/>
          </ac:spMkLst>
        </pc:spChg>
        <pc:spChg chg="add">
          <ac:chgData name="Risa" userId="7a5d581db5b095aa" providerId="LiveId" clId="{65C161B7-817E-402C-BE77-997211E5EC13}" dt="2023-04-12T10:58:52.275" v="230" actId="26606"/>
          <ac:spMkLst>
            <pc:docMk/>
            <pc:sldMk cId="4084319558" sldId="258"/>
            <ac:spMk id="9" creationId="{67B74F2B-9534-4540-96B0-5C8E958B940F}"/>
          </ac:spMkLst>
        </pc:spChg>
        <pc:spChg chg="mod">
          <ac:chgData name="Risa" userId="7a5d581db5b095aa" providerId="LiveId" clId="{65C161B7-817E-402C-BE77-997211E5EC13}" dt="2023-04-12T11:00:58.596" v="274"/>
          <ac:spMkLst>
            <pc:docMk/>
            <pc:sldMk cId="4084319558" sldId="258"/>
            <ac:spMk id="10" creationId="{A1AA1CCF-F7F4-84B4-1809-BBF3D9F7EA06}"/>
          </ac:spMkLst>
        </pc:spChg>
        <pc:spChg chg="add">
          <ac:chgData name="Risa" userId="7a5d581db5b095aa" providerId="LiveId" clId="{65C161B7-817E-402C-BE77-997211E5EC13}" dt="2023-04-12T10:58:52.275" v="230" actId="26606"/>
          <ac:spMkLst>
            <pc:docMk/>
            <pc:sldMk cId="4084319558" sldId="258"/>
            <ac:spMk id="13" creationId="{C1B60310-C5C3-46A0-A452-2A0B008434DA}"/>
          </ac:spMkLst>
        </pc:spChg>
        <pc:grpChg chg="add mod ord">
          <ac:chgData name="Risa" userId="7a5d581db5b095aa" providerId="LiveId" clId="{65C161B7-817E-402C-BE77-997211E5EC13}" dt="2023-04-12T11:09:55.628" v="319" actId="1076"/>
          <ac:grpSpMkLst>
            <pc:docMk/>
            <pc:sldMk cId="4084319558" sldId="258"/>
            <ac:grpSpMk id="6" creationId="{66B432FD-D5A2-13C8-3B3A-FE3366E2DD30}"/>
          </ac:grpSpMkLst>
        </pc:grpChg>
        <pc:graphicFrameChg chg="add mod">
          <ac:chgData name="Risa" userId="7a5d581db5b095aa" providerId="LiveId" clId="{65C161B7-817E-402C-BE77-997211E5EC13}" dt="2023-04-12T11:02:04.645" v="284" actId="12100"/>
          <ac:graphicFrameMkLst>
            <pc:docMk/>
            <pc:sldMk cId="4084319558" sldId="258"/>
            <ac:graphicFrameMk id="4" creationId="{A71FBBD7-15B9-A423-34A2-57E0CD945071}"/>
          </ac:graphicFrameMkLst>
        </pc:graphicFrameChg>
        <pc:picChg chg="add del">
          <ac:chgData name="Risa" userId="7a5d581db5b095aa" providerId="LiveId" clId="{65C161B7-817E-402C-BE77-997211E5EC13}" dt="2023-04-12T14:13:03.715" v="2104" actId="478"/>
          <ac:picMkLst>
            <pc:docMk/>
            <pc:sldMk cId="4084319558" sldId="258"/>
            <ac:picMk id="5" creationId="{48E48529-624C-A29C-AF04-EAE27E49C170}"/>
          </ac:picMkLst>
        </pc:picChg>
        <pc:picChg chg="add del mod">
          <ac:chgData name="Risa" userId="7a5d581db5b095aa" providerId="LiveId" clId="{65C161B7-817E-402C-BE77-997211E5EC13}" dt="2023-04-12T14:13:06.122" v="2106" actId="478"/>
          <ac:picMkLst>
            <pc:docMk/>
            <pc:sldMk cId="4084319558" sldId="258"/>
            <ac:picMk id="14" creationId="{780995AA-739C-FEF3-F11B-315D330B4DDB}"/>
          </ac:picMkLst>
        </pc:picChg>
        <pc:picChg chg="add del mod">
          <ac:chgData name="Risa" userId="7a5d581db5b095aa" providerId="LiveId" clId="{65C161B7-817E-402C-BE77-997211E5EC13}" dt="2023-04-12T14:13:28.462" v="2108" actId="478"/>
          <ac:picMkLst>
            <pc:docMk/>
            <pc:sldMk cId="4084319558" sldId="258"/>
            <ac:picMk id="16" creationId="{817FC2BF-4CA2-51D1-F339-7E2280F5E62B}"/>
          </ac:picMkLst>
        </pc:picChg>
        <pc:picChg chg="add mod">
          <ac:chgData name="Risa" userId="7a5d581db5b095aa" providerId="LiveId" clId="{65C161B7-817E-402C-BE77-997211E5EC13}" dt="2023-04-12T14:14:14.542" v="2114" actId="14100"/>
          <ac:picMkLst>
            <pc:docMk/>
            <pc:sldMk cId="4084319558" sldId="258"/>
            <ac:picMk id="18" creationId="{3305EFD3-6836-2E02-C5AE-BC7A766115F7}"/>
          </ac:picMkLst>
        </pc:picChg>
        <pc:cxnChg chg="add">
          <ac:chgData name="Risa" userId="7a5d581db5b095aa" providerId="LiveId" clId="{65C161B7-817E-402C-BE77-997211E5EC13}" dt="2023-04-12T10:58:52.275" v="230" actId="26606"/>
          <ac:cxnSpMkLst>
            <pc:docMk/>
            <pc:sldMk cId="4084319558" sldId="258"/>
            <ac:cxnSpMk id="11" creationId="{33BECB2B-2CFA-412C-880F-C4B60974936F}"/>
          </ac:cxnSpMkLst>
        </pc:cxnChg>
      </pc:sldChg>
      <pc:sldChg chg="addSp delSp modSp new mod setBg modAnim">
        <pc:chgData name="Risa" userId="7a5d581db5b095aa" providerId="LiveId" clId="{65C161B7-817E-402C-BE77-997211E5EC13}" dt="2023-04-12T14:16:13.870" v="2123" actId="1076"/>
        <pc:sldMkLst>
          <pc:docMk/>
          <pc:sldMk cId="2323128795" sldId="259"/>
        </pc:sldMkLst>
        <pc:spChg chg="mod">
          <ac:chgData name="Risa" userId="7a5d581db5b095aa" providerId="LiveId" clId="{65C161B7-817E-402C-BE77-997211E5EC13}" dt="2023-04-12T14:06:43.663" v="2094" actId="113"/>
          <ac:spMkLst>
            <pc:docMk/>
            <pc:sldMk cId="2323128795" sldId="259"/>
            <ac:spMk id="2" creationId="{3C2900F0-64CB-CA90-1234-C4EF33A1C557}"/>
          </ac:spMkLst>
        </pc:spChg>
        <pc:spChg chg="del mod">
          <ac:chgData name="Risa" userId="7a5d581db5b095aa" providerId="LiveId" clId="{65C161B7-817E-402C-BE77-997211E5EC13}" dt="2023-04-12T11:06:58.856" v="302" actId="26606"/>
          <ac:spMkLst>
            <pc:docMk/>
            <pc:sldMk cId="2323128795" sldId="259"/>
            <ac:spMk id="3" creationId="{DC172DF9-61FB-EB85-BFF4-CB65371AC426}"/>
          </ac:spMkLst>
        </pc:spChg>
        <pc:spChg chg="mod">
          <ac:chgData name="Risa" userId="7a5d581db5b095aa" providerId="LiveId" clId="{65C161B7-817E-402C-BE77-997211E5EC13}" dt="2023-04-12T11:08:03.800" v="305"/>
          <ac:spMkLst>
            <pc:docMk/>
            <pc:sldMk cId="2323128795" sldId="259"/>
            <ac:spMk id="5" creationId="{F6B1CCFE-EAFC-11F0-D5BF-04795664BF4F}"/>
          </ac:spMkLst>
        </pc:spChg>
        <pc:spChg chg="mod">
          <ac:chgData name="Risa" userId="7a5d581db5b095aa" providerId="LiveId" clId="{65C161B7-817E-402C-BE77-997211E5EC13}" dt="2023-04-12T11:08:03.800" v="305"/>
          <ac:spMkLst>
            <pc:docMk/>
            <pc:sldMk cId="2323128795" sldId="259"/>
            <ac:spMk id="6" creationId="{313D1EF4-79FE-A477-C4B9-203222F58B13}"/>
          </ac:spMkLst>
        </pc:spChg>
        <pc:spChg chg="mod">
          <ac:chgData name="Risa" userId="7a5d581db5b095aa" providerId="LiveId" clId="{65C161B7-817E-402C-BE77-997211E5EC13}" dt="2023-04-12T11:08:03.800" v="305"/>
          <ac:spMkLst>
            <pc:docMk/>
            <pc:sldMk cId="2323128795" sldId="259"/>
            <ac:spMk id="8" creationId="{397458E7-8AD1-FA98-0D2F-DA46829A37B0}"/>
          </ac:spMkLst>
        </pc:spChg>
        <pc:spChg chg="add">
          <ac:chgData name="Risa" userId="7a5d581db5b095aa" providerId="LiveId" clId="{65C161B7-817E-402C-BE77-997211E5EC13}" dt="2023-04-12T11:04:21.163" v="296" actId="26606"/>
          <ac:spMkLst>
            <pc:docMk/>
            <pc:sldMk cId="2323128795" sldId="259"/>
            <ac:spMk id="10" creationId="{08CB54FC-0B2A-4107-9A70-958B90B76585}"/>
          </ac:spMkLst>
        </pc:spChg>
        <pc:spChg chg="add">
          <ac:chgData name="Risa" userId="7a5d581db5b095aa" providerId="LiveId" clId="{65C161B7-817E-402C-BE77-997211E5EC13}" dt="2023-04-12T11:04:21.163" v="296" actId="26606"/>
          <ac:spMkLst>
            <pc:docMk/>
            <pc:sldMk cId="2323128795" sldId="259"/>
            <ac:spMk id="14" creationId="{9AA76026-5689-4584-8D93-D71D739E61B5}"/>
          </ac:spMkLst>
        </pc:spChg>
        <pc:grpChg chg="add mod ord">
          <ac:chgData name="Risa" userId="7a5d581db5b095aa" providerId="LiveId" clId="{65C161B7-817E-402C-BE77-997211E5EC13}" dt="2023-04-12T11:09:13.352" v="316" actId="1076"/>
          <ac:grpSpMkLst>
            <pc:docMk/>
            <pc:sldMk cId="2323128795" sldId="259"/>
            <ac:grpSpMk id="4" creationId="{4DDC8185-EA77-8A5B-87C9-DCE3B1117DF0}"/>
          </ac:grpSpMkLst>
        </pc:grpChg>
        <pc:graphicFrameChg chg="add mod">
          <ac:chgData name="Risa" userId="7a5d581db5b095aa" providerId="LiveId" clId="{65C161B7-817E-402C-BE77-997211E5EC13}" dt="2023-04-12T11:08:57.087" v="314" actId="1076"/>
          <ac:graphicFrameMkLst>
            <pc:docMk/>
            <pc:sldMk cId="2323128795" sldId="259"/>
            <ac:graphicFrameMk id="16" creationId="{EF677F96-57EA-F9E6-51E5-1F82913C9338}"/>
          </ac:graphicFrameMkLst>
        </pc:graphicFrameChg>
        <pc:picChg chg="add del mod">
          <ac:chgData name="Risa" userId="7a5d581db5b095aa" providerId="LiveId" clId="{65C161B7-817E-402C-BE77-997211E5EC13}" dt="2023-04-12T14:15:27.717" v="2116" actId="478"/>
          <ac:picMkLst>
            <pc:docMk/>
            <pc:sldMk cId="2323128795" sldId="259"/>
            <ac:picMk id="7" creationId="{270774D8-7108-429E-4899-5F1C176E213D}"/>
          </ac:picMkLst>
        </pc:picChg>
        <pc:picChg chg="add mod">
          <ac:chgData name="Risa" userId="7a5d581db5b095aa" providerId="LiveId" clId="{65C161B7-817E-402C-BE77-997211E5EC13}" dt="2023-04-12T14:16:13.870" v="2123" actId="1076"/>
          <ac:picMkLst>
            <pc:docMk/>
            <pc:sldMk cId="2323128795" sldId="259"/>
            <ac:picMk id="11" creationId="{F69E84A6-069A-4D25-3986-718F40375529}"/>
          </ac:picMkLst>
        </pc:picChg>
        <pc:cxnChg chg="add">
          <ac:chgData name="Risa" userId="7a5d581db5b095aa" providerId="LiveId" clId="{65C161B7-817E-402C-BE77-997211E5EC13}" dt="2023-04-12T11:04:21.163" v="296" actId="26606"/>
          <ac:cxnSpMkLst>
            <pc:docMk/>
            <pc:sldMk cId="2323128795" sldId="259"/>
            <ac:cxnSpMk id="12" creationId="{7855A9B5-1710-4B19-B0F1-CDFDD4ED5B7E}"/>
          </ac:cxnSpMkLst>
        </pc:cxnChg>
      </pc:sldChg>
      <pc:sldChg chg="addSp delSp modSp new mod setBg modAnim setClrOvrMap">
        <pc:chgData name="Risa" userId="7a5d581db5b095aa" providerId="LiveId" clId="{65C161B7-817E-402C-BE77-997211E5EC13}" dt="2023-04-12T14:17:45.299" v="2125"/>
        <pc:sldMkLst>
          <pc:docMk/>
          <pc:sldMk cId="4110328549" sldId="260"/>
        </pc:sldMkLst>
        <pc:spChg chg="mod">
          <ac:chgData name="Risa" userId="7a5d581db5b095aa" providerId="LiveId" clId="{65C161B7-817E-402C-BE77-997211E5EC13}" dt="2023-04-12T11:44:53.333" v="718"/>
          <ac:spMkLst>
            <pc:docMk/>
            <pc:sldMk cId="4110328549" sldId="260"/>
            <ac:spMk id="2" creationId="{2C095A73-FEE6-1E41-335D-2B32C2110412}"/>
          </ac:spMkLst>
        </pc:spChg>
        <pc:spChg chg="add del">
          <ac:chgData name="Risa" userId="7a5d581db5b095aa" providerId="LiveId" clId="{65C161B7-817E-402C-BE77-997211E5EC13}" dt="2023-04-12T11:11:03.123" v="351" actId="26606"/>
          <ac:spMkLst>
            <pc:docMk/>
            <pc:sldMk cId="4110328549" sldId="260"/>
            <ac:spMk id="3" creationId="{09134F63-116D-B581-6073-585BC47E427D}"/>
          </ac:spMkLst>
        </pc:spChg>
        <pc:spChg chg="add del">
          <ac:chgData name="Risa" userId="7a5d581db5b095aa" providerId="LiveId" clId="{65C161B7-817E-402C-BE77-997211E5EC13}" dt="2023-04-12T11:11:03.008" v="350" actId="26606"/>
          <ac:spMkLst>
            <pc:docMk/>
            <pc:sldMk cId="4110328549" sldId="260"/>
            <ac:spMk id="9" creationId="{39E3965E-AC41-4711-9D10-E25ABB132D86}"/>
          </ac:spMkLst>
        </pc:spChg>
        <pc:spChg chg="add del">
          <ac:chgData name="Risa" userId="7a5d581db5b095aa" providerId="LiveId" clId="{65C161B7-817E-402C-BE77-997211E5EC13}" dt="2023-04-12T11:11:03.008" v="350" actId="26606"/>
          <ac:spMkLst>
            <pc:docMk/>
            <pc:sldMk cId="4110328549" sldId="260"/>
            <ac:spMk id="13" creationId="{D5B012D8-7F27-4758-9AC6-C889B154BD73}"/>
          </ac:spMkLst>
        </pc:spChg>
        <pc:spChg chg="add del">
          <ac:chgData name="Risa" userId="7a5d581db5b095aa" providerId="LiveId" clId="{65C161B7-817E-402C-BE77-997211E5EC13}" dt="2023-04-12T11:11:03.008" v="350" actId="26606"/>
          <ac:spMkLst>
            <pc:docMk/>
            <pc:sldMk cId="4110328549" sldId="260"/>
            <ac:spMk id="15" creationId="{4063B759-00FC-46D1-9898-8E8625268FAF}"/>
          </ac:spMkLst>
        </pc:spChg>
        <pc:spChg chg="add">
          <ac:chgData name="Risa" userId="7a5d581db5b095aa" providerId="LiveId" clId="{65C161B7-817E-402C-BE77-997211E5EC13}" dt="2023-04-12T11:11:03.123" v="351" actId="26606"/>
          <ac:spMkLst>
            <pc:docMk/>
            <pc:sldMk cId="4110328549" sldId="260"/>
            <ac:spMk id="18" creationId="{39E3965E-AC41-4711-9D10-E25ABB132D86}"/>
          </ac:spMkLst>
        </pc:spChg>
        <pc:spChg chg="add">
          <ac:chgData name="Risa" userId="7a5d581db5b095aa" providerId="LiveId" clId="{65C161B7-817E-402C-BE77-997211E5EC13}" dt="2023-04-12T11:11:03.123" v="351" actId="26606"/>
          <ac:spMkLst>
            <pc:docMk/>
            <pc:sldMk cId="4110328549" sldId="260"/>
            <ac:spMk id="19" creationId="{C390A367-0330-4E03-9D5F-40308A7975C8}"/>
          </ac:spMkLst>
        </pc:spChg>
        <pc:spChg chg="add">
          <ac:chgData name="Risa" userId="7a5d581db5b095aa" providerId="LiveId" clId="{65C161B7-817E-402C-BE77-997211E5EC13}" dt="2023-04-12T11:11:03.123" v="351" actId="26606"/>
          <ac:spMkLst>
            <pc:docMk/>
            <pc:sldMk cId="4110328549" sldId="260"/>
            <ac:spMk id="21" creationId="{F1314C34-F582-4EEF-86CE-F88761E52434}"/>
          </ac:spMkLst>
        </pc:spChg>
        <pc:spChg chg="add">
          <ac:chgData name="Risa" userId="7a5d581db5b095aa" providerId="LiveId" clId="{65C161B7-817E-402C-BE77-997211E5EC13}" dt="2023-04-12T11:11:03.123" v="351" actId="26606"/>
          <ac:spMkLst>
            <pc:docMk/>
            <pc:sldMk cId="4110328549" sldId="260"/>
            <ac:spMk id="23" creationId="{7319A1DD-F557-4EC6-8A8C-F7617B4CD678}"/>
          </ac:spMkLst>
        </pc:spChg>
        <pc:picChg chg="add del">
          <ac:chgData name="Risa" userId="7a5d581db5b095aa" providerId="LiveId" clId="{65C161B7-817E-402C-BE77-997211E5EC13}" dt="2023-04-12T11:11:03.008" v="350" actId="26606"/>
          <ac:picMkLst>
            <pc:docMk/>
            <pc:sldMk cId="4110328549" sldId="260"/>
            <ac:picMk id="5" creationId="{1FD639FE-20CF-0248-AC2A-B6490B4E82A1}"/>
          </ac:picMkLst>
        </pc:picChg>
        <pc:picChg chg="add">
          <ac:chgData name="Risa" userId="7a5d581db5b095aa" providerId="LiveId" clId="{65C161B7-817E-402C-BE77-997211E5EC13}" dt="2023-04-12T11:11:03.123" v="351" actId="26606"/>
          <ac:picMkLst>
            <pc:docMk/>
            <pc:sldMk cId="4110328549" sldId="260"/>
            <ac:picMk id="22" creationId="{FB66591F-0B50-16B0-5725-1B57474FC7E2}"/>
          </ac:picMkLst>
        </pc:picChg>
        <pc:cxnChg chg="add del">
          <ac:chgData name="Risa" userId="7a5d581db5b095aa" providerId="LiveId" clId="{65C161B7-817E-402C-BE77-997211E5EC13}" dt="2023-04-12T11:11:03.008" v="350" actId="26606"/>
          <ac:cxnSpMkLst>
            <pc:docMk/>
            <pc:sldMk cId="4110328549" sldId="260"/>
            <ac:cxnSpMk id="11" creationId="{1F5DC8C3-BA5F-4EED-BB9A-A14272BD82A1}"/>
          </ac:cxnSpMkLst>
        </pc:cxnChg>
        <pc:cxnChg chg="add">
          <ac:chgData name="Risa" userId="7a5d581db5b095aa" providerId="LiveId" clId="{65C161B7-817E-402C-BE77-997211E5EC13}" dt="2023-04-12T11:11:03.123" v="351" actId="26606"/>
          <ac:cxnSpMkLst>
            <pc:docMk/>
            <pc:sldMk cId="4110328549" sldId="260"/>
            <ac:cxnSpMk id="17" creationId="{D28A9C89-B313-458F-9C85-515930A51A93}"/>
          </ac:cxnSpMkLst>
        </pc:cxnChg>
        <pc:cxnChg chg="add">
          <ac:chgData name="Risa" userId="7a5d581db5b095aa" providerId="LiveId" clId="{65C161B7-817E-402C-BE77-997211E5EC13}" dt="2023-04-12T11:11:03.123" v="351" actId="26606"/>
          <ac:cxnSpMkLst>
            <pc:docMk/>
            <pc:sldMk cId="4110328549" sldId="260"/>
            <ac:cxnSpMk id="20" creationId="{1F5DC8C3-BA5F-4EED-BB9A-A14272BD82A1}"/>
          </ac:cxnSpMkLst>
        </pc:cxnChg>
      </pc:sldChg>
      <pc:sldChg chg="addSp delSp modSp new mod setBg modAnim setClrOvrMap">
        <pc:chgData name="Risa" userId="7a5d581db5b095aa" providerId="LiveId" clId="{65C161B7-817E-402C-BE77-997211E5EC13}" dt="2023-04-12T13:59:20.160" v="2060"/>
        <pc:sldMkLst>
          <pc:docMk/>
          <pc:sldMk cId="3634233957" sldId="261"/>
        </pc:sldMkLst>
        <pc:spChg chg="del mod">
          <ac:chgData name="Risa" userId="7a5d581db5b095aa" providerId="LiveId" clId="{65C161B7-817E-402C-BE77-997211E5EC13}" dt="2023-04-12T11:36:35.960" v="618" actId="478"/>
          <ac:spMkLst>
            <pc:docMk/>
            <pc:sldMk cId="3634233957" sldId="261"/>
            <ac:spMk id="2" creationId="{177B55A3-1872-D021-6F21-92A029C7DA02}"/>
          </ac:spMkLst>
        </pc:spChg>
        <pc:spChg chg="del mod ord">
          <ac:chgData name="Risa" userId="7a5d581db5b095aa" providerId="LiveId" clId="{65C161B7-817E-402C-BE77-997211E5EC13}" dt="2023-04-12T11:15:42.337" v="427" actId="12084"/>
          <ac:spMkLst>
            <pc:docMk/>
            <pc:sldMk cId="3634233957" sldId="261"/>
            <ac:spMk id="3" creationId="{8A868DF1-8CDD-25F7-B8AC-9DD5A6583F84}"/>
          </ac:spMkLst>
        </pc:spChg>
        <pc:spChg chg="mod">
          <ac:chgData name="Risa" userId="7a5d581db5b095aa" providerId="LiveId" clId="{65C161B7-817E-402C-BE77-997211E5EC13}" dt="2023-04-12T11:16:19.682" v="452"/>
          <ac:spMkLst>
            <pc:docMk/>
            <pc:sldMk cId="3634233957" sldId="261"/>
            <ac:spMk id="7" creationId="{DFEF2B87-F885-7E65-DDCE-FA6C2670A5CC}"/>
          </ac:spMkLst>
        </pc:spChg>
        <pc:spChg chg="mod ord">
          <ac:chgData name="Risa" userId="7a5d581db5b095aa" providerId="LiveId" clId="{65C161B7-817E-402C-BE77-997211E5EC13}" dt="2023-04-12T11:17:54.517" v="467" actId="166"/>
          <ac:spMkLst>
            <pc:docMk/>
            <pc:sldMk cId="3634233957" sldId="261"/>
            <ac:spMk id="8" creationId="{760499E3-94FF-F20C-777C-5CA2439709CE}"/>
          </ac:spMkLst>
        </pc:spChg>
        <pc:spChg chg="add del">
          <ac:chgData name="Risa" userId="7a5d581db5b095aa" providerId="LiveId" clId="{65C161B7-817E-402C-BE77-997211E5EC13}" dt="2023-04-12T11:13:25.259" v="379" actId="26606"/>
          <ac:spMkLst>
            <pc:docMk/>
            <pc:sldMk cId="3634233957" sldId="261"/>
            <ac:spMk id="9" creationId="{67B74F2B-9534-4540-96B0-5C8E958B940F}"/>
          </ac:spMkLst>
        </pc:spChg>
        <pc:spChg chg="mod">
          <ac:chgData name="Risa" userId="7a5d581db5b095aa" providerId="LiveId" clId="{65C161B7-817E-402C-BE77-997211E5EC13}" dt="2023-04-12T11:16:19.682" v="452"/>
          <ac:spMkLst>
            <pc:docMk/>
            <pc:sldMk cId="3634233957" sldId="261"/>
            <ac:spMk id="10" creationId="{C9EB73D1-03B9-2BE6-393E-3812A23A73CE}"/>
          </ac:spMkLst>
        </pc:spChg>
        <pc:spChg chg="add del">
          <ac:chgData name="Risa" userId="7a5d581db5b095aa" providerId="LiveId" clId="{65C161B7-817E-402C-BE77-997211E5EC13}" dt="2023-04-12T11:13:51.261" v="381" actId="26606"/>
          <ac:spMkLst>
            <pc:docMk/>
            <pc:sldMk cId="3634233957" sldId="261"/>
            <ac:spMk id="13" creationId="{E844E128-FF69-4E9F-8327-6B504B3C5AE1}"/>
          </ac:spMkLst>
        </pc:spChg>
        <pc:spChg chg="add del">
          <ac:chgData name="Risa" userId="7a5d581db5b095aa" providerId="LiveId" clId="{65C161B7-817E-402C-BE77-997211E5EC13}" dt="2023-04-12T11:38:03.665" v="659" actId="26606"/>
          <ac:spMkLst>
            <pc:docMk/>
            <pc:sldMk cId="3634233957" sldId="261"/>
            <ac:spMk id="20" creationId="{67B74F2B-9534-4540-96B0-5C8E958B940F}"/>
          </ac:spMkLst>
        </pc:spChg>
        <pc:spChg chg="add del">
          <ac:chgData name="Risa" userId="7a5d581db5b095aa" providerId="LiveId" clId="{65C161B7-817E-402C-BE77-997211E5EC13}" dt="2023-04-12T11:38:03.665" v="659" actId="26606"/>
          <ac:spMkLst>
            <pc:docMk/>
            <pc:sldMk cId="3634233957" sldId="261"/>
            <ac:spMk id="24" creationId="{C1B60310-C5C3-46A0-A452-2A0B008434DA}"/>
          </ac:spMkLst>
        </pc:spChg>
        <pc:spChg chg="add mod">
          <ac:chgData name="Risa" userId="7a5d581db5b095aa" providerId="LiveId" clId="{65C161B7-817E-402C-BE77-997211E5EC13}" dt="2023-04-12T11:39:25.244" v="669" actId="207"/>
          <ac:spMkLst>
            <pc:docMk/>
            <pc:sldMk cId="3634233957" sldId="261"/>
            <ac:spMk id="33" creationId="{6EA9BC73-D148-05CB-3057-D2DD9655D282}"/>
          </ac:spMkLst>
        </pc:spChg>
        <pc:spChg chg="mod">
          <ac:chgData name="Risa" userId="7a5d581db5b095aa" providerId="LiveId" clId="{65C161B7-817E-402C-BE77-997211E5EC13}" dt="2023-04-12T11:38:27.117" v="660"/>
          <ac:spMkLst>
            <pc:docMk/>
            <pc:sldMk cId="3634233957" sldId="261"/>
            <ac:spMk id="35" creationId="{EB91C03F-934B-A7AD-A29E-2B3CFA911EB4}"/>
          </ac:spMkLst>
        </pc:spChg>
        <pc:spChg chg="mod">
          <ac:chgData name="Risa" userId="7a5d581db5b095aa" providerId="LiveId" clId="{65C161B7-817E-402C-BE77-997211E5EC13}" dt="2023-04-12T11:38:27.117" v="660"/>
          <ac:spMkLst>
            <pc:docMk/>
            <pc:sldMk cId="3634233957" sldId="261"/>
            <ac:spMk id="36" creationId="{C492930D-7368-5E99-E5C7-C39A14D77F02}"/>
          </ac:spMkLst>
        </pc:spChg>
        <pc:spChg chg="mod">
          <ac:chgData name="Risa" userId="7a5d581db5b095aa" providerId="LiveId" clId="{65C161B7-817E-402C-BE77-997211E5EC13}" dt="2023-04-12T11:38:27.117" v="660"/>
          <ac:spMkLst>
            <pc:docMk/>
            <pc:sldMk cId="3634233957" sldId="261"/>
            <ac:spMk id="37" creationId="{B070B6AD-4470-FCE2-BA64-EE1FBF7C17CF}"/>
          </ac:spMkLst>
        </pc:spChg>
        <pc:spChg chg="add">
          <ac:chgData name="Risa" userId="7a5d581db5b095aa" providerId="LiveId" clId="{65C161B7-817E-402C-BE77-997211E5EC13}" dt="2023-04-12T11:38:03.665" v="659" actId="26606"/>
          <ac:spMkLst>
            <pc:docMk/>
            <pc:sldMk cId="3634233957" sldId="261"/>
            <ac:spMk id="38" creationId="{68BDBE5C-BBE9-4E89-BEE5-DEB6EAB8702D}"/>
          </ac:spMkLst>
        </pc:spChg>
        <pc:spChg chg="add">
          <ac:chgData name="Risa" userId="7a5d581db5b095aa" providerId="LiveId" clId="{65C161B7-817E-402C-BE77-997211E5EC13}" dt="2023-04-12T11:38:03.665" v="659" actId="26606"/>
          <ac:spMkLst>
            <pc:docMk/>
            <pc:sldMk cId="3634233957" sldId="261"/>
            <ac:spMk id="42" creationId="{DFC4168B-AA75-4715-9B96-CF84B170A68B}"/>
          </ac:spMkLst>
        </pc:spChg>
        <pc:grpChg chg="add del mod ord">
          <ac:chgData name="Risa" userId="7a5d581db5b095aa" providerId="LiveId" clId="{65C161B7-817E-402C-BE77-997211E5EC13}" dt="2023-04-12T11:35:56.497" v="617" actId="478"/>
          <ac:grpSpMkLst>
            <pc:docMk/>
            <pc:sldMk cId="3634233957" sldId="261"/>
            <ac:grpSpMk id="6" creationId="{A854306C-5103-045A-49B4-7084E6172999}"/>
          </ac:grpSpMkLst>
        </pc:grpChg>
        <pc:grpChg chg="add mod ord">
          <ac:chgData name="Risa" userId="7a5d581db5b095aa" providerId="LiveId" clId="{65C161B7-817E-402C-BE77-997211E5EC13}" dt="2023-04-12T11:45:16.702" v="720" actId="14100"/>
          <ac:grpSpMkLst>
            <pc:docMk/>
            <pc:sldMk cId="3634233957" sldId="261"/>
            <ac:grpSpMk id="34" creationId="{3104D2D9-6719-72EF-7AE8-86184B99AFCD}"/>
          </ac:grpSpMkLst>
        </pc:grpChg>
        <pc:graphicFrameChg chg="add mod ord modGraphic">
          <ac:chgData name="Risa" userId="7a5d581db5b095aa" providerId="LiveId" clId="{65C161B7-817E-402C-BE77-997211E5EC13}" dt="2023-04-12T11:39:46.543" v="670" actId="12100"/>
          <ac:graphicFrameMkLst>
            <pc:docMk/>
            <pc:sldMk cId="3634233957" sldId="261"/>
            <ac:graphicFrameMk id="4" creationId="{ACAB7F7A-DD03-7086-9FD8-715C8D64A992}"/>
          </ac:graphicFrameMkLst>
        </pc:graphicFrameChg>
        <pc:picChg chg="add del">
          <ac:chgData name="Risa" userId="7a5d581db5b095aa" providerId="LiveId" clId="{65C161B7-817E-402C-BE77-997211E5EC13}" dt="2023-04-12T11:13:25.259" v="379" actId="26606"/>
          <ac:picMkLst>
            <pc:docMk/>
            <pc:sldMk cId="3634233957" sldId="261"/>
            <ac:picMk id="5" creationId="{22AD8E76-18FA-95A3-8DC9-176E1C68A692}"/>
          </ac:picMkLst>
        </pc:picChg>
        <pc:picChg chg="add del mod">
          <ac:chgData name="Risa" userId="7a5d581db5b095aa" providerId="LiveId" clId="{65C161B7-817E-402C-BE77-997211E5EC13}" dt="2023-04-12T11:20:53.921" v="492" actId="478"/>
          <ac:picMkLst>
            <pc:docMk/>
            <pc:sldMk cId="3634233957" sldId="261"/>
            <ac:picMk id="15" creationId="{15B19CAA-9184-04E0-8D5D-A977AB8E0F69}"/>
          </ac:picMkLst>
        </pc:picChg>
        <pc:picChg chg="add del mod">
          <ac:chgData name="Risa" userId="7a5d581db5b095aa" providerId="LiveId" clId="{65C161B7-817E-402C-BE77-997211E5EC13}" dt="2023-04-12T11:20:58.471" v="496" actId="478"/>
          <ac:picMkLst>
            <pc:docMk/>
            <pc:sldMk cId="3634233957" sldId="261"/>
            <ac:picMk id="16" creationId="{24A9596E-8BD0-903D-CD06-16834346614D}"/>
          </ac:picMkLst>
        </pc:picChg>
        <pc:picChg chg="add del mod">
          <ac:chgData name="Risa" userId="7a5d581db5b095aa" providerId="LiveId" clId="{65C161B7-817E-402C-BE77-997211E5EC13}" dt="2023-04-12T11:21:49.818" v="500" actId="478"/>
          <ac:picMkLst>
            <pc:docMk/>
            <pc:sldMk cId="3634233957" sldId="261"/>
            <ac:picMk id="18" creationId="{1070732E-027F-04EA-E069-A73E8E067A36}"/>
          </ac:picMkLst>
        </pc:picChg>
        <pc:picChg chg="add del mod">
          <ac:chgData name="Risa" userId="7a5d581db5b095aa" providerId="LiveId" clId="{65C161B7-817E-402C-BE77-997211E5EC13}" dt="2023-04-12T11:22:07.892" v="504" actId="478"/>
          <ac:picMkLst>
            <pc:docMk/>
            <pc:sldMk cId="3634233957" sldId="261"/>
            <ac:picMk id="21" creationId="{F17A07F2-0092-A3C4-0F50-A89DC611B311}"/>
          </ac:picMkLst>
        </pc:picChg>
        <pc:picChg chg="add del mod">
          <ac:chgData name="Risa" userId="7a5d581db5b095aa" providerId="LiveId" clId="{65C161B7-817E-402C-BE77-997211E5EC13}" dt="2023-04-12T11:22:50.913" v="508" actId="478"/>
          <ac:picMkLst>
            <pc:docMk/>
            <pc:sldMk cId="3634233957" sldId="261"/>
            <ac:picMk id="25" creationId="{F7082733-8DB4-C3BA-F3AF-F23C47C107D0}"/>
          </ac:picMkLst>
        </pc:picChg>
        <pc:picChg chg="add del mod">
          <ac:chgData name="Risa" userId="7a5d581db5b095aa" providerId="LiveId" clId="{65C161B7-817E-402C-BE77-997211E5EC13}" dt="2023-04-12T11:23:39.509" v="518" actId="478"/>
          <ac:picMkLst>
            <pc:docMk/>
            <pc:sldMk cId="3634233957" sldId="261"/>
            <ac:picMk id="27" creationId="{0D1716B6-96C9-FAED-DCE6-33D05A62F77A}"/>
          </ac:picMkLst>
        </pc:picChg>
        <pc:picChg chg="add del mod">
          <ac:chgData name="Risa" userId="7a5d581db5b095aa" providerId="LiveId" clId="{65C161B7-817E-402C-BE77-997211E5EC13}" dt="2023-04-12T11:25:19.222" v="526" actId="478"/>
          <ac:picMkLst>
            <pc:docMk/>
            <pc:sldMk cId="3634233957" sldId="261"/>
            <ac:picMk id="29" creationId="{004D9FE7-E830-749A-CF22-8277FAF1D10B}"/>
          </ac:picMkLst>
        </pc:picChg>
        <pc:picChg chg="add del mod ord">
          <ac:chgData name="Risa" userId="7a5d581db5b095aa" providerId="LiveId" clId="{65C161B7-817E-402C-BE77-997211E5EC13}" dt="2023-04-12T11:35:53.930" v="616" actId="478"/>
          <ac:picMkLst>
            <pc:docMk/>
            <pc:sldMk cId="3634233957" sldId="261"/>
            <ac:picMk id="31" creationId="{3FD01951-3EC2-C0C4-1583-57670B9B3E55}"/>
          </ac:picMkLst>
        </pc:picChg>
        <pc:picChg chg="add mod">
          <ac:chgData name="Risa" userId="7a5d581db5b095aa" providerId="LiveId" clId="{65C161B7-817E-402C-BE77-997211E5EC13}" dt="2023-04-12T11:43:27.983" v="699" actId="208"/>
          <ac:picMkLst>
            <pc:docMk/>
            <pc:sldMk cId="3634233957" sldId="261"/>
            <ac:picMk id="41" creationId="{043A05AF-F768-A962-DA2F-8CFBCEB25BC7}"/>
          </ac:picMkLst>
        </pc:picChg>
        <pc:picChg chg="add mod">
          <ac:chgData name="Risa" userId="7a5d581db5b095aa" providerId="LiveId" clId="{65C161B7-817E-402C-BE77-997211E5EC13}" dt="2023-04-12T11:43:40.232" v="702" actId="1076"/>
          <ac:picMkLst>
            <pc:docMk/>
            <pc:sldMk cId="3634233957" sldId="261"/>
            <ac:picMk id="44" creationId="{75077819-B6D7-41E5-3497-56E10C545EAC}"/>
          </ac:picMkLst>
        </pc:picChg>
        <pc:picChg chg="add mod">
          <ac:chgData name="Risa" userId="7a5d581db5b095aa" providerId="LiveId" clId="{65C161B7-817E-402C-BE77-997211E5EC13}" dt="2023-04-12T11:44:01.236" v="708" actId="1076"/>
          <ac:picMkLst>
            <pc:docMk/>
            <pc:sldMk cId="3634233957" sldId="261"/>
            <ac:picMk id="45" creationId="{E977B475-5ECB-98DE-5EA9-4AC86030EE32}"/>
          </ac:picMkLst>
        </pc:picChg>
        <pc:picChg chg="add mod">
          <ac:chgData name="Risa" userId="7a5d581db5b095aa" providerId="LiveId" clId="{65C161B7-817E-402C-BE77-997211E5EC13}" dt="2023-04-12T11:44:22.138" v="713" actId="1076"/>
          <ac:picMkLst>
            <pc:docMk/>
            <pc:sldMk cId="3634233957" sldId="261"/>
            <ac:picMk id="46" creationId="{71ED110D-17F4-D64E-5DE5-86BD87D9DC2D}"/>
          </ac:picMkLst>
        </pc:picChg>
        <pc:picChg chg="add mod">
          <ac:chgData name="Risa" userId="7a5d581db5b095aa" providerId="LiveId" clId="{65C161B7-817E-402C-BE77-997211E5EC13}" dt="2023-04-12T11:44:31.971" v="716" actId="688"/>
          <ac:picMkLst>
            <pc:docMk/>
            <pc:sldMk cId="3634233957" sldId="261"/>
            <ac:picMk id="47" creationId="{086DC5AD-68AC-D5DB-7407-364FCD60ED34}"/>
          </ac:picMkLst>
        </pc:picChg>
        <pc:cxnChg chg="add del">
          <ac:chgData name="Risa" userId="7a5d581db5b095aa" providerId="LiveId" clId="{65C161B7-817E-402C-BE77-997211E5EC13}" dt="2023-04-12T11:13:25.259" v="379" actId="26606"/>
          <ac:cxnSpMkLst>
            <pc:docMk/>
            <pc:sldMk cId="3634233957" sldId="261"/>
            <ac:cxnSpMk id="11" creationId="{33BECB2B-2CFA-412C-880F-C4B60974936F}"/>
          </ac:cxnSpMkLst>
        </pc:cxnChg>
        <pc:cxnChg chg="add del">
          <ac:chgData name="Risa" userId="7a5d581db5b095aa" providerId="LiveId" clId="{65C161B7-817E-402C-BE77-997211E5EC13}" dt="2023-04-12T11:13:51.261" v="381" actId="26606"/>
          <ac:cxnSpMkLst>
            <pc:docMk/>
            <pc:sldMk cId="3634233957" sldId="261"/>
            <ac:cxnSpMk id="14" creationId="{055CEADF-09EA-423C-8C45-F94AF44D5AF0}"/>
          </ac:cxnSpMkLst>
        </pc:cxnChg>
        <pc:cxnChg chg="add del">
          <ac:chgData name="Risa" userId="7a5d581db5b095aa" providerId="LiveId" clId="{65C161B7-817E-402C-BE77-997211E5EC13}" dt="2023-04-12T11:38:03.665" v="659" actId="26606"/>
          <ac:cxnSpMkLst>
            <pc:docMk/>
            <pc:sldMk cId="3634233957" sldId="261"/>
            <ac:cxnSpMk id="22" creationId="{33BECB2B-2CFA-412C-880F-C4B60974936F}"/>
          </ac:cxnSpMkLst>
        </pc:cxnChg>
        <pc:cxnChg chg="add">
          <ac:chgData name="Risa" userId="7a5d581db5b095aa" providerId="LiveId" clId="{65C161B7-817E-402C-BE77-997211E5EC13}" dt="2023-04-12T11:38:03.665" v="659" actId="26606"/>
          <ac:cxnSpMkLst>
            <pc:docMk/>
            <pc:sldMk cId="3634233957" sldId="261"/>
            <ac:cxnSpMk id="40" creationId="{2752F38C-F560-47AA-90AD-209F39C04150}"/>
          </ac:cxnSpMkLst>
        </pc:cxnChg>
      </pc:sldChg>
      <pc:sldChg chg="addSp delSp modSp add mod modAnim">
        <pc:chgData name="Risa" userId="7a5d581db5b095aa" providerId="LiveId" clId="{65C161B7-817E-402C-BE77-997211E5EC13}" dt="2023-04-12T13:59:35.653" v="2061"/>
        <pc:sldMkLst>
          <pc:docMk/>
          <pc:sldMk cId="4272150182" sldId="262"/>
        </pc:sldMkLst>
        <pc:spChg chg="mod">
          <ac:chgData name="Risa" userId="7a5d581db5b095aa" providerId="LiveId" clId="{65C161B7-817E-402C-BE77-997211E5EC13}" dt="2023-04-12T11:29:24.805" v="579"/>
          <ac:spMkLst>
            <pc:docMk/>
            <pc:sldMk cId="4272150182" sldId="262"/>
            <ac:spMk id="2" creationId="{177B55A3-1872-D021-6F21-92A029C7DA02}"/>
          </ac:spMkLst>
        </pc:spChg>
        <pc:spChg chg="del mod">
          <ac:chgData name="Risa" userId="7a5d581db5b095aa" providerId="LiveId" clId="{65C161B7-817E-402C-BE77-997211E5EC13}" dt="2023-04-12T11:28:01.605" v="569" actId="12084"/>
          <ac:spMkLst>
            <pc:docMk/>
            <pc:sldMk cId="4272150182" sldId="262"/>
            <ac:spMk id="3" creationId="{8A868DF1-8CDD-25F7-B8AC-9DD5A6583F84}"/>
          </ac:spMkLst>
        </pc:spChg>
        <pc:spChg chg="add mod">
          <ac:chgData name="Risa" userId="7a5d581db5b095aa" providerId="LiveId" clId="{65C161B7-817E-402C-BE77-997211E5EC13}" dt="2023-04-12T12:01:42.714" v="842" actId="1076"/>
          <ac:spMkLst>
            <pc:docMk/>
            <pc:sldMk cId="4272150182" sldId="262"/>
            <ac:spMk id="5" creationId="{F2AF3DBA-0D14-7C39-09CA-FB947DC84CC5}"/>
          </ac:spMkLst>
        </pc:spChg>
        <pc:spChg chg="add del mod">
          <ac:chgData name="Risa" userId="7a5d581db5b095aa" providerId="LiveId" clId="{65C161B7-817E-402C-BE77-997211E5EC13}" dt="2023-04-12T11:30:16.813" v="582" actId="478"/>
          <ac:spMkLst>
            <pc:docMk/>
            <pc:sldMk cId="4272150182" sldId="262"/>
            <ac:spMk id="6" creationId="{A1A37D0F-5D19-B801-D274-06286DA0D5E5}"/>
          </ac:spMkLst>
        </pc:spChg>
        <pc:spChg chg="add mod">
          <ac:chgData name="Risa" userId="7a5d581db5b095aa" providerId="LiveId" clId="{65C161B7-817E-402C-BE77-997211E5EC13}" dt="2023-04-12T12:01:47.491" v="843" actId="1076"/>
          <ac:spMkLst>
            <pc:docMk/>
            <pc:sldMk cId="4272150182" sldId="262"/>
            <ac:spMk id="7" creationId="{60D890FB-94FE-E78A-3617-3C49C7648E09}"/>
          </ac:spMkLst>
        </pc:spChg>
        <pc:spChg chg="mod">
          <ac:chgData name="Risa" userId="7a5d581db5b095aa" providerId="LiveId" clId="{65C161B7-817E-402C-BE77-997211E5EC13}" dt="2023-04-12T11:31:30.505" v="590"/>
          <ac:spMkLst>
            <pc:docMk/>
            <pc:sldMk cId="4272150182" sldId="262"/>
            <ac:spMk id="9" creationId="{521F702C-C23E-23F4-B3A8-B7281F0B0FFB}"/>
          </ac:spMkLst>
        </pc:spChg>
        <pc:spChg chg="mod">
          <ac:chgData name="Risa" userId="7a5d581db5b095aa" providerId="LiveId" clId="{65C161B7-817E-402C-BE77-997211E5EC13}" dt="2023-04-12T11:31:30.505" v="590"/>
          <ac:spMkLst>
            <pc:docMk/>
            <pc:sldMk cId="4272150182" sldId="262"/>
            <ac:spMk id="10" creationId="{29E228E7-6F29-9F1D-A8F2-0D8DA830A140}"/>
          </ac:spMkLst>
        </pc:spChg>
        <pc:spChg chg="mod">
          <ac:chgData name="Risa" userId="7a5d581db5b095aa" providerId="LiveId" clId="{65C161B7-817E-402C-BE77-997211E5EC13}" dt="2023-04-12T11:32:41.460" v="598" actId="14100"/>
          <ac:spMkLst>
            <pc:docMk/>
            <pc:sldMk cId="4272150182" sldId="262"/>
            <ac:spMk id="11" creationId="{2042E0C8-B839-0FDB-39FA-C07C95679140}"/>
          </ac:spMkLst>
        </pc:spChg>
        <pc:spChg chg="del">
          <ac:chgData name="Risa" userId="7a5d581db5b095aa" providerId="LiveId" clId="{65C161B7-817E-402C-BE77-997211E5EC13}" dt="2023-04-12T11:28:45.517" v="573" actId="26606"/>
          <ac:spMkLst>
            <pc:docMk/>
            <pc:sldMk cId="4272150182" sldId="262"/>
            <ac:spMk id="20" creationId="{67B74F2B-9534-4540-96B0-5C8E958B940F}"/>
          </ac:spMkLst>
        </pc:spChg>
        <pc:spChg chg="del">
          <ac:chgData name="Risa" userId="7a5d581db5b095aa" providerId="LiveId" clId="{65C161B7-817E-402C-BE77-997211E5EC13}" dt="2023-04-12T11:28:45.517" v="573" actId="26606"/>
          <ac:spMkLst>
            <pc:docMk/>
            <pc:sldMk cId="4272150182" sldId="262"/>
            <ac:spMk id="24" creationId="{C1B60310-C5C3-46A0-A452-2A0B008434DA}"/>
          </ac:spMkLst>
        </pc:spChg>
        <pc:spChg chg="add">
          <ac:chgData name="Risa" userId="7a5d581db5b095aa" providerId="LiveId" clId="{65C161B7-817E-402C-BE77-997211E5EC13}" dt="2023-04-12T11:28:45.517" v="573" actId="26606"/>
          <ac:spMkLst>
            <pc:docMk/>
            <pc:sldMk cId="4272150182" sldId="262"/>
            <ac:spMk id="29" creationId="{DFEBD0D2-AA2A-4936-A509-D629383EFFAA}"/>
          </ac:spMkLst>
        </pc:spChg>
        <pc:spChg chg="add">
          <ac:chgData name="Risa" userId="7a5d581db5b095aa" providerId="LiveId" clId="{65C161B7-817E-402C-BE77-997211E5EC13}" dt="2023-04-12T11:28:45.517" v="573" actId="26606"/>
          <ac:spMkLst>
            <pc:docMk/>
            <pc:sldMk cId="4272150182" sldId="262"/>
            <ac:spMk id="33" creationId="{86506110-E6E1-4309-83FA-C6B068FA341C}"/>
          </ac:spMkLst>
        </pc:spChg>
        <pc:grpChg chg="add mod ord">
          <ac:chgData name="Risa" userId="7a5d581db5b095aa" providerId="LiveId" clId="{65C161B7-817E-402C-BE77-997211E5EC13}" dt="2023-04-12T12:01:57.636" v="844" actId="1076"/>
          <ac:grpSpMkLst>
            <pc:docMk/>
            <pc:sldMk cId="4272150182" sldId="262"/>
            <ac:grpSpMk id="8" creationId="{2351DFCF-CBF5-F9D3-3F3D-D519B0A1B451}"/>
          </ac:grpSpMkLst>
        </pc:grpChg>
        <pc:grpChg chg="add del mod">
          <ac:chgData name="Risa" userId="7a5d581db5b095aa" providerId="LiveId" clId="{65C161B7-817E-402C-BE77-997211E5EC13}" dt="2023-04-12T12:00:38.675" v="835" actId="165"/>
          <ac:grpSpMkLst>
            <pc:docMk/>
            <pc:sldMk cId="4272150182" sldId="262"/>
            <ac:grpSpMk id="42" creationId="{1490B9F0-BFC6-52CB-6E3A-26E178AC76E4}"/>
          </ac:grpSpMkLst>
        </pc:grpChg>
        <pc:graphicFrameChg chg="add mod modGraphic">
          <ac:chgData name="Risa" userId="7a5d581db5b095aa" providerId="LiveId" clId="{65C161B7-817E-402C-BE77-997211E5EC13}" dt="2023-04-12T12:02:08.661" v="845" actId="207"/>
          <ac:graphicFrameMkLst>
            <pc:docMk/>
            <pc:sldMk cId="4272150182" sldId="262"/>
            <ac:graphicFrameMk id="4" creationId="{42F9275A-0FA1-A6BC-998D-5E89A8474C42}"/>
          </ac:graphicFrameMkLst>
        </pc:graphicFrameChg>
        <pc:picChg chg="add mod">
          <ac:chgData name="Risa" userId="7a5d581db5b095aa" providerId="LiveId" clId="{65C161B7-817E-402C-BE77-997211E5EC13}" dt="2023-04-12T12:07:55.615" v="923" actId="207"/>
          <ac:picMkLst>
            <pc:docMk/>
            <pc:sldMk cId="4272150182" sldId="262"/>
            <ac:picMk id="13" creationId="{B726C2FA-FBAA-8704-271D-01E89638AF55}"/>
          </ac:picMkLst>
        </pc:picChg>
        <pc:picChg chg="del">
          <ac:chgData name="Risa" userId="7a5d581db5b095aa" providerId="LiveId" clId="{65C161B7-817E-402C-BE77-997211E5EC13}" dt="2023-04-12T11:26:35.837" v="538" actId="478"/>
          <ac:picMkLst>
            <pc:docMk/>
            <pc:sldMk cId="4272150182" sldId="262"/>
            <ac:picMk id="15" creationId="{15B19CAA-9184-04E0-8D5D-A977AB8E0F69}"/>
          </ac:picMkLst>
        </pc:picChg>
        <pc:picChg chg="add del mod">
          <ac:chgData name="Risa" userId="7a5d581db5b095aa" providerId="LiveId" clId="{65C161B7-817E-402C-BE77-997211E5EC13}" dt="2023-04-12T11:46:40.103" v="722" actId="478"/>
          <ac:picMkLst>
            <pc:docMk/>
            <pc:sldMk cId="4272150182" sldId="262"/>
            <ac:picMk id="16" creationId="{67E4F7E3-8827-0E96-F1E7-39392388A1DA}"/>
          </ac:picMkLst>
        </pc:picChg>
        <pc:picChg chg="add del mod">
          <ac:chgData name="Risa" userId="7a5d581db5b095aa" providerId="LiveId" clId="{65C161B7-817E-402C-BE77-997211E5EC13}" dt="2023-04-12T11:46:59.878" v="726" actId="478"/>
          <ac:picMkLst>
            <pc:docMk/>
            <pc:sldMk cId="4272150182" sldId="262"/>
            <ac:picMk id="18" creationId="{9016997F-E97E-B7D2-96D4-FC8DA7650FC5}"/>
          </ac:picMkLst>
        </pc:picChg>
        <pc:picChg chg="add del mod">
          <ac:chgData name="Risa" userId="7a5d581db5b095aa" providerId="LiveId" clId="{65C161B7-817E-402C-BE77-997211E5EC13}" dt="2023-04-12T11:47:13.026" v="730" actId="478"/>
          <ac:picMkLst>
            <pc:docMk/>
            <pc:sldMk cId="4272150182" sldId="262"/>
            <ac:picMk id="21" creationId="{A4694DDE-F0BB-B37B-E8B1-0185A3020CCF}"/>
          </ac:picMkLst>
        </pc:picChg>
        <pc:picChg chg="add mod ord">
          <ac:chgData name="Risa" userId="7a5d581db5b095aa" providerId="LiveId" clId="{65C161B7-817E-402C-BE77-997211E5EC13}" dt="2023-04-12T12:07:43.544" v="922" actId="688"/>
          <ac:picMkLst>
            <pc:docMk/>
            <pc:sldMk cId="4272150182" sldId="262"/>
            <ac:picMk id="25" creationId="{05163571-D925-58B1-1F3C-E96D8E91D258}"/>
          </ac:picMkLst>
        </pc:picChg>
        <pc:picChg chg="add del mod">
          <ac:chgData name="Risa" userId="7a5d581db5b095aa" providerId="LiveId" clId="{65C161B7-817E-402C-BE77-997211E5EC13}" dt="2023-04-12T11:50:29.189" v="770" actId="478"/>
          <ac:picMkLst>
            <pc:docMk/>
            <pc:sldMk cId="4272150182" sldId="262"/>
            <ac:picMk id="27" creationId="{B4F59288-B999-AA69-6D98-F1BD43B903A5}"/>
          </ac:picMkLst>
        </pc:picChg>
        <pc:picChg chg="add del mod">
          <ac:chgData name="Risa" userId="7a5d581db5b095aa" providerId="LiveId" clId="{65C161B7-817E-402C-BE77-997211E5EC13}" dt="2023-04-12T11:50:50.988" v="772" actId="478"/>
          <ac:picMkLst>
            <pc:docMk/>
            <pc:sldMk cId="4272150182" sldId="262"/>
            <ac:picMk id="30" creationId="{A9BAC5BB-1FEE-BC7D-F69B-02CAF9CDD40C}"/>
          </ac:picMkLst>
        </pc:picChg>
        <pc:picChg chg="add del mod">
          <ac:chgData name="Risa" userId="7a5d581db5b095aa" providerId="LiveId" clId="{65C161B7-817E-402C-BE77-997211E5EC13}" dt="2023-04-12T11:51:25.462" v="776" actId="478"/>
          <ac:picMkLst>
            <pc:docMk/>
            <pc:sldMk cId="4272150182" sldId="262"/>
            <ac:picMk id="34" creationId="{A84DC100-A558-0D46-22E3-92D788F4F999}"/>
          </ac:picMkLst>
        </pc:picChg>
        <pc:picChg chg="add mod topLvl">
          <ac:chgData name="Risa" userId="7a5d581db5b095aa" providerId="LiveId" clId="{65C161B7-817E-402C-BE77-997211E5EC13}" dt="2023-04-12T12:03:57.723" v="852" actId="207"/>
          <ac:picMkLst>
            <pc:docMk/>
            <pc:sldMk cId="4272150182" sldId="262"/>
            <ac:picMk id="36" creationId="{529DC644-BA3A-5986-B5A3-BBDE6BD7BCC8}"/>
          </ac:picMkLst>
        </pc:picChg>
        <pc:picChg chg="add mod topLvl">
          <ac:chgData name="Risa" userId="7a5d581db5b095aa" providerId="LiveId" clId="{65C161B7-817E-402C-BE77-997211E5EC13}" dt="2023-04-12T12:03:57.723" v="852" actId="207"/>
          <ac:picMkLst>
            <pc:docMk/>
            <pc:sldMk cId="4272150182" sldId="262"/>
            <ac:picMk id="38" creationId="{B56F6F96-A825-DB45-4229-244BF4EB7527}"/>
          </ac:picMkLst>
        </pc:picChg>
        <pc:picChg chg="add mod topLvl">
          <ac:chgData name="Risa" userId="7a5d581db5b095aa" providerId="LiveId" clId="{65C161B7-817E-402C-BE77-997211E5EC13}" dt="2023-04-12T12:08:14.482" v="925" actId="1076"/>
          <ac:picMkLst>
            <pc:docMk/>
            <pc:sldMk cId="4272150182" sldId="262"/>
            <ac:picMk id="39" creationId="{1348AA14-E408-4DA7-E13D-6F674D90B19D}"/>
          </ac:picMkLst>
        </pc:picChg>
        <pc:picChg chg="add mod topLvl">
          <ac:chgData name="Risa" userId="7a5d581db5b095aa" providerId="LiveId" clId="{65C161B7-817E-402C-BE77-997211E5EC13}" dt="2023-04-12T12:08:09.769" v="924" actId="1076"/>
          <ac:picMkLst>
            <pc:docMk/>
            <pc:sldMk cId="4272150182" sldId="262"/>
            <ac:picMk id="40" creationId="{A5456198-928A-5C3B-1094-5AC648054890}"/>
          </ac:picMkLst>
        </pc:picChg>
        <pc:picChg chg="add mod topLvl">
          <ac:chgData name="Risa" userId="7a5d581db5b095aa" providerId="LiveId" clId="{65C161B7-817E-402C-BE77-997211E5EC13}" dt="2023-04-12T12:08:09.769" v="924" actId="1076"/>
          <ac:picMkLst>
            <pc:docMk/>
            <pc:sldMk cId="4272150182" sldId="262"/>
            <ac:picMk id="41" creationId="{430388E7-2A1B-D37E-BE0F-72F247986B03}"/>
          </ac:picMkLst>
        </pc:picChg>
        <pc:cxnChg chg="del">
          <ac:chgData name="Risa" userId="7a5d581db5b095aa" providerId="LiveId" clId="{65C161B7-817E-402C-BE77-997211E5EC13}" dt="2023-04-12T11:28:45.517" v="573" actId="26606"/>
          <ac:cxnSpMkLst>
            <pc:docMk/>
            <pc:sldMk cId="4272150182" sldId="262"/>
            <ac:cxnSpMk id="22" creationId="{33BECB2B-2CFA-412C-880F-C4B60974936F}"/>
          </ac:cxnSpMkLst>
        </pc:cxnChg>
        <pc:cxnChg chg="add">
          <ac:chgData name="Risa" userId="7a5d581db5b095aa" providerId="LiveId" clId="{65C161B7-817E-402C-BE77-997211E5EC13}" dt="2023-04-12T11:28:45.517" v="573" actId="26606"/>
          <ac:cxnSpMkLst>
            <pc:docMk/>
            <pc:sldMk cId="4272150182" sldId="262"/>
            <ac:cxnSpMk id="31" creationId="{2752F38C-F560-47AA-90AD-209F39C04150}"/>
          </ac:cxnSpMkLst>
        </pc:cxnChg>
      </pc:sldChg>
      <pc:sldChg chg="addSp delSp modSp add mod modAnim">
        <pc:chgData name="Risa" userId="7a5d581db5b095aa" providerId="LiveId" clId="{65C161B7-817E-402C-BE77-997211E5EC13}" dt="2023-04-12T14:06:19.186" v="2092"/>
        <pc:sldMkLst>
          <pc:docMk/>
          <pc:sldMk cId="529977377" sldId="263"/>
        </pc:sldMkLst>
        <pc:spChg chg="mod">
          <ac:chgData name="Risa" userId="7a5d581db5b095aa" providerId="LiveId" clId="{65C161B7-817E-402C-BE77-997211E5EC13}" dt="2023-04-12T14:06:19.186" v="2092"/>
          <ac:spMkLst>
            <pc:docMk/>
            <pc:sldMk cId="529977377" sldId="263"/>
            <ac:spMk id="2" creationId="{177B55A3-1872-D021-6F21-92A029C7DA02}"/>
          </ac:spMkLst>
        </pc:spChg>
        <pc:spChg chg="del mod">
          <ac:chgData name="Risa" userId="7a5d581db5b095aa" providerId="LiveId" clId="{65C161B7-817E-402C-BE77-997211E5EC13}" dt="2023-04-12T12:06:24.995" v="913" actId="12084"/>
          <ac:spMkLst>
            <pc:docMk/>
            <pc:sldMk cId="529977377" sldId="263"/>
            <ac:spMk id="3" creationId="{8A868DF1-8CDD-25F7-B8AC-9DD5A6583F84}"/>
          </ac:spMkLst>
        </pc:spChg>
        <pc:spChg chg="mod">
          <ac:chgData name="Risa" userId="7a5d581db5b095aa" providerId="LiveId" clId="{65C161B7-817E-402C-BE77-997211E5EC13}" dt="2023-04-12T12:08:36.205" v="926"/>
          <ac:spMkLst>
            <pc:docMk/>
            <pc:sldMk cId="529977377" sldId="263"/>
            <ac:spMk id="6" creationId="{D20D602D-C062-D50B-2738-01C1FDFFC71C}"/>
          </ac:spMkLst>
        </pc:spChg>
        <pc:spChg chg="mod">
          <ac:chgData name="Risa" userId="7a5d581db5b095aa" providerId="LiveId" clId="{65C161B7-817E-402C-BE77-997211E5EC13}" dt="2023-04-12T12:08:36.205" v="926"/>
          <ac:spMkLst>
            <pc:docMk/>
            <pc:sldMk cId="529977377" sldId="263"/>
            <ac:spMk id="7" creationId="{3B53104F-ABAD-6BD6-117D-61C72ED48A5F}"/>
          </ac:spMkLst>
        </pc:spChg>
        <pc:spChg chg="mod">
          <ac:chgData name="Risa" userId="7a5d581db5b095aa" providerId="LiveId" clId="{65C161B7-817E-402C-BE77-997211E5EC13}" dt="2023-04-12T12:08:36.205" v="926"/>
          <ac:spMkLst>
            <pc:docMk/>
            <pc:sldMk cId="529977377" sldId="263"/>
            <ac:spMk id="8" creationId="{F63041B5-55C0-8C77-76B4-D3E7671CC261}"/>
          </ac:spMkLst>
        </pc:spChg>
        <pc:spChg chg="add del">
          <ac:chgData name="Risa" userId="7a5d581db5b095aa" providerId="LiveId" clId="{65C161B7-817E-402C-BE77-997211E5EC13}" dt="2023-04-12T12:07:16.167" v="918" actId="26606"/>
          <ac:spMkLst>
            <pc:docMk/>
            <pc:sldMk cId="529977377" sldId="263"/>
            <ac:spMk id="20" creationId="{67B74F2B-9534-4540-96B0-5C8E958B940F}"/>
          </ac:spMkLst>
        </pc:spChg>
        <pc:spChg chg="add del">
          <ac:chgData name="Risa" userId="7a5d581db5b095aa" providerId="LiveId" clId="{65C161B7-817E-402C-BE77-997211E5EC13}" dt="2023-04-12T12:07:16.167" v="918" actId="26606"/>
          <ac:spMkLst>
            <pc:docMk/>
            <pc:sldMk cId="529977377" sldId="263"/>
            <ac:spMk id="24" creationId="{C1B60310-C5C3-46A0-A452-2A0B008434DA}"/>
          </ac:spMkLst>
        </pc:spChg>
        <pc:spChg chg="add del">
          <ac:chgData name="Risa" userId="7a5d581db5b095aa" providerId="LiveId" clId="{65C161B7-817E-402C-BE77-997211E5EC13}" dt="2023-04-12T12:06:52.032" v="915" actId="26606"/>
          <ac:spMkLst>
            <pc:docMk/>
            <pc:sldMk cId="529977377" sldId="263"/>
            <ac:spMk id="29" creationId="{88F0A37D-2337-4AAF-98B0-7E4E9B98719A}"/>
          </ac:spMkLst>
        </pc:spChg>
        <pc:spChg chg="add del">
          <ac:chgData name="Risa" userId="7a5d581db5b095aa" providerId="LiveId" clId="{65C161B7-817E-402C-BE77-997211E5EC13}" dt="2023-04-12T12:06:52.032" v="915" actId="26606"/>
          <ac:spMkLst>
            <pc:docMk/>
            <pc:sldMk cId="529977377" sldId="263"/>
            <ac:spMk id="33" creationId="{F7234D70-FB65-4E99-985E-64D219674D45}"/>
          </ac:spMkLst>
        </pc:spChg>
        <pc:spChg chg="add del">
          <ac:chgData name="Risa" userId="7a5d581db5b095aa" providerId="LiveId" clId="{65C161B7-817E-402C-BE77-997211E5EC13}" dt="2023-04-12T12:07:16.129" v="917" actId="26606"/>
          <ac:spMkLst>
            <pc:docMk/>
            <pc:sldMk cId="529977377" sldId="263"/>
            <ac:spMk id="35" creationId="{DFEBD0D2-AA2A-4936-A509-D629383EFFAA}"/>
          </ac:spMkLst>
        </pc:spChg>
        <pc:spChg chg="add del">
          <ac:chgData name="Risa" userId="7a5d581db5b095aa" providerId="LiveId" clId="{65C161B7-817E-402C-BE77-997211E5EC13}" dt="2023-04-12T12:07:16.129" v="917" actId="26606"/>
          <ac:spMkLst>
            <pc:docMk/>
            <pc:sldMk cId="529977377" sldId="263"/>
            <ac:spMk id="37" creationId="{86506110-E6E1-4309-83FA-C6B068FA341C}"/>
          </ac:spMkLst>
        </pc:spChg>
        <pc:spChg chg="add">
          <ac:chgData name="Risa" userId="7a5d581db5b095aa" providerId="LiveId" clId="{65C161B7-817E-402C-BE77-997211E5EC13}" dt="2023-04-12T12:07:16.167" v="918" actId="26606"/>
          <ac:spMkLst>
            <pc:docMk/>
            <pc:sldMk cId="529977377" sldId="263"/>
            <ac:spMk id="39" creationId="{88F0A37D-2337-4AAF-98B0-7E4E9B98719A}"/>
          </ac:spMkLst>
        </pc:spChg>
        <pc:spChg chg="add">
          <ac:chgData name="Risa" userId="7a5d581db5b095aa" providerId="LiveId" clId="{65C161B7-817E-402C-BE77-997211E5EC13}" dt="2023-04-12T12:07:16.167" v="918" actId="26606"/>
          <ac:spMkLst>
            <pc:docMk/>
            <pc:sldMk cId="529977377" sldId="263"/>
            <ac:spMk id="41" creationId="{F7234D70-FB65-4E99-985E-64D219674D45}"/>
          </ac:spMkLst>
        </pc:spChg>
        <pc:grpChg chg="add mod ord">
          <ac:chgData name="Risa" userId="7a5d581db5b095aa" providerId="LiveId" clId="{65C161B7-817E-402C-BE77-997211E5EC13}" dt="2023-04-12T12:11:36.394" v="941" actId="1076"/>
          <ac:grpSpMkLst>
            <pc:docMk/>
            <pc:sldMk cId="529977377" sldId="263"/>
            <ac:grpSpMk id="5" creationId="{E1F932A2-88D3-8945-5AB0-93259C2E2E90}"/>
          </ac:grpSpMkLst>
        </pc:grpChg>
        <pc:graphicFrameChg chg="add mod modGraphic">
          <ac:chgData name="Risa" userId="7a5d581db5b095aa" providerId="LiveId" clId="{65C161B7-817E-402C-BE77-997211E5EC13}" dt="2023-04-12T12:11:58.101" v="944" actId="1076"/>
          <ac:graphicFrameMkLst>
            <pc:docMk/>
            <pc:sldMk cId="529977377" sldId="263"/>
            <ac:graphicFrameMk id="4" creationId="{34346DFF-0305-373E-CD11-C9B0F801A4E6}"/>
          </ac:graphicFrameMkLst>
        </pc:graphicFrameChg>
        <pc:picChg chg="del">
          <ac:chgData name="Risa" userId="7a5d581db5b095aa" providerId="LiveId" clId="{65C161B7-817E-402C-BE77-997211E5EC13}" dt="2023-04-12T12:04:46.893" v="856" actId="478"/>
          <ac:picMkLst>
            <pc:docMk/>
            <pc:sldMk cId="529977377" sldId="263"/>
            <ac:picMk id="15" creationId="{15B19CAA-9184-04E0-8D5D-A977AB8E0F69}"/>
          </ac:picMkLst>
        </pc:picChg>
        <pc:cxnChg chg="add del">
          <ac:chgData name="Risa" userId="7a5d581db5b095aa" providerId="LiveId" clId="{65C161B7-817E-402C-BE77-997211E5EC13}" dt="2023-04-12T12:07:16.167" v="918" actId="26606"/>
          <ac:cxnSpMkLst>
            <pc:docMk/>
            <pc:sldMk cId="529977377" sldId="263"/>
            <ac:cxnSpMk id="22" creationId="{33BECB2B-2CFA-412C-880F-C4B60974936F}"/>
          </ac:cxnSpMkLst>
        </pc:cxnChg>
        <pc:cxnChg chg="add del">
          <ac:chgData name="Risa" userId="7a5d581db5b095aa" providerId="LiveId" clId="{65C161B7-817E-402C-BE77-997211E5EC13}" dt="2023-04-12T12:06:52.032" v="915" actId="26606"/>
          <ac:cxnSpMkLst>
            <pc:docMk/>
            <pc:sldMk cId="529977377" sldId="263"/>
            <ac:cxnSpMk id="31" creationId="{F15CCCF0-E573-463A-9760-1FDC0B2CFBD7}"/>
          </ac:cxnSpMkLst>
        </pc:cxnChg>
        <pc:cxnChg chg="add del">
          <ac:chgData name="Risa" userId="7a5d581db5b095aa" providerId="LiveId" clId="{65C161B7-817E-402C-BE77-997211E5EC13}" dt="2023-04-12T12:07:16.129" v="917" actId="26606"/>
          <ac:cxnSpMkLst>
            <pc:docMk/>
            <pc:sldMk cId="529977377" sldId="263"/>
            <ac:cxnSpMk id="36" creationId="{2752F38C-F560-47AA-90AD-209F39C04150}"/>
          </ac:cxnSpMkLst>
        </pc:cxnChg>
        <pc:cxnChg chg="add">
          <ac:chgData name="Risa" userId="7a5d581db5b095aa" providerId="LiveId" clId="{65C161B7-817E-402C-BE77-997211E5EC13}" dt="2023-04-12T12:07:16.167" v="918" actId="26606"/>
          <ac:cxnSpMkLst>
            <pc:docMk/>
            <pc:sldMk cId="529977377" sldId="263"/>
            <ac:cxnSpMk id="40" creationId="{F15CCCF0-E573-463A-9760-1FDC0B2CFBD7}"/>
          </ac:cxnSpMkLst>
        </pc:cxnChg>
      </pc:sldChg>
      <pc:sldChg chg="addSp delSp modSp add mod modAnim">
        <pc:chgData name="Risa" userId="7a5d581db5b095aa" providerId="LiveId" clId="{65C161B7-817E-402C-BE77-997211E5EC13}" dt="2023-04-12T14:06:07.018" v="2090" actId="1076"/>
        <pc:sldMkLst>
          <pc:docMk/>
          <pc:sldMk cId="467354949" sldId="264"/>
        </pc:sldMkLst>
        <pc:spChg chg="mod">
          <ac:chgData name="Risa" userId="7a5d581db5b095aa" providerId="LiveId" clId="{65C161B7-817E-402C-BE77-997211E5EC13}" dt="2023-04-12T14:06:07.018" v="2090" actId="1076"/>
          <ac:spMkLst>
            <pc:docMk/>
            <pc:sldMk cId="467354949" sldId="264"/>
            <ac:spMk id="2" creationId="{177B55A3-1872-D021-6F21-92A029C7DA02}"/>
          </ac:spMkLst>
        </pc:spChg>
        <pc:spChg chg="del mod">
          <ac:chgData name="Risa" userId="7a5d581db5b095aa" providerId="LiveId" clId="{65C161B7-817E-402C-BE77-997211E5EC13}" dt="2023-04-12T12:14:13.229" v="954" actId="12084"/>
          <ac:spMkLst>
            <pc:docMk/>
            <pc:sldMk cId="467354949" sldId="264"/>
            <ac:spMk id="3" creationId="{8A868DF1-8CDD-25F7-B8AC-9DD5A6583F84}"/>
          </ac:spMkLst>
        </pc:spChg>
        <pc:spChg chg="add del mod">
          <ac:chgData name="Risa" userId="7a5d581db5b095aa" providerId="LiveId" clId="{65C161B7-817E-402C-BE77-997211E5EC13}" dt="2023-04-12T12:15:01.755" v="959" actId="478"/>
          <ac:spMkLst>
            <pc:docMk/>
            <pc:sldMk cId="467354949" sldId="264"/>
            <ac:spMk id="6" creationId="{2CB73957-6657-EFA6-DA72-6549177D9F9A}"/>
          </ac:spMkLst>
        </pc:spChg>
        <pc:spChg chg="add del mod">
          <ac:chgData name="Risa" userId="7a5d581db5b095aa" providerId="LiveId" clId="{65C161B7-817E-402C-BE77-997211E5EC13}" dt="2023-04-12T12:15:42.551" v="967" actId="478"/>
          <ac:spMkLst>
            <pc:docMk/>
            <pc:sldMk cId="467354949" sldId="264"/>
            <ac:spMk id="8" creationId="{6C849D7D-7AD5-5770-668B-4CA015E6CF4B}"/>
          </ac:spMkLst>
        </pc:spChg>
        <pc:spChg chg="add mod">
          <ac:chgData name="Risa" userId="7a5d581db5b095aa" providerId="LiveId" clId="{65C161B7-817E-402C-BE77-997211E5EC13}" dt="2023-04-12T12:15:16.145" v="961"/>
          <ac:spMkLst>
            <pc:docMk/>
            <pc:sldMk cId="467354949" sldId="264"/>
            <ac:spMk id="12" creationId="{65E97AA6-58FF-1E86-CA20-EDC78E37B5AE}"/>
          </ac:spMkLst>
        </pc:spChg>
        <pc:spChg chg="add mod">
          <ac:chgData name="Risa" userId="7a5d581db5b095aa" providerId="LiveId" clId="{65C161B7-817E-402C-BE77-997211E5EC13}" dt="2023-04-12T12:15:16.145" v="961"/>
          <ac:spMkLst>
            <pc:docMk/>
            <pc:sldMk cId="467354949" sldId="264"/>
            <ac:spMk id="13" creationId="{0677F4EA-DAF2-8724-CC9E-1DE4DF62FFF3}"/>
          </ac:spMkLst>
        </pc:spChg>
        <pc:spChg chg="add mod">
          <ac:chgData name="Risa" userId="7a5d581db5b095aa" providerId="LiveId" clId="{65C161B7-817E-402C-BE77-997211E5EC13}" dt="2023-04-12T12:15:16.145" v="961"/>
          <ac:spMkLst>
            <pc:docMk/>
            <pc:sldMk cId="467354949" sldId="264"/>
            <ac:spMk id="14" creationId="{50EDC910-7F7E-B656-6753-3322329B270C}"/>
          </ac:spMkLst>
        </pc:spChg>
        <pc:spChg chg="add mod">
          <ac:chgData name="Risa" userId="7a5d581db5b095aa" providerId="LiveId" clId="{65C161B7-817E-402C-BE77-997211E5EC13}" dt="2023-04-12T12:15:16.145" v="961"/>
          <ac:spMkLst>
            <pc:docMk/>
            <pc:sldMk cId="467354949" sldId="264"/>
            <ac:spMk id="16" creationId="{530384EE-82F6-D897-910E-8DE2569CDF44}"/>
          </ac:spMkLst>
        </pc:spChg>
        <pc:spChg chg="add mod">
          <ac:chgData name="Risa" userId="7a5d581db5b095aa" providerId="LiveId" clId="{65C161B7-817E-402C-BE77-997211E5EC13}" dt="2023-04-12T12:15:16.145" v="961"/>
          <ac:spMkLst>
            <pc:docMk/>
            <pc:sldMk cId="467354949" sldId="264"/>
            <ac:spMk id="17" creationId="{5E4F3894-D7D1-04D0-B992-52623A13E58E}"/>
          </ac:spMkLst>
        </pc:spChg>
        <pc:spChg chg="add mod">
          <ac:chgData name="Risa" userId="7a5d581db5b095aa" providerId="LiveId" clId="{65C161B7-817E-402C-BE77-997211E5EC13}" dt="2023-04-12T12:15:16.145" v="961"/>
          <ac:spMkLst>
            <pc:docMk/>
            <pc:sldMk cId="467354949" sldId="264"/>
            <ac:spMk id="18" creationId="{4F135FE8-1A28-BE3E-3488-F74403C20A7F}"/>
          </ac:spMkLst>
        </pc:spChg>
        <pc:spChg chg="del">
          <ac:chgData name="Risa" userId="7a5d581db5b095aa" providerId="LiveId" clId="{65C161B7-817E-402C-BE77-997211E5EC13}" dt="2023-04-12T12:13:39.276" v="953" actId="26606"/>
          <ac:spMkLst>
            <pc:docMk/>
            <pc:sldMk cId="467354949" sldId="264"/>
            <ac:spMk id="20" creationId="{67B74F2B-9534-4540-96B0-5C8E958B940F}"/>
          </ac:spMkLst>
        </pc:spChg>
        <pc:spChg chg="del">
          <ac:chgData name="Risa" userId="7a5d581db5b095aa" providerId="LiveId" clId="{65C161B7-817E-402C-BE77-997211E5EC13}" dt="2023-04-12T12:13:39.276" v="953" actId="26606"/>
          <ac:spMkLst>
            <pc:docMk/>
            <pc:sldMk cId="467354949" sldId="264"/>
            <ac:spMk id="24" creationId="{C1B60310-C5C3-46A0-A452-2A0B008434DA}"/>
          </ac:spMkLst>
        </pc:spChg>
        <pc:spChg chg="add del">
          <ac:chgData name="Risa" userId="7a5d581db5b095aa" providerId="LiveId" clId="{65C161B7-817E-402C-BE77-997211E5EC13}" dt="2023-04-12T12:20:17.679" v="1013" actId="26606"/>
          <ac:spMkLst>
            <pc:docMk/>
            <pc:sldMk cId="467354949" sldId="264"/>
            <ac:spMk id="30" creationId="{67B74F2B-9534-4540-96B0-5C8E958B940F}"/>
          </ac:spMkLst>
        </pc:spChg>
        <pc:spChg chg="add del">
          <ac:chgData name="Risa" userId="7a5d581db5b095aa" providerId="LiveId" clId="{65C161B7-817E-402C-BE77-997211E5EC13}" dt="2023-04-12T12:20:17.679" v="1013" actId="26606"/>
          <ac:spMkLst>
            <pc:docMk/>
            <pc:sldMk cId="467354949" sldId="264"/>
            <ac:spMk id="34" creationId="{C1B60310-C5C3-46A0-A452-2A0B008434DA}"/>
          </ac:spMkLst>
        </pc:spChg>
        <pc:spChg chg="mod">
          <ac:chgData name="Risa" userId="7a5d581db5b095aa" providerId="LiveId" clId="{65C161B7-817E-402C-BE77-997211E5EC13}" dt="2023-04-12T12:21:59.444" v="1033" actId="20577"/>
          <ac:spMkLst>
            <pc:docMk/>
            <pc:sldMk cId="467354949" sldId="264"/>
            <ac:spMk id="35" creationId="{FF1BE5F9-8F12-BC83-DAC2-F4877E562947}"/>
          </ac:spMkLst>
        </pc:spChg>
        <pc:spChg chg="mod">
          <ac:chgData name="Risa" userId="7a5d581db5b095aa" providerId="LiveId" clId="{65C161B7-817E-402C-BE77-997211E5EC13}" dt="2023-04-12T12:21:14.416" v="1021"/>
          <ac:spMkLst>
            <pc:docMk/>
            <pc:sldMk cId="467354949" sldId="264"/>
            <ac:spMk id="36" creationId="{F777CEBC-1D9A-7F47-0386-6AA7767CC0E0}"/>
          </ac:spMkLst>
        </pc:spChg>
        <pc:spChg chg="mod">
          <ac:chgData name="Risa" userId="7a5d581db5b095aa" providerId="LiveId" clId="{65C161B7-817E-402C-BE77-997211E5EC13}" dt="2023-04-12T12:21:14.416" v="1021"/>
          <ac:spMkLst>
            <pc:docMk/>
            <pc:sldMk cId="467354949" sldId="264"/>
            <ac:spMk id="37" creationId="{7C248C8E-F64F-563C-EBC1-F5779A964276}"/>
          </ac:spMkLst>
        </pc:spChg>
        <pc:spChg chg="add del">
          <ac:chgData name="Risa" userId="7a5d581db5b095aa" providerId="LiveId" clId="{65C161B7-817E-402C-BE77-997211E5EC13}" dt="2023-04-12T12:20:34.289" v="1016" actId="26606"/>
          <ac:spMkLst>
            <pc:docMk/>
            <pc:sldMk cId="467354949" sldId="264"/>
            <ac:spMk id="39" creationId="{39E3965E-AC41-4711-9D10-E25ABB132D86}"/>
          </ac:spMkLst>
        </pc:spChg>
        <pc:spChg chg="mod">
          <ac:chgData name="Risa" userId="7a5d581db5b095aa" providerId="LiveId" clId="{65C161B7-817E-402C-BE77-997211E5EC13}" dt="2023-04-12T12:22:06.840" v="1037"/>
          <ac:spMkLst>
            <pc:docMk/>
            <pc:sldMk cId="467354949" sldId="264"/>
            <ac:spMk id="40" creationId="{380AE09F-3BD1-C0AB-419E-433FE924C172}"/>
          </ac:spMkLst>
        </pc:spChg>
        <pc:spChg chg="mod">
          <ac:chgData name="Risa" userId="7a5d581db5b095aa" providerId="LiveId" clId="{65C161B7-817E-402C-BE77-997211E5EC13}" dt="2023-04-12T12:22:06.840" v="1037"/>
          <ac:spMkLst>
            <pc:docMk/>
            <pc:sldMk cId="467354949" sldId="264"/>
            <ac:spMk id="42" creationId="{8908F35B-BF0D-A628-CA52-82BF3C67EE09}"/>
          </ac:spMkLst>
        </pc:spChg>
        <pc:spChg chg="add del">
          <ac:chgData name="Risa" userId="7a5d581db5b095aa" providerId="LiveId" clId="{65C161B7-817E-402C-BE77-997211E5EC13}" dt="2023-04-12T12:20:34.289" v="1016" actId="26606"/>
          <ac:spMkLst>
            <pc:docMk/>
            <pc:sldMk cId="467354949" sldId="264"/>
            <ac:spMk id="43" creationId="{548B4202-DCD5-4F8C-B481-743A989A9DFF}"/>
          </ac:spMkLst>
        </pc:spChg>
        <pc:spChg chg="mod">
          <ac:chgData name="Risa" userId="7a5d581db5b095aa" providerId="LiveId" clId="{65C161B7-817E-402C-BE77-997211E5EC13}" dt="2023-04-12T12:22:06.840" v="1037"/>
          <ac:spMkLst>
            <pc:docMk/>
            <pc:sldMk cId="467354949" sldId="264"/>
            <ac:spMk id="44" creationId="{8C0820E6-30A9-FC38-335D-16068767A817}"/>
          </ac:spMkLst>
        </pc:spChg>
        <pc:spChg chg="add del">
          <ac:chgData name="Risa" userId="7a5d581db5b095aa" providerId="LiveId" clId="{65C161B7-817E-402C-BE77-997211E5EC13}" dt="2023-04-12T12:20:34.289" v="1016" actId="26606"/>
          <ac:spMkLst>
            <pc:docMk/>
            <pc:sldMk cId="467354949" sldId="264"/>
            <ac:spMk id="45" creationId="{8EE702CF-91CE-4661-ACBF-3C8160D1B433}"/>
          </ac:spMkLst>
        </pc:spChg>
        <pc:spChg chg="add del">
          <ac:chgData name="Risa" userId="7a5d581db5b095aa" providerId="LiveId" clId="{65C161B7-817E-402C-BE77-997211E5EC13}" dt="2023-04-12T12:20:34.289" v="1016" actId="26606"/>
          <ac:spMkLst>
            <pc:docMk/>
            <pc:sldMk cId="467354949" sldId="264"/>
            <ac:spMk id="53" creationId="{C22DE4C3-F301-467F-AA92-57A8FB1523E0}"/>
          </ac:spMkLst>
        </pc:spChg>
        <pc:spChg chg="add">
          <ac:chgData name="Risa" userId="7a5d581db5b095aa" providerId="LiveId" clId="{65C161B7-817E-402C-BE77-997211E5EC13}" dt="2023-04-12T12:20:34.289" v="1016" actId="26606"/>
          <ac:spMkLst>
            <pc:docMk/>
            <pc:sldMk cId="467354949" sldId="264"/>
            <ac:spMk id="58" creationId="{39E3965E-AC41-4711-9D10-E25ABB132D86}"/>
          </ac:spMkLst>
        </pc:spChg>
        <pc:spChg chg="add">
          <ac:chgData name="Risa" userId="7a5d581db5b095aa" providerId="LiveId" clId="{65C161B7-817E-402C-BE77-997211E5EC13}" dt="2023-04-12T12:20:34.289" v="1016" actId="26606"/>
          <ac:spMkLst>
            <pc:docMk/>
            <pc:sldMk cId="467354949" sldId="264"/>
            <ac:spMk id="62" creationId="{548B4202-DCD5-4F8C-B481-743A989A9DFF}"/>
          </ac:spMkLst>
        </pc:spChg>
        <pc:spChg chg="add">
          <ac:chgData name="Risa" userId="7a5d581db5b095aa" providerId="LiveId" clId="{65C161B7-817E-402C-BE77-997211E5EC13}" dt="2023-04-12T12:20:34.289" v="1016" actId="26606"/>
          <ac:spMkLst>
            <pc:docMk/>
            <pc:sldMk cId="467354949" sldId="264"/>
            <ac:spMk id="70" creationId="{8EE702CF-91CE-4661-ACBF-3C8160D1B433}"/>
          </ac:spMkLst>
        </pc:spChg>
        <pc:grpChg chg="add del mod">
          <ac:chgData name="Risa" userId="7a5d581db5b095aa" providerId="LiveId" clId="{65C161B7-817E-402C-BE77-997211E5EC13}" dt="2023-04-12T12:16:32.507" v="971" actId="478"/>
          <ac:grpSpMkLst>
            <pc:docMk/>
            <pc:sldMk cId="467354949" sldId="264"/>
            <ac:grpSpMk id="9" creationId="{8B2B0F8A-9B58-AEBC-BE92-CCCED66586F5}"/>
          </ac:grpSpMkLst>
        </pc:grpChg>
        <pc:grpChg chg="add del mod">
          <ac:chgData name="Risa" userId="7a5d581db5b095aa" providerId="LiveId" clId="{65C161B7-817E-402C-BE77-997211E5EC13}" dt="2023-04-12T12:17:14.130" v="978" actId="478"/>
          <ac:grpSpMkLst>
            <pc:docMk/>
            <pc:sldMk cId="467354949" sldId="264"/>
            <ac:grpSpMk id="10" creationId="{C6606552-4B66-2DB0-BED2-E378B0A82EB4}"/>
          </ac:grpSpMkLst>
        </pc:grpChg>
        <pc:grpChg chg="add del mod">
          <ac:chgData name="Risa" userId="7a5d581db5b095aa" providerId="LiveId" clId="{65C161B7-817E-402C-BE77-997211E5EC13}" dt="2023-04-12T12:18:43.990" v="996" actId="478"/>
          <ac:grpSpMkLst>
            <pc:docMk/>
            <pc:sldMk cId="467354949" sldId="264"/>
            <ac:grpSpMk id="11" creationId="{D728D810-A8AE-D3A9-BFC6-19E2F8BEC615}"/>
          </ac:grpSpMkLst>
        </pc:grpChg>
        <pc:grpChg chg="add mod ord">
          <ac:chgData name="Risa" userId="7a5d581db5b095aa" providerId="LiveId" clId="{65C161B7-817E-402C-BE77-997211E5EC13}" dt="2023-04-12T12:22:01.751" v="1036" actId="170"/>
          <ac:grpSpMkLst>
            <pc:docMk/>
            <pc:sldMk cId="467354949" sldId="264"/>
            <ac:grpSpMk id="33" creationId="{AE44C508-A5EF-C173-CDAE-D2D5B344D09C}"/>
          </ac:grpSpMkLst>
        </pc:grpChg>
        <pc:grpChg chg="add mod ord">
          <ac:chgData name="Risa" userId="7a5d581db5b095aa" providerId="LiveId" clId="{65C161B7-817E-402C-BE77-997211E5EC13}" dt="2023-04-12T12:23:08.363" v="1049" actId="1076"/>
          <ac:grpSpMkLst>
            <pc:docMk/>
            <pc:sldMk cId="467354949" sldId="264"/>
            <ac:grpSpMk id="38" creationId="{9C096FEB-190C-22C7-B860-46DB382E44DB}"/>
          </ac:grpSpMkLst>
        </pc:grpChg>
        <pc:graphicFrameChg chg="add del mod">
          <ac:chgData name="Risa" userId="7a5d581db5b095aa" providerId="LiveId" clId="{65C161B7-817E-402C-BE77-997211E5EC13}" dt="2023-04-12T12:15:14.714" v="960" actId="478"/>
          <ac:graphicFrameMkLst>
            <pc:docMk/>
            <pc:sldMk cId="467354949" sldId="264"/>
            <ac:graphicFrameMk id="4" creationId="{D9A96397-46F5-3D85-A97E-C14374805064}"/>
          </ac:graphicFrameMkLst>
        </pc:graphicFrameChg>
        <pc:picChg chg="del">
          <ac:chgData name="Risa" userId="7a5d581db5b095aa" providerId="LiveId" clId="{65C161B7-817E-402C-BE77-997211E5EC13}" dt="2023-04-12T12:12:57.044" v="947" actId="478"/>
          <ac:picMkLst>
            <pc:docMk/>
            <pc:sldMk cId="467354949" sldId="264"/>
            <ac:picMk id="15" creationId="{15B19CAA-9184-04E0-8D5D-A977AB8E0F69}"/>
          </ac:picMkLst>
        </pc:picChg>
        <pc:picChg chg="add mod ord">
          <ac:chgData name="Risa" userId="7a5d581db5b095aa" providerId="LiveId" clId="{65C161B7-817E-402C-BE77-997211E5EC13}" dt="2023-04-12T12:20:34.289" v="1016" actId="26606"/>
          <ac:picMkLst>
            <pc:docMk/>
            <pc:sldMk cId="467354949" sldId="264"/>
            <ac:picMk id="21" creationId="{579D23F2-33BC-F4C0-68EF-186BC9F3156F}"/>
          </ac:picMkLst>
        </pc:picChg>
        <pc:picChg chg="add mod ord">
          <ac:chgData name="Risa" userId="7a5d581db5b095aa" providerId="LiveId" clId="{65C161B7-817E-402C-BE77-997211E5EC13}" dt="2023-04-12T12:20:41.048" v="1018" actId="1076"/>
          <ac:picMkLst>
            <pc:docMk/>
            <pc:sldMk cId="467354949" sldId="264"/>
            <ac:picMk id="25" creationId="{BA5957CD-FCD1-60B5-4FA8-88A90B65F1BE}"/>
          </ac:picMkLst>
        </pc:picChg>
        <pc:picChg chg="add del">
          <ac:chgData name="Risa" userId="7a5d581db5b095aa" providerId="LiveId" clId="{65C161B7-817E-402C-BE77-997211E5EC13}" dt="2023-04-12T12:19:52.208" v="1012" actId="478"/>
          <ac:picMkLst>
            <pc:docMk/>
            <pc:sldMk cId="467354949" sldId="264"/>
            <ac:picMk id="26" creationId="{59FFE80C-9E34-B53F-1DCA-977BA6D15DC8}"/>
          </ac:picMkLst>
        </pc:picChg>
        <pc:picChg chg="add del mod">
          <ac:chgData name="Risa" userId="7a5d581db5b095aa" providerId="LiveId" clId="{65C161B7-817E-402C-BE77-997211E5EC13}" dt="2023-04-12T12:18:05.258" v="989" actId="478"/>
          <ac:picMkLst>
            <pc:docMk/>
            <pc:sldMk cId="467354949" sldId="264"/>
            <ac:picMk id="28" creationId="{0A2031BD-E448-007B-2321-5E6343A99845}"/>
          </ac:picMkLst>
        </pc:picChg>
        <pc:picChg chg="add mod">
          <ac:chgData name="Risa" userId="7a5d581db5b095aa" providerId="LiveId" clId="{65C161B7-817E-402C-BE77-997211E5EC13}" dt="2023-04-12T12:20:48.377" v="1020" actId="1076"/>
          <ac:picMkLst>
            <pc:docMk/>
            <pc:sldMk cId="467354949" sldId="264"/>
            <ac:picMk id="31" creationId="{84C798E7-C34D-74EA-DCEF-568BE799D833}"/>
          </ac:picMkLst>
        </pc:picChg>
        <pc:picChg chg="add del mod">
          <ac:chgData name="Risa" userId="7a5d581db5b095aa" providerId="LiveId" clId="{65C161B7-817E-402C-BE77-997211E5EC13}" dt="2023-04-12T12:24:33.944" v="1053" actId="478"/>
          <ac:picMkLst>
            <pc:docMk/>
            <pc:sldMk cId="467354949" sldId="264"/>
            <ac:picMk id="48" creationId="{6EBD07B4-F196-1E10-67A2-E65084D18D90}"/>
          </ac:picMkLst>
        </pc:picChg>
        <pc:picChg chg="add mod">
          <ac:chgData name="Risa" userId="7a5d581db5b095aa" providerId="LiveId" clId="{65C161B7-817E-402C-BE77-997211E5EC13}" dt="2023-04-12T12:25:58.774" v="1064" actId="1076"/>
          <ac:picMkLst>
            <pc:docMk/>
            <pc:sldMk cId="467354949" sldId="264"/>
            <ac:picMk id="52" creationId="{8A4C47CF-9303-D9FB-C206-4CF6A633BDDE}"/>
          </ac:picMkLst>
        </pc:picChg>
        <pc:cxnChg chg="del">
          <ac:chgData name="Risa" userId="7a5d581db5b095aa" providerId="LiveId" clId="{65C161B7-817E-402C-BE77-997211E5EC13}" dt="2023-04-12T12:13:39.276" v="953" actId="26606"/>
          <ac:cxnSpMkLst>
            <pc:docMk/>
            <pc:sldMk cId="467354949" sldId="264"/>
            <ac:cxnSpMk id="22" creationId="{33BECB2B-2CFA-412C-880F-C4B60974936F}"/>
          </ac:cxnSpMkLst>
        </pc:cxnChg>
        <pc:cxnChg chg="add del">
          <ac:chgData name="Risa" userId="7a5d581db5b095aa" providerId="LiveId" clId="{65C161B7-817E-402C-BE77-997211E5EC13}" dt="2023-04-12T12:20:17.679" v="1013" actId="26606"/>
          <ac:cxnSpMkLst>
            <pc:docMk/>
            <pc:sldMk cId="467354949" sldId="264"/>
            <ac:cxnSpMk id="32" creationId="{33BECB2B-2CFA-412C-880F-C4B60974936F}"/>
          </ac:cxnSpMkLst>
        </pc:cxnChg>
        <pc:cxnChg chg="add del">
          <ac:chgData name="Risa" userId="7a5d581db5b095aa" providerId="LiveId" clId="{65C161B7-817E-402C-BE77-997211E5EC13}" dt="2023-04-12T12:20:34.289" v="1016" actId="26606"/>
          <ac:cxnSpMkLst>
            <pc:docMk/>
            <pc:sldMk cId="467354949" sldId="264"/>
            <ac:cxnSpMk id="41" creationId="{1F5DC8C3-BA5F-4EED-BB9A-A14272BD82A1}"/>
          </ac:cxnSpMkLst>
        </pc:cxnChg>
        <pc:cxnChg chg="add del">
          <ac:chgData name="Risa" userId="7a5d581db5b095aa" providerId="LiveId" clId="{65C161B7-817E-402C-BE77-997211E5EC13}" dt="2023-04-12T12:20:34.289" v="1016" actId="26606"/>
          <ac:cxnSpMkLst>
            <pc:docMk/>
            <pc:sldMk cId="467354949" sldId="264"/>
            <ac:cxnSpMk id="47" creationId="{4FA8A11A-E0A0-4672-A17E-32CC5B422C88}"/>
          </ac:cxnSpMkLst>
        </pc:cxnChg>
        <pc:cxnChg chg="add del">
          <ac:chgData name="Risa" userId="7a5d581db5b095aa" providerId="LiveId" clId="{65C161B7-817E-402C-BE77-997211E5EC13}" dt="2023-04-12T12:20:34.289" v="1016" actId="26606"/>
          <ac:cxnSpMkLst>
            <pc:docMk/>
            <pc:sldMk cId="467354949" sldId="264"/>
            <ac:cxnSpMk id="49" creationId="{292D7FC5-B427-4FF7-8FC7-9DA3C276DA4A}"/>
          </ac:cxnSpMkLst>
        </pc:cxnChg>
        <pc:cxnChg chg="add del">
          <ac:chgData name="Risa" userId="7a5d581db5b095aa" providerId="LiveId" clId="{65C161B7-817E-402C-BE77-997211E5EC13}" dt="2023-04-12T12:20:34.289" v="1016" actId="26606"/>
          <ac:cxnSpMkLst>
            <pc:docMk/>
            <pc:sldMk cId="467354949" sldId="264"/>
            <ac:cxnSpMk id="51" creationId="{F7F57F6B-E621-4E40-A34D-2FE12902AA20}"/>
          </ac:cxnSpMkLst>
        </pc:cxnChg>
        <pc:cxnChg chg="add">
          <ac:chgData name="Risa" userId="7a5d581db5b095aa" providerId="LiveId" clId="{65C161B7-817E-402C-BE77-997211E5EC13}" dt="2023-04-12T12:20:34.289" v="1016" actId="26606"/>
          <ac:cxnSpMkLst>
            <pc:docMk/>
            <pc:sldMk cId="467354949" sldId="264"/>
            <ac:cxnSpMk id="60" creationId="{1F5DC8C3-BA5F-4EED-BB9A-A14272BD82A1}"/>
          </ac:cxnSpMkLst>
        </pc:cxnChg>
        <pc:cxnChg chg="add">
          <ac:chgData name="Risa" userId="7a5d581db5b095aa" providerId="LiveId" clId="{65C161B7-817E-402C-BE77-997211E5EC13}" dt="2023-04-12T12:20:34.289" v="1016" actId="26606"/>
          <ac:cxnSpMkLst>
            <pc:docMk/>
            <pc:sldMk cId="467354949" sldId="264"/>
            <ac:cxnSpMk id="64" creationId="{4FA8A11A-E0A0-4672-A17E-32CC5B422C88}"/>
          </ac:cxnSpMkLst>
        </pc:cxnChg>
        <pc:cxnChg chg="add">
          <ac:chgData name="Risa" userId="7a5d581db5b095aa" providerId="LiveId" clId="{65C161B7-817E-402C-BE77-997211E5EC13}" dt="2023-04-12T12:20:34.289" v="1016" actId="26606"/>
          <ac:cxnSpMkLst>
            <pc:docMk/>
            <pc:sldMk cId="467354949" sldId="264"/>
            <ac:cxnSpMk id="66" creationId="{292D7FC5-B427-4FF7-8FC7-9DA3C276DA4A}"/>
          </ac:cxnSpMkLst>
        </pc:cxnChg>
        <pc:cxnChg chg="add">
          <ac:chgData name="Risa" userId="7a5d581db5b095aa" providerId="LiveId" clId="{65C161B7-817E-402C-BE77-997211E5EC13}" dt="2023-04-12T12:20:34.289" v="1016" actId="26606"/>
          <ac:cxnSpMkLst>
            <pc:docMk/>
            <pc:sldMk cId="467354949" sldId="264"/>
            <ac:cxnSpMk id="68" creationId="{F7F57F6B-E621-4E40-A34D-2FE12902AA20}"/>
          </ac:cxnSpMkLst>
        </pc:cxnChg>
      </pc:sldChg>
      <pc:sldChg chg="new del">
        <pc:chgData name="Risa" userId="7a5d581db5b095aa" providerId="LiveId" clId="{65C161B7-817E-402C-BE77-997211E5EC13}" dt="2023-04-12T12:04:25.608" v="854" actId="680"/>
        <pc:sldMkLst>
          <pc:docMk/>
          <pc:sldMk cId="3786948409" sldId="264"/>
        </pc:sldMkLst>
      </pc:sldChg>
      <pc:sldChg chg="addSp delSp modSp new mod setBg modAnim">
        <pc:chgData name="Risa" userId="7a5d581db5b095aa" providerId="LiveId" clId="{65C161B7-817E-402C-BE77-997211E5EC13}" dt="2023-04-12T14:00:55.365" v="2065"/>
        <pc:sldMkLst>
          <pc:docMk/>
          <pc:sldMk cId="920171098" sldId="265"/>
        </pc:sldMkLst>
        <pc:spChg chg="mod">
          <ac:chgData name="Risa" userId="7a5d581db5b095aa" providerId="LiveId" clId="{65C161B7-817E-402C-BE77-997211E5EC13}" dt="2023-04-12T12:41:37.379" v="1212" actId="1076"/>
          <ac:spMkLst>
            <pc:docMk/>
            <pc:sldMk cId="920171098" sldId="265"/>
            <ac:spMk id="2" creationId="{6151F7BE-3DD1-BEE6-276A-AA79766869D4}"/>
          </ac:spMkLst>
        </pc:spChg>
        <pc:spChg chg="add del mod">
          <ac:chgData name="Risa" userId="7a5d581db5b095aa" providerId="LiveId" clId="{65C161B7-817E-402C-BE77-997211E5EC13}" dt="2023-04-12T12:28:32.624" v="1088" actId="26606"/>
          <ac:spMkLst>
            <pc:docMk/>
            <pc:sldMk cId="920171098" sldId="265"/>
            <ac:spMk id="3" creationId="{9B15E5D5-89FB-7E40-0309-DB72D3279FF5}"/>
          </ac:spMkLst>
        </pc:spChg>
        <pc:spChg chg="mod">
          <ac:chgData name="Risa" userId="7a5d581db5b095aa" providerId="LiveId" clId="{65C161B7-817E-402C-BE77-997211E5EC13}" dt="2023-04-12T12:36:48.334" v="1166"/>
          <ac:spMkLst>
            <pc:docMk/>
            <pc:sldMk cId="920171098" sldId="265"/>
            <ac:spMk id="6" creationId="{C7995381-B987-3552-E02E-F719D68AE35E}"/>
          </ac:spMkLst>
        </pc:spChg>
        <pc:spChg chg="mod">
          <ac:chgData name="Risa" userId="7a5d581db5b095aa" providerId="LiveId" clId="{65C161B7-817E-402C-BE77-997211E5EC13}" dt="2023-04-12T12:36:48.334" v="1166"/>
          <ac:spMkLst>
            <pc:docMk/>
            <pc:sldMk cId="920171098" sldId="265"/>
            <ac:spMk id="8" creationId="{D59361ED-8812-ECF2-02C9-51C12B57B37F}"/>
          </ac:spMkLst>
        </pc:spChg>
        <pc:spChg chg="add del">
          <ac:chgData name="Risa" userId="7a5d581db5b095aa" providerId="LiveId" clId="{65C161B7-817E-402C-BE77-997211E5EC13}" dt="2023-04-12T12:28:23.750" v="1085" actId="26606"/>
          <ac:spMkLst>
            <pc:docMk/>
            <pc:sldMk cId="920171098" sldId="265"/>
            <ac:spMk id="9" creationId="{67B74F2B-9534-4540-96B0-5C8E958B940F}"/>
          </ac:spMkLst>
        </pc:spChg>
        <pc:spChg chg="add del">
          <ac:chgData name="Risa" userId="7a5d581db5b095aa" providerId="LiveId" clId="{65C161B7-817E-402C-BE77-997211E5EC13}" dt="2023-04-12T12:36:21.938" v="1165" actId="26606"/>
          <ac:spMkLst>
            <pc:docMk/>
            <pc:sldMk cId="920171098" sldId="265"/>
            <ac:spMk id="10" creationId="{13BCCAE5-A35B-4B66-A4A7-E23C34A403A4}"/>
          </ac:spMkLst>
        </pc:spChg>
        <pc:spChg chg="add del">
          <ac:chgData name="Risa" userId="7a5d581db5b095aa" providerId="LiveId" clId="{65C161B7-817E-402C-BE77-997211E5EC13}" dt="2023-04-12T12:28:23.750" v="1085" actId="26606"/>
          <ac:spMkLst>
            <pc:docMk/>
            <pc:sldMk cId="920171098" sldId="265"/>
            <ac:spMk id="13" creationId="{C1B60310-C5C3-46A0-A452-2A0B008434DA}"/>
          </ac:spMkLst>
        </pc:spChg>
        <pc:spChg chg="add del">
          <ac:chgData name="Risa" userId="7a5d581db5b095aa" providerId="LiveId" clId="{65C161B7-817E-402C-BE77-997211E5EC13}" dt="2023-04-12T12:36:21.938" v="1165" actId="26606"/>
          <ac:spMkLst>
            <pc:docMk/>
            <pc:sldMk cId="920171098" sldId="265"/>
            <ac:spMk id="14" creationId="{0B2EDFE5-9478-4774-9D3D-FEC7DC7082EF}"/>
          </ac:spMkLst>
        </pc:spChg>
        <pc:spChg chg="add del">
          <ac:chgData name="Risa" userId="7a5d581db5b095aa" providerId="LiveId" clId="{65C161B7-817E-402C-BE77-997211E5EC13}" dt="2023-04-12T12:28:32.612" v="1087" actId="26606"/>
          <ac:spMkLst>
            <pc:docMk/>
            <pc:sldMk cId="920171098" sldId="265"/>
            <ac:spMk id="15" creationId="{88F0A37D-2337-4AAF-98B0-7E4E9B98719A}"/>
          </ac:spMkLst>
        </pc:spChg>
        <pc:spChg chg="add del">
          <ac:chgData name="Risa" userId="7a5d581db5b095aa" providerId="LiveId" clId="{65C161B7-817E-402C-BE77-997211E5EC13}" dt="2023-04-12T12:28:32.612" v="1087" actId="26606"/>
          <ac:spMkLst>
            <pc:docMk/>
            <pc:sldMk cId="920171098" sldId="265"/>
            <ac:spMk id="17" creationId="{F7234D70-FB65-4E99-985E-64D219674D45}"/>
          </ac:spMkLst>
        </pc:spChg>
        <pc:spChg chg="mod">
          <ac:chgData name="Risa" userId="7a5d581db5b095aa" providerId="LiveId" clId="{65C161B7-817E-402C-BE77-997211E5EC13}" dt="2023-04-12T12:36:48.334" v="1166"/>
          <ac:spMkLst>
            <pc:docMk/>
            <pc:sldMk cId="920171098" sldId="265"/>
            <ac:spMk id="19" creationId="{41065865-2CD5-9AFB-B9F6-6069FDAE1013}"/>
          </ac:spMkLst>
        </pc:spChg>
        <pc:spChg chg="add del mod">
          <ac:chgData name="Risa" userId="7a5d581db5b095aa" providerId="LiveId" clId="{65C161B7-817E-402C-BE77-997211E5EC13}" dt="2023-04-12T12:36:21.938" v="1165" actId="26606"/>
          <ac:spMkLst>
            <pc:docMk/>
            <pc:sldMk cId="920171098" sldId="265"/>
            <ac:spMk id="20" creationId="{9B15E5D5-89FB-7E40-0309-DB72D3279FF5}"/>
          </ac:spMkLst>
        </pc:spChg>
        <pc:spChg chg="add">
          <ac:chgData name="Risa" userId="7a5d581db5b095aa" providerId="LiveId" clId="{65C161B7-817E-402C-BE77-997211E5EC13}" dt="2023-04-12T12:36:21.938" v="1165" actId="26606"/>
          <ac:spMkLst>
            <pc:docMk/>
            <pc:sldMk cId="920171098" sldId="265"/>
            <ac:spMk id="23" creationId="{88F0A37D-2337-4AAF-98B0-7E4E9B98719A}"/>
          </ac:spMkLst>
        </pc:spChg>
        <pc:spChg chg="add">
          <ac:chgData name="Risa" userId="7a5d581db5b095aa" providerId="LiveId" clId="{65C161B7-817E-402C-BE77-997211E5EC13}" dt="2023-04-12T12:36:21.938" v="1165" actId="26606"/>
          <ac:spMkLst>
            <pc:docMk/>
            <pc:sldMk cId="920171098" sldId="265"/>
            <ac:spMk id="25" creationId="{F7234D70-FB65-4E99-985E-64D219674D45}"/>
          </ac:spMkLst>
        </pc:spChg>
        <pc:spChg chg="add del">
          <ac:chgData name="Risa" userId="7a5d581db5b095aa" providerId="LiveId" clId="{65C161B7-817E-402C-BE77-997211E5EC13}" dt="2023-04-12T12:36:00.547" v="1156" actId="26606"/>
          <ac:spMkLst>
            <pc:docMk/>
            <pc:sldMk cId="920171098" sldId="265"/>
            <ac:spMk id="26" creationId="{88F0A37D-2337-4AAF-98B0-7E4E9B98719A}"/>
          </ac:spMkLst>
        </pc:spChg>
        <pc:spChg chg="add del">
          <ac:chgData name="Risa" userId="7a5d581db5b095aa" providerId="LiveId" clId="{65C161B7-817E-402C-BE77-997211E5EC13}" dt="2023-04-12T12:36:00.547" v="1156" actId="26606"/>
          <ac:spMkLst>
            <pc:docMk/>
            <pc:sldMk cId="920171098" sldId="265"/>
            <ac:spMk id="30" creationId="{F7234D70-FB65-4E99-985E-64D219674D45}"/>
          </ac:spMkLst>
        </pc:spChg>
        <pc:grpChg chg="add mod ord">
          <ac:chgData name="Risa" userId="7a5d581db5b095aa" providerId="LiveId" clId="{65C161B7-817E-402C-BE77-997211E5EC13}" dt="2023-04-12T12:40:17.597" v="1204" actId="1076"/>
          <ac:grpSpMkLst>
            <pc:docMk/>
            <pc:sldMk cId="920171098" sldId="265"/>
            <ac:grpSpMk id="4" creationId="{03725BE7-71A3-BB22-9AFB-8F808D24CC07}"/>
          </ac:grpSpMkLst>
        </pc:grpChg>
        <pc:graphicFrameChg chg="add del">
          <ac:chgData name="Risa" userId="7a5d581db5b095aa" providerId="LiveId" clId="{65C161B7-817E-402C-BE77-997211E5EC13}" dt="2023-04-12T12:28:32.612" v="1087" actId="26606"/>
          <ac:graphicFrameMkLst>
            <pc:docMk/>
            <pc:sldMk cId="920171098" sldId="265"/>
            <ac:graphicFrameMk id="18" creationId="{39A021AE-23C2-3F41-4964-9931FA491A4B}"/>
          </ac:graphicFrameMkLst>
        </pc:graphicFrameChg>
        <pc:graphicFrameChg chg="add del mod">
          <ac:chgData name="Risa" userId="7a5d581db5b095aa" providerId="LiveId" clId="{65C161B7-817E-402C-BE77-997211E5EC13}" dt="2023-04-12T12:36:00.547" v="1156" actId="26606"/>
          <ac:graphicFrameMkLst>
            <pc:docMk/>
            <pc:sldMk cId="920171098" sldId="265"/>
            <ac:graphicFrameMk id="22" creationId="{EF2CDDF0-802D-DC3F-A00A-E64713E9EF06}"/>
          </ac:graphicFrameMkLst>
        </pc:graphicFrameChg>
        <pc:graphicFrameChg chg="add mod">
          <ac:chgData name="Risa" userId="7a5d581db5b095aa" providerId="LiveId" clId="{65C161B7-817E-402C-BE77-997211E5EC13}" dt="2023-04-12T12:42:19.235" v="1214"/>
          <ac:graphicFrameMkLst>
            <pc:docMk/>
            <pc:sldMk cId="920171098" sldId="265"/>
            <ac:graphicFrameMk id="27" creationId="{F884A31F-5D5E-3489-274E-196834ED7042}"/>
          </ac:graphicFrameMkLst>
        </pc:graphicFrameChg>
        <pc:picChg chg="add del">
          <ac:chgData name="Risa" userId="7a5d581db5b095aa" providerId="LiveId" clId="{65C161B7-817E-402C-BE77-997211E5EC13}" dt="2023-04-12T12:28:23.750" v="1085" actId="26606"/>
          <ac:picMkLst>
            <pc:docMk/>
            <pc:sldMk cId="920171098" sldId="265"/>
            <ac:picMk id="5" creationId="{91769029-605F-6C6C-EBEF-1AAACB75E66F}"/>
          </ac:picMkLst>
        </pc:picChg>
        <pc:picChg chg="add del">
          <ac:chgData name="Risa" userId="7a5d581db5b095aa" providerId="LiveId" clId="{65C161B7-817E-402C-BE77-997211E5EC13}" dt="2023-04-12T12:33:42.969" v="1137" actId="478"/>
          <ac:picMkLst>
            <pc:docMk/>
            <pc:sldMk cId="920171098" sldId="265"/>
            <ac:picMk id="7" creationId="{6FA54A49-42A5-401F-578A-2D136D51230C}"/>
          </ac:picMkLst>
        </pc:picChg>
        <pc:cxnChg chg="add del">
          <ac:chgData name="Risa" userId="7a5d581db5b095aa" providerId="LiveId" clId="{65C161B7-817E-402C-BE77-997211E5EC13}" dt="2023-04-12T12:28:23.750" v="1085" actId="26606"/>
          <ac:cxnSpMkLst>
            <pc:docMk/>
            <pc:sldMk cId="920171098" sldId="265"/>
            <ac:cxnSpMk id="11" creationId="{33BECB2B-2CFA-412C-880F-C4B60974936F}"/>
          </ac:cxnSpMkLst>
        </pc:cxnChg>
        <pc:cxnChg chg="add del">
          <ac:chgData name="Risa" userId="7a5d581db5b095aa" providerId="LiveId" clId="{65C161B7-817E-402C-BE77-997211E5EC13}" dt="2023-04-12T12:36:21.938" v="1165" actId="26606"/>
          <ac:cxnSpMkLst>
            <pc:docMk/>
            <pc:sldMk cId="920171098" sldId="265"/>
            <ac:cxnSpMk id="12" creationId="{6987BDFB-DE64-4B56-B44F-45FAE19FA94E}"/>
          </ac:cxnSpMkLst>
        </pc:cxnChg>
        <pc:cxnChg chg="add del">
          <ac:chgData name="Risa" userId="7a5d581db5b095aa" providerId="LiveId" clId="{65C161B7-817E-402C-BE77-997211E5EC13}" dt="2023-04-12T12:28:32.612" v="1087" actId="26606"/>
          <ac:cxnSpMkLst>
            <pc:docMk/>
            <pc:sldMk cId="920171098" sldId="265"/>
            <ac:cxnSpMk id="16" creationId="{F15CCCF0-E573-463A-9760-1FDC0B2CFBD7}"/>
          </ac:cxnSpMkLst>
        </pc:cxnChg>
        <pc:cxnChg chg="add">
          <ac:chgData name="Risa" userId="7a5d581db5b095aa" providerId="LiveId" clId="{65C161B7-817E-402C-BE77-997211E5EC13}" dt="2023-04-12T12:36:21.938" v="1165" actId="26606"/>
          <ac:cxnSpMkLst>
            <pc:docMk/>
            <pc:sldMk cId="920171098" sldId="265"/>
            <ac:cxnSpMk id="24" creationId="{F15CCCF0-E573-463A-9760-1FDC0B2CFBD7}"/>
          </ac:cxnSpMkLst>
        </pc:cxnChg>
        <pc:cxnChg chg="add del">
          <ac:chgData name="Risa" userId="7a5d581db5b095aa" providerId="LiveId" clId="{65C161B7-817E-402C-BE77-997211E5EC13}" dt="2023-04-12T12:36:00.547" v="1156" actId="26606"/>
          <ac:cxnSpMkLst>
            <pc:docMk/>
            <pc:sldMk cId="920171098" sldId="265"/>
            <ac:cxnSpMk id="28" creationId="{F15CCCF0-E573-463A-9760-1FDC0B2CFBD7}"/>
          </ac:cxnSpMkLst>
        </pc:cxnChg>
      </pc:sldChg>
      <pc:sldChg chg="addSp delSp modSp add mod ord modAnim">
        <pc:chgData name="Risa" userId="7a5d581db5b095aa" providerId="LiveId" clId="{65C161B7-817E-402C-BE77-997211E5EC13}" dt="2023-04-12T14:00:37.712" v="2064"/>
        <pc:sldMkLst>
          <pc:docMk/>
          <pc:sldMk cId="3221198341" sldId="266"/>
        </pc:sldMkLst>
        <pc:spChg chg="mod">
          <ac:chgData name="Risa" userId="7a5d581db5b095aa" providerId="LiveId" clId="{65C161B7-817E-402C-BE77-997211E5EC13}" dt="2023-04-12T12:32:22.313" v="1106"/>
          <ac:spMkLst>
            <pc:docMk/>
            <pc:sldMk cId="3221198341" sldId="266"/>
            <ac:spMk id="2" creationId="{6151F7BE-3DD1-BEE6-276A-AA79766869D4}"/>
          </ac:spMkLst>
        </pc:spChg>
        <pc:spChg chg="mod">
          <ac:chgData name="Risa" userId="7a5d581db5b095aa" providerId="LiveId" clId="{65C161B7-817E-402C-BE77-997211E5EC13}" dt="2023-04-12T12:31:50.409" v="1097"/>
          <ac:spMkLst>
            <pc:docMk/>
            <pc:sldMk cId="3221198341" sldId="266"/>
            <ac:spMk id="5" creationId="{152A402A-7E04-4DDD-4F4C-C8F7B1D84108}"/>
          </ac:spMkLst>
        </pc:spChg>
        <pc:spChg chg="mod">
          <ac:chgData name="Risa" userId="7a5d581db5b095aa" providerId="LiveId" clId="{65C161B7-817E-402C-BE77-997211E5EC13}" dt="2023-04-12T12:31:50.409" v="1097"/>
          <ac:spMkLst>
            <pc:docMk/>
            <pc:sldMk cId="3221198341" sldId="266"/>
            <ac:spMk id="6" creationId="{360A5F82-A3CB-6EA3-005A-16CD3A7AF249}"/>
          </ac:spMkLst>
        </pc:spChg>
        <pc:spChg chg="mod">
          <ac:chgData name="Risa" userId="7a5d581db5b095aa" providerId="LiveId" clId="{65C161B7-817E-402C-BE77-997211E5EC13}" dt="2023-04-12T12:31:50.409" v="1097"/>
          <ac:spMkLst>
            <pc:docMk/>
            <pc:sldMk cId="3221198341" sldId="266"/>
            <ac:spMk id="8" creationId="{BCDC519E-7FAA-1543-802C-A339FB82F724}"/>
          </ac:spMkLst>
        </pc:spChg>
        <pc:spChg chg="del">
          <ac:chgData name="Risa" userId="7a5d581db5b095aa" providerId="LiveId" clId="{65C161B7-817E-402C-BE77-997211E5EC13}" dt="2023-04-12T12:29:23.428" v="1091" actId="26606"/>
          <ac:spMkLst>
            <pc:docMk/>
            <pc:sldMk cId="3221198341" sldId="266"/>
            <ac:spMk id="10" creationId="{13BCCAE5-A35B-4B66-A4A7-E23C34A403A4}"/>
          </ac:spMkLst>
        </pc:spChg>
        <pc:spChg chg="del">
          <ac:chgData name="Risa" userId="7a5d581db5b095aa" providerId="LiveId" clId="{65C161B7-817E-402C-BE77-997211E5EC13}" dt="2023-04-12T12:29:23.428" v="1091" actId="26606"/>
          <ac:spMkLst>
            <pc:docMk/>
            <pc:sldMk cId="3221198341" sldId="266"/>
            <ac:spMk id="14" creationId="{0B2EDFE5-9478-4774-9D3D-FEC7DC7082EF}"/>
          </ac:spMkLst>
        </pc:spChg>
        <pc:spChg chg="del mod">
          <ac:chgData name="Risa" userId="7a5d581db5b095aa" providerId="LiveId" clId="{65C161B7-817E-402C-BE77-997211E5EC13}" dt="2023-04-12T12:29:47.858" v="1092" actId="12084"/>
          <ac:spMkLst>
            <pc:docMk/>
            <pc:sldMk cId="3221198341" sldId="266"/>
            <ac:spMk id="20" creationId="{9B15E5D5-89FB-7E40-0309-DB72D3279FF5}"/>
          </ac:spMkLst>
        </pc:spChg>
        <pc:spChg chg="add">
          <ac:chgData name="Risa" userId="7a5d581db5b095aa" providerId="LiveId" clId="{65C161B7-817E-402C-BE77-997211E5EC13}" dt="2023-04-12T12:29:23.428" v="1091" actId="26606"/>
          <ac:spMkLst>
            <pc:docMk/>
            <pc:sldMk cId="3221198341" sldId="266"/>
            <ac:spMk id="25" creationId="{08CB54FC-0B2A-4107-9A70-958B90B76585}"/>
          </ac:spMkLst>
        </pc:spChg>
        <pc:spChg chg="add">
          <ac:chgData name="Risa" userId="7a5d581db5b095aa" providerId="LiveId" clId="{65C161B7-817E-402C-BE77-997211E5EC13}" dt="2023-04-12T12:29:23.428" v="1091" actId="26606"/>
          <ac:spMkLst>
            <pc:docMk/>
            <pc:sldMk cId="3221198341" sldId="266"/>
            <ac:spMk id="29" creationId="{9AA76026-5689-4584-8D93-D71D739E61B5}"/>
          </ac:spMkLst>
        </pc:spChg>
        <pc:grpChg chg="add mod ord">
          <ac:chgData name="Risa" userId="7a5d581db5b095aa" providerId="LiveId" clId="{65C161B7-817E-402C-BE77-997211E5EC13}" dt="2023-04-12T12:32:35.837" v="1108" actId="1076"/>
          <ac:grpSpMkLst>
            <pc:docMk/>
            <pc:sldMk cId="3221198341" sldId="266"/>
            <ac:grpSpMk id="4" creationId="{F28FCC22-51D2-21D3-E4B4-D38C1DEE9E57}"/>
          </ac:grpSpMkLst>
        </pc:grpChg>
        <pc:graphicFrameChg chg="add mod">
          <ac:chgData name="Risa" userId="7a5d581db5b095aa" providerId="LiveId" clId="{65C161B7-817E-402C-BE77-997211E5EC13}" dt="2023-04-12T12:32:29.206" v="1107" actId="12100"/>
          <ac:graphicFrameMkLst>
            <pc:docMk/>
            <pc:sldMk cId="3221198341" sldId="266"/>
            <ac:graphicFrameMk id="3" creationId="{39D560A4-44A2-0782-C959-31EF97D65D1E}"/>
          </ac:graphicFrameMkLst>
        </pc:graphicFrameChg>
        <pc:picChg chg="mod">
          <ac:chgData name="Risa" userId="7a5d581db5b095aa" providerId="LiveId" clId="{65C161B7-817E-402C-BE77-997211E5EC13}" dt="2023-04-12T12:32:14.848" v="1104" actId="208"/>
          <ac:picMkLst>
            <pc:docMk/>
            <pc:sldMk cId="3221198341" sldId="266"/>
            <ac:picMk id="7" creationId="{6FA54A49-42A5-401F-578A-2D136D51230C}"/>
          </ac:picMkLst>
        </pc:picChg>
        <pc:cxnChg chg="del">
          <ac:chgData name="Risa" userId="7a5d581db5b095aa" providerId="LiveId" clId="{65C161B7-817E-402C-BE77-997211E5EC13}" dt="2023-04-12T12:29:23.428" v="1091" actId="26606"/>
          <ac:cxnSpMkLst>
            <pc:docMk/>
            <pc:sldMk cId="3221198341" sldId="266"/>
            <ac:cxnSpMk id="12" creationId="{6987BDFB-DE64-4B56-B44F-45FAE19FA94E}"/>
          </ac:cxnSpMkLst>
        </pc:cxnChg>
        <pc:cxnChg chg="add">
          <ac:chgData name="Risa" userId="7a5d581db5b095aa" providerId="LiveId" clId="{65C161B7-817E-402C-BE77-997211E5EC13}" dt="2023-04-12T12:29:23.428" v="1091" actId="26606"/>
          <ac:cxnSpMkLst>
            <pc:docMk/>
            <pc:sldMk cId="3221198341" sldId="266"/>
            <ac:cxnSpMk id="27" creationId="{7855A9B5-1710-4B19-B0F1-CDFDD4ED5B7E}"/>
          </ac:cxnSpMkLst>
        </pc:cxnChg>
      </pc:sldChg>
      <pc:sldChg chg="addSp delSp modSp add mod modAnim">
        <pc:chgData name="Risa" userId="7a5d581db5b095aa" providerId="LiveId" clId="{65C161B7-817E-402C-BE77-997211E5EC13}" dt="2023-04-12T14:23:43.116" v="2134" actId="1076"/>
        <pc:sldMkLst>
          <pc:docMk/>
          <pc:sldMk cId="1226833582" sldId="267"/>
        </pc:sldMkLst>
        <pc:spChg chg="mod">
          <ac:chgData name="Risa" userId="7a5d581db5b095aa" providerId="LiveId" clId="{65C161B7-817E-402C-BE77-997211E5EC13}" dt="2023-04-12T14:05:48.196" v="2089"/>
          <ac:spMkLst>
            <pc:docMk/>
            <pc:sldMk cId="1226833582" sldId="267"/>
            <ac:spMk id="2" creationId="{6151F7BE-3DD1-BEE6-276A-AA79766869D4}"/>
          </ac:spMkLst>
        </pc:spChg>
        <pc:spChg chg="add mod">
          <ac:chgData name="Risa" userId="7a5d581db5b095aa" providerId="LiveId" clId="{65C161B7-817E-402C-BE77-997211E5EC13}" dt="2023-04-12T12:47:36.061" v="1268" actId="122"/>
          <ac:spMkLst>
            <pc:docMk/>
            <pc:sldMk cId="1226833582" sldId="267"/>
            <ac:spMk id="11" creationId="{7E7C293C-EE2B-3D3D-96B8-D4E9B7F06E8F}"/>
          </ac:spMkLst>
        </pc:spChg>
        <pc:spChg chg="add mod">
          <ac:chgData name="Risa" userId="7a5d581db5b095aa" providerId="LiveId" clId="{65C161B7-817E-402C-BE77-997211E5EC13}" dt="2023-04-12T12:47:44.544" v="1269" actId="1076"/>
          <ac:spMkLst>
            <pc:docMk/>
            <pc:sldMk cId="1226833582" sldId="267"/>
            <ac:spMk id="18" creationId="{D0BA35E8-390B-D70C-E701-42A11447EBE0}"/>
          </ac:spMkLst>
        </pc:spChg>
        <pc:spChg chg="mod">
          <ac:chgData name="Risa" userId="7a5d581db5b095aa" providerId="LiveId" clId="{65C161B7-817E-402C-BE77-997211E5EC13}" dt="2023-04-12T12:47:49.482" v="1270" actId="122"/>
          <ac:spMkLst>
            <pc:docMk/>
            <pc:sldMk cId="1226833582" sldId="267"/>
            <ac:spMk id="20" creationId="{9B15E5D5-89FB-7E40-0309-DB72D3279FF5}"/>
          </ac:spMkLst>
        </pc:spChg>
        <pc:spChg chg="mod">
          <ac:chgData name="Risa" userId="7a5d581db5b095aa" providerId="LiveId" clId="{65C161B7-817E-402C-BE77-997211E5EC13}" dt="2023-04-12T12:48:28.193" v="1271"/>
          <ac:spMkLst>
            <pc:docMk/>
            <pc:sldMk cId="1226833582" sldId="267"/>
            <ac:spMk id="21" creationId="{BB9DE398-5BD4-DD49-7E2B-0D612AA85A04}"/>
          </ac:spMkLst>
        </pc:spChg>
        <pc:spChg chg="mod">
          <ac:chgData name="Risa" userId="7a5d581db5b095aa" providerId="LiveId" clId="{65C161B7-817E-402C-BE77-997211E5EC13}" dt="2023-04-12T12:48:54.809" v="1278" actId="1076"/>
          <ac:spMkLst>
            <pc:docMk/>
            <pc:sldMk cId="1226833582" sldId="267"/>
            <ac:spMk id="22" creationId="{CA65FB5A-A3A2-3618-1DF8-AE41F8985E36}"/>
          </ac:spMkLst>
        </pc:spChg>
        <pc:spChg chg="mod">
          <ac:chgData name="Risa" userId="7a5d581db5b095aa" providerId="LiveId" clId="{65C161B7-817E-402C-BE77-997211E5EC13}" dt="2023-04-12T12:48:51.135" v="1276" actId="1076"/>
          <ac:spMkLst>
            <pc:docMk/>
            <pc:sldMk cId="1226833582" sldId="267"/>
            <ac:spMk id="23" creationId="{3327F077-C8C2-EB47-E887-DB492FE0D9A8}"/>
          </ac:spMkLst>
        </pc:spChg>
        <pc:grpChg chg="add mod ord">
          <ac:chgData name="Risa" userId="7a5d581db5b095aa" providerId="LiveId" clId="{65C161B7-817E-402C-BE77-997211E5EC13}" dt="2023-04-12T14:23:43.116" v="2134" actId="1076"/>
          <ac:grpSpMkLst>
            <pc:docMk/>
            <pc:sldMk cId="1226833582" sldId="267"/>
            <ac:grpSpMk id="19" creationId="{EA76B900-01A6-7AEB-B7FD-0F421B1EDA5A}"/>
          </ac:grpSpMkLst>
        </pc:grpChg>
        <pc:picChg chg="add del mod">
          <ac:chgData name="Risa" userId="7a5d581db5b095aa" providerId="LiveId" clId="{65C161B7-817E-402C-BE77-997211E5EC13}" dt="2023-04-12T12:43:46.869" v="1221" actId="478"/>
          <ac:picMkLst>
            <pc:docMk/>
            <pc:sldMk cId="1226833582" sldId="267"/>
            <ac:picMk id="4" creationId="{5E626609-EA3D-FA60-BC3D-16868FA1B007}"/>
          </ac:picMkLst>
        </pc:picChg>
        <pc:picChg chg="add mod">
          <ac:chgData name="Risa" userId="7a5d581db5b095aa" providerId="LiveId" clId="{65C161B7-817E-402C-BE77-997211E5EC13}" dt="2023-04-12T12:44:14.615" v="1226" actId="1076"/>
          <ac:picMkLst>
            <pc:docMk/>
            <pc:sldMk cId="1226833582" sldId="267"/>
            <ac:picMk id="6" creationId="{1AA8CDF5-3D45-7796-8841-3BF4A7B198A9}"/>
          </ac:picMkLst>
        </pc:picChg>
        <pc:picChg chg="del">
          <ac:chgData name="Risa" userId="7a5d581db5b095aa" providerId="LiveId" clId="{65C161B7-817E-402C-BE77-997211E5EC13}" dt="2023-04-12T12:43:07.650" v="1215" actId="478"/>
          <ac:picMkLst>
            <pc:docMk/>
            <pc:sldMk cId="1226833582" sldId="267"/>
            <ac:picMk id="7" creationId="{6FA54A49-42A5-401F-578A-2D136D51230C}"/>
          </ac:picMkLst>
        </pc:picChg>
        <pc:picChg chg="add mod">
          <ac:chgData name="Risa" userId="7a5d581db5b095aa" providerId="LiveId" clId="{65C161B7-817E-402C-BE77-997211E5EC13}" dt="2023-04-12T12:49:41.629" v="1284" actId="1076"/>
          <ac:picMkLst>
            <pc:docMk/>
            <pc:sldMk cId="1226833582" sldId="267"/>
            <ac:picMk id="9" creationId="{F458433C-82BB-7178-24B0-7E67492F6430}"/>
          </ac:picMkLst>
        </pc:picChg>
        <pc:picChg chg="add del mod">
          <ac:chgData name="Risa" userId="7a5d581db5b095aa" providerId="LiveId" clId="{65C161B7-817E-402C-BE77-997211E5EC13}" dt="2023-04-12T12:46:16.725" v="1245" actId="478"/>
          <ac:picMkLst>
            <pc:docMk/>
            <pc:sldMk cId="1226833582" sldId="267"/>
            <ac:picMk id="15" creationId="{C7E8CA15-291C-73CB-EA45-E038F0463A63}"/>
          </ac:picMkLst>
        </pc:picChg>
        <pc:picChg chg="add mod">
          <ac:chgData name="Risa" userId="7a5d581db5b095aa" providerId="LiveId" clId="{65C161B7-817E-402C-BE77-997211E5EC13}" dt="2023-04-12T12:46:48.768" v="1249" actId="1076"/>
          <ac:picMkLst>
            <pc:docMk/>
            <pc:sldMk cId="1226833582" sldId="267"/>
            <ac:picMk id="17" creationId="{378DF847-062E-2854-7548-4FB91F2A4106}"/>
          </ac:picMkLst>
        </pc:picChg>
      </pc:sldChg>
      <pc:sldChg chg="new del">
        <pc:chgData name="Risa" userId="7a5d581db5b095aa" providerId="LiveId" clId="{65C161B7-817E-402C-BE77-997211E5EC13}" dt="2023-04-12T12:32:47.630" v="1110" actId="680"/>
        <pc:sldMkLst>
          <pc:docMk/>
          <pc:sldMk cId="4071392212" sldId="267"/>
        </pc:sldMkLst>
      </pc:sldChg>
      <pc:sldChg chg="addSp delSp modSp new mod setBg setClrOvrMap">
        <pc:chgData name="Risa" userId="7a5d581db5b095aa" providerId="LiveId" clId="{65C161B7-817E-402C-BE77-997211E5EC13}" dt="2023-04-12T14:05:20.700" v="2088"/>
        <pc:sldMkLst>
          <pc:docMk/>
          <pc:sldMk cId="1398077421" sldId="268"/>
        </pc:sldMkLst>
        <pc:spChg chg="mod">
          <ac:chgData name="Risa" userId="7a5d581db5b095aa" providerId="LiveId" clId="{65C161B7-817E-402C-BE77-997211E5EC13}" dt="2023-04-12T14:05:20.700" v="2088"/>
          <ac:spMkLst>
            <pc:docMk/>
            <pc:sldMk cId="1398077421" sldId="268"/>
            <ac:spMk id="2" creationId="{72DA9AF6-17D7-D2AB-4F80-DB0C3340ABF8}"/>
          </ac:spMkLst>
        </pc:spChg>
        <pc:spChg chg="del">
          <ac:chgData name="Risa" userId="7a5d581db5b095aa" providerId="LiveId" clId="{65C161B7-817E-402C-BE77-997211E5EC13}" dt="2023-04-12T12:51:30.739" v="1326" actId="26606"/>
          <ac:spMkLst>
            <pc:docMk/>
            <pc:sldMk cId="1398077421" sldId="268"/>
            <ac:spMk id="3" creationId="{468FCE5E-1EA0-5083-CDC4-D052A605E84D}"/>
          </ac:spMkLst>
        </pc:spChg>
        <pc:spChg chg="add">
          <ac:chgData name="Risa" userId="7a5d581db5b095aa" providerId="LiveId" clId="{65C161B7-817E-402C-BE77-997211E5EC13}" dt="2023-04-12T12:51:30.739" v="1326" actId="26606"/>
          <ac:spMkLst>
            <pc:docMk/>
            <pc:sldMk cId="1398077421" sldId="268"/>
            <ac:spMk id="9" creationId="{39E3965E-AC41-4711-9D10-E25ABB132D86}"/>
          </ac:spMkLst>
        </pc:spChg>
        <pc:spChg chg="add">
          <ac:chgData name="Risa" userId="7a5d581db5b095aa" providerId="LiveId" clId="{65C161B7-817E-402C-BE77-997211E5EC13}" dt="2023-04-12T12:51:30.739" v="1326" actId="26606"/>
          <ac:spMkLst>
            <pc:docMk/>
            <pc:sldMk cId="1398077421" sldId="268"/>
            <ac:spMk id="13" creationId="{0B4FB531-34DA-4777-9BD5-5B885DC38198}"/>
          </ac:spMkLst>
        </pc:spChg>
        <pc:picChg chg="add">
          <ac:chgData name="Risa" userId="7a5d581db5b095aa" providerId="LiveId" clId="{65C161B7-817E-402C-BE77-997211E5EC13}" dt="2023-04-12T12:51:30.739" v="1326" actId="26606"/>
          <ac:picMkLst>
            <pc:docMk/>
            <pc:sldMk cId="1398077421" sldId="268"/>
            <ac:picMk id="5" creationId="{F2D7B316-3DB7-8CEA-A0DC-9A38F3547172}"/>
          </ac:picMkLst>
        </pc:picChg>
        <pc:cxnChg chg="add">
          <ac:chgData name="Risa" userId="7a5d581db5b095aa" providerId="LiveId" clId="{65C161B7-817E-402C-BE77-997211E5EC13}" dt="2023-04-12T12:51:30.739" v="1326" actId="26606"/>
          <ac:cxnSpMkLst>
            <pc:docMk/>
            <pc:sldMk cId="1398077421" sldId="268"/>
            <ac:cxnSpMk id="11" creationId="{1F5DC8C3-BA5F-4EED-BB9A-A14272BD82A1}"/>
          </ac:cxnSpMkLst>
        </pc:cxnChg>
        <pc:cxnChg chg="add">
          <ac:chgData name="Risa" userId="7a5d581db5b095aa" providerId="LiveId" clId="{65C161B7-817E-402C-BE77-997211E5EC13}" dt="2023-04-12T12:51:30.739" v="1326" actId="26606"/>
          <ac:cxnSpMkLst>
            <pc:docMk/>
            <pc:sldMk cId="1398077421" sldId="268"/>
            <ac:cxnSpMk id="15" creationId="{D5B557D3-D7B4-404B-84A1-9BD182BE5B06}"/>
          </ac:cxnSpMkLst>
        </pc:cxnChg>
      </pc:sldChg>
      <pc:sldChg chg="addSp delSp modSp new mod setBg modAnim">
        <pc:chgData name="Risa" userId="7a5d581db5b095aa" providerId="LiveId" clId="{65C161B7-817E-402C-BE77-997211E5EC13}" dt="2023-04-12T14:01:54.980" v="2067"/>
        <pc:sldMkLst>
          <pc:docMk/>
          <pc:sldMk cId="4242220789" sldId="269"/>
        </pc:sldMkLst>
        <pc:spChg chg="del mod">
          <ac:chgData name="Risa" userId="7a5d581db5b095aa" providerId="LiveId" clId="{65C161B7-817E-402C-BE77-997211E5EC13}" dt="2023-04-12T13:02:07.520" v="1420" actId="478"/>
          <ac:spMkLst>
            <pc:docMk/>
            <pc:sldMk cId="4242220789" sldId="269"/>
            <ac:spMk id="2" creationId="{838920A3-7F19-160C-80FA-B630C7C12B39}"/>
          </ac:spMkLst>
        </pc:spChg>
        <pc:spChg chg="del mod">
          <ac:chgData name="Risa" userId="7a5d581db5b095aa" providerId="LiveId" clId="{65C161B7-817E-402C-BE77-997211E5EC13}" dt="2023-04-12T12:54:17.263" v="1373" actId="26606"/>
          <ac:spMkLst>
            <pc:docMk/>
            <pc:sldMk cId="4242220789" sldId="269"/>
            <ac:spMk id="3" creationId="{97F57E16-A423-12DA-532D-B3358B4EF26E}"/>
          </ac:spMkLst>
        </pc:spChg>
        <pc:spChg chg="mod">
          <ac:chgData name="Risa" userId="7a5d581db5b095aa" providerId="LiveId" clId="{65C161B7-817E-402C-BE77-997211E5EC13}" dt="2023-04-12T12:57:12.452" v="1391"/>
          <ac:spMkLst>
            <pc:docMk/>
            <pc:sldMk cId="4242220789" sldId="269"/>
            <ac:spMk id="10" creationId="{663E15E3-CA99-5FA5-EB52-A2BC5C098B41}"/>
          </ac:spMkLst>
        </pc:spChg>
        <pc:spChg chg="mod">
          <ac:chgData name="Risa" userId="7a5d581db5b095aa" providerId="LiveId" clId="{65C161B7-817E-402C-BE77-997211E5EC13}" dt="2023-04-12T12:57:12.452" v="1391"/>
          <ac:spMkLst>
            <pc:docMk/>
            <pc:sldMk cId="4242220789" sldId="269"/>
            <ac:spMk id="11" creationId="{C2E19D97-ACD8-A5A7-300E-26A02022682A}"/>
          </ac:spMkLst>
        </pc:spChg>
        <pc:spChg chg="mod">
          <ac:chgData name="Risa" userId="7a5d581db5b095aa" providerId="LiveId" clId="{65C161B7-817E-402C-BE77-997211E5EC13}" dt="2023-04-12T12:57:12.452" v="1391"/>
          <ac:spMkLst>
            <pc:docMk/>
            <pc:sldMk cId="4242220789" sldId="269"/>
            <ac:spMk id="12" creationId="{6264D391-63AB-E855-286B-D332E9F5E9C6}"/>
          </ac:spMkLst>
        </pc:spChg>
        <pc:spChg chg="add del">
          <ac:chgData name="Risa" userId="7a5d581db5b095aa" providerId="LiveId" clId="{65C161B7-817E-402C-BE77-997211E5EC13}" dt="2023-04-12T12:56:01.285" v="1382" actId="26606"/>
          <ac:spMkLst>
            <pc:docMk/>
            <pc:sldMk cId="4242220789" sldId="269"/>
            <ac:spMk id="13" creationId="{F64BBAA4-C62B-4146-B49F-FE4CC4655EE0}"/>
          </ac:spMkLst>
        </pc:spChg>
        <pc:spChg chg="add del">
          <ac:chgData name="Risa" userId="7a5d581db5b095aa" providerId="LiveId" clId="{65C161B7-817E-402C-BE77-997211E5EC13}" dt="2023-04-12T12:56:01.285" v="1382" actId="26606"/>
          <ac:spMkLst>
            <pc:docMk/>
            <pc:sldMk cId="4242220789" sldId="269"/>
            <ac:spMk id="17" creationId="{6BF36B24-6632-4516-9692-731462896C1F}"/>
          </ac:spMkLst>
        </pc:spChg>
        <pc:spChg chg="add mod">
          <ac:chgData name="Risa" userId="7a5d581db5b095aa" providerId="LiveId" clId="{65C161B7-817E-402C-BE77-997211E5EC13}" dt="2023-04-12T13:01:51.239" v="1416" actId="1076"/>
          <ac:spMkLst>
            <pc:docMk/>
            <pc:sldMk cId="4242220789" sldId="269"/>
            <ac:spMk id="19" creationId="{9790CC8E-7723-F715-AC1E-732224736A54}"/>
          </ac:spMkLst>
        </pc:spChg>
        <pc:spChg chg="mod">
          <ac:chgData name="Risa" userId="7a5d581db5b095aa" providerId="LiveId" clId="{65C161B7-817E-402C-BE77-997211E5EC13}" dt="2023-04-12T13:04:45.322" v="1435"/>
          <ac:spMkLst>
            <pc:docMk/>
            <pc:sldMk cId="4242220789" sldId="269"/>
            <ac:spMk id="25" creationId="{60612BF0-B642-EBD7-F705-59F23407806A}"/>
          </ac:spMkLst>
        </pc:spChg>
        <pc:spChg chg="mod">
          <ac:chgData name="Risa" userId="7a5d581db5b095aa" providerId="LiveId" clId="{65C161B7-817E-402C-BE77-997211E5EC13}" dt="2023-04-12T13:04:45.322" v="1435"/>
          <ac:spMkLst>
            <pc:docMk/>
            <pc:sldMk cId="4242220789" sldId="269"/>
            <ac:spMk id="26" creationId="{000F6CF1-2B17-503F-38FD-33BE38C08F4D}"/>
          </ac:spMkLst>
        </pc:spChg>
        <pc:spChg chg="mod">
          <ac:chgData name="Risa" userId="7a5d581db5b095aa" providerId="LiveId" clId="{65C161B7-817E-402C-BE77-997211E5EC13}" dt="2023-04-12T13:04:45.322" v="1435"/>
          <ac:spMkLst>
            <pc:docMk/>
            <pc:sldMk cId="4242220789" sldId="269"/>
            <ac:spMk id="27" creationId="{03201E45-05E7-4148-575F-1216ECA98ACF}"/>
          </ac:spMkLst>
        </pc:spChg>
        <pc:grpChg chg="add del mod ord">
          <ac:chgData name="Risa" userId="7a5d581db5b095aa" providerId="LiveId" clId="{65C161B7-817E-402C-BE77-997211E5EC13}" dt="2023-04-12T13:03:47.013" v="1433" actId="478"/>
          <ac:grpSpMkLst>
            <pc:docMk/>
            <pc:sldMk cId="4242220789" sldId="269"/>
            <ac:grpSpMk id="9" creationId="{3C256245-955E-0F6A-87AE-609B3B71EADD}"/>
          </ac:grpSpMkLst>
        </pc:grpChg>
        <pc:grpChg chg="add mod ord">
          <ac:chgData name="Risa" userId="7a5d581db5b095aa" providerId="LiveId" clId="{65C161B7-817E-402C-BE77-997211E5EC13}" dt="2023-04-12T13:04:54.768" v="1436" actId="167"/>
          <ac:grpSpMkLst>
            <pc:docMk/>
            <pc:sldMk cId="4242220789" sldId="269"/>
            <ac:grpSpMk id="24" creationId="{0A5FF3E4-4BAA-8AFA-C9F4-86A343A95BAE}"/>
          </ac:grpSpMkLst>
        </pc:grpChg>
        <pc:graphicFrameChg chg="add mod ord modGraphic">
          <ac:chgData name="Risa" userId="7a5d581db5b095aa" providerId="LiveId" clId="{65C161B7-817E-402C-BE77-997211E5EC13}" dt="2023-04-12T12:58:08.302" v="1399" actId="12100"/>
          <ac:graphicFrameMkLst>
            <pc:docMk/>
            <pc:sldMk cId="4242220789" sldId="269"/>
            <ac:graphicFrameMk id="5" creationId="{94EF441E-356B-23A2-E4A6-D576771BE374}"/>
          </ac:graphicFrameMkLst>
        </pc:graphicFrameChg>
        <pc:picChg chg="add del mod">
          <ac:chgData name="Risa" userId="7a5d581db5b095aa" providerId="LiveId" clId="{65C161B7-817E-402C-BE77-997211E5EC13}" dt="2023-04-12T12:54:57.212" v="1377" actId="478"/>
          <ac:picMkLst>
            <pc:docMk/>
            <pc:sldMk cId="4242220789" sldId="269"/>
            <ac:picMk id="6" creationId="{19E207C1-9A46-29C4-8BA2-7369361A7DC9}"/>
          </ac:picMkLst>
        </pc:picChg>
        <pc:picChg chg="add mod">
          <ac:chgData name="Risa" userId="7a5d581db5b095aa" providerId="LiveId" clId="{65C161B7-817E-402C-BE77-997211E5EC13}" dt="2023-04-12T12:56:24.525" v="1390" actId="1076"/>
          <ac:picMkLst>
            <pc:docMk/>
            <pc:sldMk cId="4242220789" sldId="269"/>
            <ac:picMk id="8" creationId="{BF4CE649-948A-636E-82AF-0804AEBB6A42}"/>
          </ac:picMkLst>
        </pc:picChg>
        <pc:picChg chg="add del mod">
          <ac:chgData name="Risa" userId="7a5d581db5b095aa" providerId="LiveId" clId="{65C161B7-817E-402C-BE77-997211E5EC13}" dt="2023-04-12T13:03:41.505" v="1432" actId="478"/>
          <ac:picMkLst>
            <pc:docMk/>
            <pc:sldMk cId="4242220789" sldId="269"/>
            <ac:picMk id="16" creationId="{BA0AC3B1-E826-ED2F-BC5B-BB1C704A24EE}"/>
          </ac:picMkLst>
        </pc:picChg>
        <pc:picChg chg="add del mod">
          <ac:chgData name="Risa" userId="7a5d581db5b095aa" providerId="LiveId" clId="{65C161B7-817E-402C-BE77-997211E5EC13}" dt="2023-04-12T13:02:42.233" v="1424" actId="478"/>
          <ac:picMkLst>
            <pc:docMk/>
            <pc:sldMk cId="4242220789" sldId="269"/>
            <ac:picMk id="21" creationId="{1E21F7E2-B71E-22F0-AFAD-47A0641DD45C}"/>
          </ac:picMkLst>
        </pc:picChg>
        <pc:picChg chg="add mod ord">
          <ac:chgData name="Risa" userId="7a5d581db5b095aa" providerId="LiveId" clId="{65C161B7-817E-402C-BE77-997211E5EC13}" dt="2023-04-12T13:05:29.981" v="1438" actId="1076"/>
          <ac:picMkLst>
            <pc:docMk/>
            <pc:sldMk cId="4242220789" sldId="269"/>
            <ac:picMk id="23" creationId="{07EED3F9-4FB9-14B7-B0ED-26647230B0BA}"/>
          </ac:picMkLst>
        </pc:picChg>
        <pc:cxnChg chg="add del">
          <ac:chgData name="Risa" userId="7a5d581db5b095aa" providerId="LiveId" clId="{65C161B7-817E-402C-BE77-997211E5EC13}" dt="2023-04-12T12:56:01.285" v="1382" actId="26606"/>
          <ac:cxnSpMkLst>
            <pc:docMk/>
            <pc:sldMk cId="4242220789" sldId="269"/>
            <ac:cxnSpMk id="15" creationId="{EEB57AA8-F021-480C-A9E2-F89913313611}"/>
          </ac:cxnSpMkLst>
        </pc:cxnChg>
      </pc:sldChg>
      <pc:sldChg chg="addSp delSp modSp new mod modAnim">
        <pc:chgData name="Risa" userId="7a5d581db5b095aa" providerId="LiveId" clId="{65C161B7-817E-402C-BE77-997211E5EC13}" dt="2023-04-12T14:20:01.421" v="2126" actId="1076"/>
        <pc:sldMkLst>
          <pc:docMk/>
          <pc:sldMk cId="2301572025" sldId="270"/>
        </pc:sldMkLst>
        <pc:spChg chg="mod">
          <ac:chgData name="Risa" userId="7a5d581db5b095aa" providerId="LiveId" clId="{65C161B7-817E-402C-BE77-997211E5EC13}" dt="2023-04-12T14:05:08.303" v="2086"/>
          <ac:spMkLst>
            <pc:docMk/>
            <pc:sldMk cId="2301572025" sldId="270"/>
            <ac:spMk id="2" creationId="{067D0DC5-F998-E3BA-C63A-F7FD77824B21}"/>
          </ac:spMkLst>
        </pc:spChg>
        <pc:spChg chg="del mod">
          <ac:chgData name="Risa" userId="7a5d581db5b095aa" providerId="LiveId" clId="{65C161B7-817E-402C-BE77-997211E5EC13}" dt="2023-04-12T13:10:10.141" v="1537" actId="26606"/>
          <ac:spMkLst>
            <pc:docMk/>
            <pc:sldMk cId="2301572025" sldId="270"/>
            <ac:spMk id="3" creationId="{5B6F56EC-AFD6-2EC2-09C1-D1F55D4FC46F}"/>
          </ac:spMkLst>
        </pc:spChg>
        <pc:spChg chg="mod">
          <ac:chgData name="Risa" userId="7a5d581db5b095aa" providerId="LiveId" clId="{65C161B7-817E-402C-BE77-997211E5EC13}" dt="2023-04-12T13:10:41.225" v="1538"/>
          <ac:spMkLst>
            <pc:docMk/>
            <pc:sldMk cId="2301572025" sldId="270"/>
            <ac:spMk id="6" creationId="{1CF52889-B006-DE1C-4FCB-FC89471EF5AD}"/>
          </ac:spMkLst>
        </pc:spChg>
        <pc:spChg chg="mod">
          <ac:chgData name="Risa" userId="7a5d581db5b095aa" providerId="LiveId" clId="{65C161B7-817E-402C-BE77-997211E5EC13}" dt="2023-04-12T13:10:41.225" v="1538"/>
          <ac:spMkLst>
            <pc:docMk/>
            <pc:sldMk cId="2301572025" sldId="270"/>
            <ac:spMk id="7" creationId="{1D33AB71-A825-1421-5637-105756C0C9B1}"/>
          </ac:spMkLst>
        </pc:spChg>
        <pc:spChg chg="mod">
          <ac:chgData name="Risa" userId="7a5d581db5b095aa" providerId="LiveId" clId="{65C161B7-817E-402C-BE77-997211E5EC13}" dt="2023-04-12T13:10:41.225" v="1538"/>
          <ac:spMkLst>
            <pc:docMk/>
            <pc:sldMk cId="2301572025" sldId="270"/>
            <ac:spMk id="8" creationId="{92FE91A0-1BCB-1231-69FE-FA02B6F0A54F}"/>
          </ac:spMkLst>
        </pc:spChg>
        <pc:spChg chg="mod">
          <ac:chgData name="Risa" userId="7a5d581db5b095aa" providerId="LiveId" clId="{65C161B7-817E-402C-BE77-997211E5EC13}" dt="2023-04-12T13:10:53.155" v="1542"/>
          <ac:spMkLst>
            <pc:docMk/>
            <pc:sldMk cId="2301572025" sldId="270"/>
            <ac:spMk id="10" creationId="{91792505-0574-88BA-1054-BE16AF8FBBE2}"/>
          </ac:spMkLst>
        </pc:spChg>
        <pc:spChg chg="mod">
          <ac:chgData name="Risa" userId="7a5d581db5b095aa" providerId="LiveId" clId="{65C161B7-817E-402C-BE77-997211E5EC13}" dt="2023-04-12T13:10:53.155" v="1542"/>
          <ac:spMkLst>
            <pc:docMk/>
            <pc:sldMk cId="2301572025" sldId="270"/>
            <ac:spMk id="11" creationId="{22C676D0-0F9B-5B25-1AEA-EF5A83E5B10E}"/>
          </ac:spMkLst>
        </pc:spChg>
        <pc:spChg chg="mod">
          <ac:chgData name="Risa" userId="7a5d581db5b095aa" providerId="LiveId" clId="{65C161B7-817E-402C-BE77-997211E5EC13}" dt="2023-04-12T13:10:53.155" v="1542"/>
          <ac:spMkLst>
            <pc:docMk/>
            <pc:sldMk cId="2301572025" sldId="270"/>
            <ac:spMk id="12" creationId="{6D26E3C8-26F3-1B3A-A3C7-AF754CC0DD15}"/>
          </ac:spMkLst>
        </pc:spChg>
        <pc:spChg chg="mod">
          <ac:chgData name="Risa" userId="7a5d581db5b095aa" providerId="LiveId" clId="{65C161B7-817E-402C-BE77-997211E5EC13}" dt="2023-04-12T13:11:17.382" v="1552"/>
          <ac:spMkLst>
            <pc:docMk/>
            <pc:sldMk cId="2301572025" sldId="270"/>
            <ac:spMk id="14" creationId="{1F2D4A82-3905-8452-09B0-32263240FD84}"/>
          </ac:spMkLst>
        </pc:spChg>
        <pc:spChg chg="mod">
          <ac:chgData name="Risa" userId="7a5d581db5b095aa" providerId="LiveId" clId="{65C161B7-817E-402C-BE77-997211E5EC13}" dt="2023-04-12T13:11:17.382" v="1552"/>
          <ac:spMkLst>
            <pc:docMk/>
            <pc:sldMk cId="2301572025" sldId="270"/>
            <ac:spMk id="15" creationId="{3D1265E7-A2AE-EEE1-AB82-4671D529F533}"/>
          </ac:spMkLst>
        </pc:spChg>
        <pc:spChg chg="mod">
          <ac:chgData name="Risa" userId="7a5d581db5b095aa" providerId="LiveId" clId="{65C161B7-817E-402C-BE77-997211E5EC13}" dt="2023-04-12T13:11:17.382" v="1552"/>
          <ac:spMkLst>
            <pc:docMk/>
            <pc:sldMk cId="2301572025" sldId="270"/>
            <ac:spMk id="16" creationId="{C2F20C68-FA0E-292C-329A-A4A8E9E86281}"/>
          </ac:spMkLst>
        </pc:spChg>
        <pc:grpChg chg="add del mod ord">
          <ac:chgData name="Risa" userId="7a5d581db5b095aa" providerId="LiveId" clId="{65C161B7-817E-402C-BE77-997211E5EC13}" dt="2023-04-12T13:10:50.447" v="1541"/>
          <ac:grpSpMkLst>
            <pc:docMk/>
            <pc:sldMk cId="2301572025" sldId="270"/>
            <ac:grpSpMk id="4" creationId="{6A091182-0DDA-4C8D-41C3-20C81528CDC7}"/>
          </ac:grpSpMkLst>
        </pc:grpChg>
        <pc:grpChg chg="add del mod ord">
          <ac:chgData name="Risa" userId="7a5d581db5b095aa" providerId="LiveId" clId="{65C161B7-817E-402C-BE77-997211E5EC13}" dt="2023-04-12T13:11:16.402" v="1551" actId="478"/>
          <ac:grpSpMkLst>
            <pc:docMk/>
            <pc:sldMk cId="2301572025" sldId="270"/>
            <ac:grpSpMk id="9" creationId="{02212E04-740E-DD6E-AE85-15AF14C7F603}"/>
          </ac:grpSpMkLst>
        </pc:grpChg>
        <pc:grpChg chg="add mod ord">
          <ac:chgData name="Risa" userId="7a5d581db5b095aa" providerId="LiveId" clId="{65C161B7-817E-402C-BE77-997211E5EC13}" dt="2023-04-12T14:20:01.421" v="2126" actId="1076"/>
          <ac:grpSpMkLst>
            <pc:docMk/>
            <pc:sldMk cId="2301572025" sldId="270"/>
            <ac:grpSpMk id="13" creationId="{C31940C3-1221-45A9-746B-69E9D5EB22B2}"/>
          </ac:grpSpMkLst>
        </pc:grpChg>
        <pc:graphicFrameChg chg="add mod modGraphic">
          <ac:chgData name="Risa" userId="7a5d581db5b095aa" providerId="LiveId" clId="{65C161B7-817E-402C-BE77-997211E5EC13}" dt="2023-04-12T13:15:39.700" v="1593"/>
          <ac:graphicFrameMkLst>
            <pc:docMk/>
            <pc:sldMk cId="2301572025" sldId="270"/>
            <ac:graphicFrameMk id="5" creationId="{4B970DAF-1977-8AFF-8271-49227189DB0B}"/>
          </ac:graphicFrameMkLst>
        </pc:graphicFrameChg>
      </pc:sldChg>
      <pc:sldChg chg="addSp delSp modSp new mod setBg modAnim">
        <pc:chgData name="Risa" userId="7a5d581db5b095aa" providerId="LiveId" clId="{65C161B7-817E-402C-BE77-997211E5EC13}" dt="2023-04-12T14:04:57.171" v="2084"/>
        <pc:sldMkLst>
          <pc:docMk/>
          <pc:sldMk cId="2327697415" sldId="271"/>
        </pc:sldMkLst>
        <pc:spChg chg="mod">
          <ac:chgData name="Risa" userId="7a5d581db5b095aa" providerId="LiveId" clId="{65C161B7-817E-402C-BE77-997211E5EC13}" dt="2023-04-12T14:04:57.171" v="2084"/>
          <ac:spMkLst>
            <pc:docMk/>
            <pc:sldMk cId="2327697415" sldId="271"/>
            <ac:spMk id="2" creationId="{52273A01-FE5B-D291-8445-6A4F7E568BC8}"/>
          </ac:spMkLst>
        </pc:spChg>
        <pc:spChg chg="add del mod">
          <ac:chgData name="Risa" userId="7a5d581db5b095aa" providerId="LiveId" clId="{65C161B7-817E-402C-BE77-997211E5EC13}" dt="2023-04-12T13:26:22.932" v="1714" actId="14100"/>
          <ac:spMkLst>
            <pc:docMk/>
            <pc:sldMk cId="2327697415" sldId="271"/>
            <ac:spMk id="3" creationId="{D1F85A26-763D-8B68-4BC6-42F16E15278D}"/>
          </ac:spMkLst>
        </pc:spChg>
        <pc:spChg chg="add">
          <ac:chgData name="Risa" userId="7a5d581db5b095aa" providerId="LiveId" clId="{65C161B7-817E-402C-BE77-997211E5EC13}" dt="2023-04-12T13:22:31.605" v="1688" actId="26606"/>
          <ac:spMkLst>
            <pc:docMk/>
            <pc:sldMk cId="2327697415" sldId="271"/>
            <ac:spMk id="9" creationId="{67B74F2B-9534-4540-96B0-5C8E958B940F}"/>
          </ac:spMkLst>
        </pc:spChg>
        <pc:spChg chg="mod">
          <ac:chgData name="Risa" userId="7a5d581db5b095aa" providerId="LiveId" clId="{65C161B7-817E-402C-BE77-997211E5EC13}" dt="2023-04-12T13:25:55.749" v="1710"/>
          <ac:spMkLst>
            <pc:docMk/>
            <pc:sldMk cId="2327697415" sldId="271"/>
            <ac:spMk id="15" creationId="{8EE614FC-9930-2D77-AA1C-769E6BC5200D}"/>
          </ac:spMkLst>
        </pc:spChg>
        <pc:spChg chg="mod">
          <ac:chgData name="Risa" userId="7a5d581db5b095aa" providerId="LiveId" clId="{65C161B7-817E-402C-BE77-997211E5EC13}" dt="2023-04-12T13:25:55.749" v="1710"/>
          <ac:spMkLst>
            <pc:docMk/>
            <pc:sldMk cId="2327697415" sldId="271"/>
            <ac:spMk id="16" creationId="{30DD7409-CC0B-677C-D8D5-B4D0C1BA1DE0}"/>
          </ac:spMkLst>
        </pc:spChg>
        <pc:spChg chg="mod">
          <ac:chgData name="Risa" userId="7a5d581db5b095aa" providerId="LiveId" clId="{65C161B7-817E-402C-BE77-997211E5EC13}" dt="2023-04-12T13:25:55.749" v="1710"/>
          <ac:spMkLst>
            <pc:docMk/>
            <pc:sldMk cId="2327697415" sldId="271"/>
            <ac:spMk id="17" creationId="{061BD61D-48F7-5987-6BE0-ECD4BE8CBF78}"/>
          </ac:spMkLst>
        </pc:spChg>
        <pc:grpChg chg="add mod ord">
          <ac:chgData name="Risa" userId="7a5d581db5b095aa" providerId="LiveId" clId="{65C161B7-817E-402C-BE77-997211E5EC13}" dt="2023-04-12T13:27:28.367" v="1716" actId="14100"/>
          <ac:grpSpMkLst>
            <pc:docMk/>
            <pc:sldMk cId="2327697415" sldId="271"/>
            <ac:grpSpMk id="14" creationId="{633F77E9-C362-302F-1E64-606125D47E40}"/>
          </ac:grpSpMkLst>
        </pc:grpChg>
        <pc:graphicFrameChg chg="add del">
          <ac:chgData name="Risa" userId="7a5d581db5b095aa" providerId="LiveId" clId="{65C161B7-817E-402C-BE77-997211E5EC13}" dt="2023-04-12T13:18:43.271" v="1601" actId="26606"/>
          <ac:graphicFrameMkLst>
            <pc:docMk/>
            <pc:sldMk cId="2327697415" sldId="271"/>
            <ac:graphicFrameMk id="5" creationId="{531FCDE5-DF79-3FDF-41B5-D8B66811C957}"/>
          </ac:graphicFrameMkLst>
        </pc:graphicFrameChg>
        <pc:picChg chg="add del">
          <ac:chgData name="Risa" userId="7a5d581db5b095aa" providerId="LiveId" clId="{65C161B7-817E-402C-BE77-997211E5EC13}" dt="2023-04-12T13:23:21.214" v="1689" actId="478"/>
          <ac:picMkLst>
            <pc:docMk/>
            <pc:sldMk cId="2327697415" sldId="271"/>
            <ac:picMk id="6" creationId="{6FF69CFA-F86A-1AAB-4844-77D3F5AE0E78}"/>
          </ac:picMkLst>
        </pc:picChg>
        <pc:picChg chg="add del mod">
          <ac:chgData name="Risa" userId="7a5d581db5b095aa" providerId="LiveId" clId="{65C161B7-817E-402C-BE77-997211E5EC13}" dt="2023-04-12T13:23:24.751" v="1693" actId="478"/>
          <ac:picMkLst>
            <pc:docMk/>
            <pc:sldMk cId="2327697415" sldId="271"/>
            <ac:picMk id="7" creationId="{5C6BE47F-0A36-4533-A8EB-AFD40D0525E0}"/>
          </ac:picMkLst>
        </pc:picChg>
        <pc:picChg chg="add del mod">
          <ac:chgData name="Risa" userId="7a5d581db5b095aa" providerId="LiveId" clId="{65C161B7-817E-402C-BE77-997211E5EC13}" dt="2023-04-12T13:24:00.978" v="1697" actId="478"/>
          <ac:picMkLst>
            <pc:docMk/>
            <pc:sldMk cId="2327697415" sldId="271"/>
            <ac:picMk id="10" creationId="{AA75CFAC-E7A6-5405-42DF-51A7C8482906}"/>
          </ac:picMkLst>
        </pc:picChg>
        <pc:picChg chg="add mod">
          <ac:chgData name="Risa" userId="7a5d581db5b095aa" providerId="LiveId" clId="{65C161B7-817E-402C-BE77-997211E5EC13}" dt="2023-04-12T13:24:58.909" v="1707" actId="14100"/>
          <ac:picMkLst>
            <pc:docMk/>
            <pc:sldMk cId="2327697415" sldId="271"/>
            <ac:picMk id="13" creationId="{E152A124-36F3-57F9-AA18-8CB5EB01EB30}"/>
          </ac:picMkLst>
        </pc:picChg>
        <pc:cxnChg chg="add">
          <ac:chgData name="Risa" userId="7a5d581db5b095aa" providerId="LiveId" clId="{65C161B7-817E-402C-BE77-997211E5EC13}" dt="2023-04-12T13:22:31.605" v="1688" actId="26606"/>
          <ac:cxnSpMkLst>
            <pc:docMk/>
            <pc:sldMk cId="2327697415" sldId="271"/>
            <ac:cxnSpMk id="11" creationId="{33BECB2B-2CFA-412C-880F-C4B60974936F}"/>
          </ac:cxnSpMkLst>
        </pc:cxnChg>
      </pc:sldChg>
      <pc:sldChg chg="addSp delSp modSp new mod modAnim">
        <pc:chgData name="Risa" userId="7a5d581db5b095aa" providerId="LiveId" clId="{65C161B7-817E-402C-BE77-997211E5EC13}" dt="2023-04-12T14:20:31.647" v="2127" actId="14100"/>
        <pc:sldMkLst>
          <pc:docMk/>
          <pc:sldMk cId="2019348880" sldId="272"/>
        </pc:sldMkLst>
        <pc:spChg chg="mod">
          <ac:chgData name="Risa" userId="7a5d581db5b095aa" providerId="LiveId" clId="{65C161B7-817E-402C-BE77-997211E5EC13}" dt="2023-04-12T14:04:50.217" v="2082"/>
          <ac:spMkLst>
            <pc:docMk/>
            <pc:sldMk cId="2019348880" sldId="272"/>
            <ac:spMk id="2" creationId="{70B22283-7EE5-9594-ADF7-5D92167E1F83}"/>
          </ac:spMkLst>
        </pc:spChg>
        <pc:spChg chg="del mod">
          <ac:chgData name="Risa" userId="7a5d581db5b095aa" providerId="LiveId" clId="{65C161B7-817E-402C-BE77-997211E5EC13}" dt="2023-04-12T13:28:41.777" v="1769" actId="26606"/>
          <ac:spMkLst>
            <pc:docMk/>
            <pc:sldMk cId="2019348880" sldId="272"/>
            <ac:spMk id="3" creationId="{45C27474-8C8E-43EA-826A-B016A3D65228}"/>
          </ac:spMkLst>
        </pc:spChg>
        <pc:spChg chg="mod">
          <ac:chgData name="Risa" userId="7a5d581db5b095aa" providerId="LiveId" clId="{65C161B7-817E-402C-BE77-997211E5EC13}" dt="2023-04-12T13:29:00.348" v="1770"/>
          <ac:spMkLst>
            <pc:docMk/>
            <pc:sldMk cId="2019348880" sldId="272"/>
            <ac:spMk id="6" creationId="{6643E8F7-FAB8-FA6B-9731-3DFD16127348}"/>
          </ac:spMkLst>
        </pc:spChg>
        <pc:spChg chg="mod">
          <ac:chgData name="Risa" userId="7a5d581db5b095aa" providerId="LiveId" clId="{65C161B7-817E-402C-BE77-997211E5EC13}" dt="2023-04-12T13:29:00.348" v="1770"/>
          <ac:spMkLst>
            <pc:docMk/>
            <pc:sldMk cId="2019348880" sldId="272"/>
            <ac:spMk id="7" creationId="{9E760D64-CFCC-3EB4-68B6-CA614FAF578F}"/>
          </ac:spMkLst>
        </pc:spChg>
        <pc:spChg chg="mod">
          <ac:chgData name="Risa" userId="7a5d581db5b095aa" providerId="LiveId" clId="{65C161B7-817E-402C-BE77-997211E5EC13}" dt="2023-04-12T13:29:00.348" v="1770"/>
          <ac:spMkLst>
            <pc:docMk/>
            <pc:sldMk cId="2019348880" sldId="272"/>
            <ac:spMk id="8" creationId="{9A11D76A-9041-C596-3E2D-64050F82DF50}"/>
          </ac:spMkLst>
        </pc:spChg>
        <pc:spChg chg="mod">
          <ac:chgData name="Risa" userId="7a5d581db5b095aa" providerId="LiveId" clId="{65C161B7-817E-402C-BE77-997211E5EC13}" dt="2023-04-12T13:30:20.274" v="1781"/>
          <ac:spMkLst>
            <pc:docMk/>
            <pc:sldMk cId="2019348880" sldId="272"/>
            <ac:spMk id="10" creationId="{14F78374-2A85-B694-269C-89599BB4930F}"/>
          </ac:spMkLst>
        </pc:spChg>
        <pc:spChg chg="mod">
          <ac:chgData name="Risa" userId="7a5d581db5b095aa" providerId="LiveId" clId="{65C161B7-817E-402C-BE77-997211E5EC13}" dt="2023-04-12T13:30:20.274" v="1781"/>
          <ac:spMkLst>
            <pc:docMk/>
            <pc:sldMk cId="2019348880" sldId="272"/>
            <ac:spMk id="11" creationId="{7C152D86-129B-C95C-0510-3C060748C2B7}"/>
          </ac:spMkLst>
        </pc:spChg>
        <pc:spChg chg="mod">
          <ac:chgData name="Risa" userId="7a5d581db5b095aa" providerId="LiveId" clId="{65C161B7-817E-402C-BE77-997211E5EC13}" dt="2023-04-12T13:30:20.274" v="1781"/>
          <ac:spMkLst>
            <pc:docMk/>
            <pc:sldMk cId="2019348880" sldId="272"/>
            <ac:spMk id="12" creationId="{F1A1913B-F60C-C2EF-37F7-D691037275AE}"/>
          </ac:spMkLst>
        </pc:spChg>
        <pc:grpChg chg="add del mod ord">
          <ac:chgData name="Risa" userId="7a5d581db5b095aa" providerId="LiveId" clId="{65C161B7-817E-402C-BE77-997211E5EC13}" dt="2023-04-12T13:30:18.501" v="1780" actId="478"/>
          <ac:grpSpMkLst>
            <pc:docMk/>
            <pc:sldMk cId="2019348880" sldId="272"/>
            <ac:grpSpMk id="4" creationId="{5585ACFD-99FC-5343-8D6D-B495B31FD668}"/>
          </ac:grpSpMkLst>
        </pc:grpChg>
        <pc:grpChg chg="add mod ord">
          <ac:chgData name="Risa" userId="7a5d581db5b095aa" providerId="LiveId" clId="{65C161B7-817E-402C-BE77-997211E5EC13}" dt="2023-04-12T13:30:51.048" v="1788" actId="1076"/>
          <ac:grpSpMkLst>
            <pc:docMk/>
            <pc:sldMk cId="2019348880" sldId="272"/>
            <ac:grpSpMk id="9" creationId="{193332E8-128E-C6F5-4B82-E2D694AC661A}"/>
          </ac:grpSpMkLst>
        </pc:grpChg>
        <pc:graphicFrameChg chg="add mod">
          <ac:chgData name="Risa" userId="7a5d581db5b095aa" providerId="LiveId" clId="{65C161B7-817E-402C-BE77-997211E5EC13}" dt="2023-04-12T14:20:31.647" v="2127" actId="14100"/>
          <ac:graphicFrameMkLst>
            <pc:docMk/>
            <pc:sldMk cId="2019348880" sldId="272"/>
            <ac:graphicFrameMk id="5" creationId="{D69EF255-F7AE-CDC5-9FDE-AAA9AD2D4CBB}"/>
          </ac:graphicFrameMkLst>
        </pc:graphicFrameChg>
      </pc:sldChg>
      <pc:sldChg chg="addSp delSp modSp new mod modAnim">
        <pc:chgData name="Risa" userId="7a5d581db5b095aa" providerId="LiveId" clId="{65C161B7-817E-402C-BE77-997211E5EC13}" dt="2023-04-12T14:04:37.236" v="2080" actId="1076"/>
        <pc:sldMkLst>
          <pc:docMk/>
          <pc:sldMk cId="2067056008" sldId="273"/>
        </pc:sldMkLst>
        <pc:spChg chg="mod">
          <ac:chgData name="Risa" userId="7a5d581db5b095aa" providerId="LiveId" clId="{65C161B7-817E-402C-BE77-997211E5EC13}" dt="2023-04-12T14:04:37.236" v="2080" actId="1076"/>
          <ac:spMkLst>
            <pc:docMk/>
            <pc:sldMk cId="2067056008" sldId="273"/>
            <ac:spMk id="2" creationId="{612285CF-C9DC-9A98-5574-7BD7E9242780}"/>
          </ac:spMkLst>
        </pc:spChg>
        <pc:spChg chg="del mod">
          <ac:chgData name="Risa" userId="7a5d581db5b095aa" providerId="LiveId" clId="{65C161B7-817E-402C-BE77-997211E5EC13}" dt="2023-04-12T13:32:57.142" v="1859" actId="12084"/>
          <ac:spMkLst>
            <pc:docMk/>
            <pc:sldMk cId="2067056008" sldId="273"/>
            <ac:spMk id="3" creationId="{C0D9E356-1FAD-CDDA-2229-AF56DBFD8AB5}"/>
          </ac:spMkLst>
        </pc:spChg>
        <pc:spChg chg="mod">
          <ac:chgData name="Risa" userId="7a5d581db5b095aa" providerId="LiveId" clId="{65C161B7-817E-402C-BE77-997211E5EC13}" dt="2023-04-12T13:33:24.599" v="1862"/>
          <ac:spMkLst>
            <pc:docMk/>
            <pc:sldMk cId="2067056008" sldId="273"/>
            <ac:spMk id="6" creationId="{5F06A625-8B1F-0B6E-C8F3-DF91296FDD58}"/>
          </ac:spMkLst>
        </pc:spChg>
        <pc:spChg chg="mod">
          <ac:chgData name="Risa" userId="7a5d581db5b095aa" providerId="LiveId" clId="{65C161B7-817E-402C-BE77-997211E5EC13}" dt="2023-04-12T13:33:24.599" v="1862"/>
          <ac:spMkLst>
            <pc:docMk/>
            <pc:sldMk cId="2067056008" sldId="273"/>
            <ac:spMk id="7" creationId="{1F5C2330-CE2E-36EE-AC66-3E8059DF0CD6}"/>
          </ac:spMkLst>
        </pc:spChg>
        <pc:spChg chg="mod">
          <ac:chgData name="Risa" userId="7a5d581db5b095aa" providerId="LiveId" clId="{65C161B7-817E-402C-BE77-997211E5EC13}" dt="2023-04-12T13:33:24.599" v="1862"/>
          <ac:spMkLst>
            <pc:docMk/>
            <pc:sldMk cId="2067056008" sldId="273"/>
            <ac:spMk id="8" creationId="{6BD36E16-D3FB-7A89-2EF5-F5A5F5E9E0D1}"/>
          </ac:spMkLst>
        </pc:spChg>
        <pc:grpChg chg="add mod ord">
          <ac:chgData name="Risa" userId="7a5d581db5b095aa" providerId="LiveId" clId="{65C161B7-817E-402C-BE77-997211E5EC13}" dt="2023-04-12T13:33:28.742" v="1863" actId="167"/>
          <ac:grpSpMkLst>
            <pc:docMk/>
            <pc:sldMk cId="2067056008" sldId="273"/>
            <ac:grpSpMk id="5" creationId="{C19E4BF1-D6F6-5607-348E-D00A6FC3AA15}"/>
          </ac:grpSpMkLst>
        </pc:grpChg>
        <pc:graphicFrameChg chg="add mod">
          <ac:chgData name="Risa" userId="7a5d581db5b095aa" providerId="LiveId" clId="{65C161B7-817E-402C-BE77-997211E5EC13}" dt="2023-04-12T13:33:13.680" v="1861" actId="12100"/>
          <ac:graphicFrameMkLst>
            <pc:docMk/>
            <pc:sldMk cId="2067056008" sldId="273"/>
            <ac:graphicFrameMk id="4" creationId="{AA880373-8499-6753-4675-CC5D22680E46}"/>
          </ac:graphicFrameMkLst>
        </pc:graphicFrameChg>
      </pc:sldChg>
      <pc:sldChg chg="addSp delSp modSp new mod modAnim">
        <pc:chgData name="Risa" userId="7a5d581db5b095aa" providerId="LiveId" clId="{65C161B7-817E-402C-BE77-997211E5EC13}" dt="2023-04-12T14:21:32.055" v="2132" actId="1076"/>
        <pc:sldMkLst>
          <pc:docMk/>
          <pc:sldMk cId="2914810267" sldId="274"/>
        </pc:sldMkLst>
        <pc:spChg chg="mod">
          <ac:chgData name="Risa" userId="7a5d581db5b095aa" providerId="LiveId" clId="{65C161B7-817E-402C-BE77-997211E5EC13}" dt="2023-04-12T14:04:04.953" v="2077" actId="113"/>
          <ac:spMkLst>
            <pc:docMk/>
            <pc:sldMk cId="2914810267" sldId="274"/>
            <ac:spMk id="2" creationId="{75687D81-9FC8-DDD8-2617-8EE365721D1E}"/>
          </ac:spMkLst>
        </pc:spChg>
        <pc:spChg chg="del mod">
          <ac:chgData name="Risa" userId="7a5d581db5b095aa" providerId="LiveId" clId="{65C161B7-817E-402C-BE77-997211E5EC13}" dt="2023-04-12T13:35:37.582" v="1931" actId="26606"/>
          <ac:spMkLst>
            <pc:docMk/>
            <pc:sldMk cId="2914810267" sldId="274"/>
            <ac:spMk id="3" creationId="{8EE4D950-60F2-556E-973F-80B7A2BB3362}"/>
          </ac:spMkLst>
        </pc:spChg>
        <pc:spChg chg="mod">
          <ac:chgData name="Risa" userId="7a5d581db5b095aa" providerId="LiveId" clId="{65C161B7-817E-402C-BE77-997211E5EC13}" dt="2023-04-12T13:36:13.803" v="1945"/>
          <ac:spMkLst>
            <pc:docMk/>
            <pc:sldMk cId="2914810267" sldId="274"/>
            <ac:spMk id="6" creationId="{4FA72F6D-0923-893A-6B42-8DEDA12A8A06}"/>
          </ac:spMkLst>
        </pc:spChg>
        <pc:spChg chg="mod">
          <ac:chgData name="Risa" userId="7a5d581db5b095aa" providerId="LiveId" clId="{65C161B7-817E-402C-BE77-997211E5EC13}" dt="2023-04-12T13:36:37.485" v="1949" actId="14100"/>
          <ac:spMkLst>
            <pc:docMk/>
            <pc:sldMk cId="2914810267" sldId="274"/>
            <ac:spMk id="7" creationId="{3AE84E57-6FC3-4081-76B4-817EAE4626F8}"/>
          </ac:spMkLst>
        </pc:spChg>
        <pc:spChg chg="mod">
          <ac:chgData name="Risa" userId="7a5d581db5b095aa" providerId="LiveId" clId="{65C161B7-817E-402C-BE77-997211E5EC13}" dt="2023-04-12T13:36:43.041" v="1950" actId="14100"/>
          <ac:spMkLst>
            <pc:docMk/>
            <pc:sldMk cId="2914810267" sldId="274"/>
            <ac:spMk id="8" creationId="{C7B92929-7D78-A006-41F5-FC2239759EE0}"/>
          </ac:spMkLst>
        </pc:spChg>
        <pc:grpChg chg="add mod ord">
          <ac:chgData name="Risa" userId="7a5d581db5b095aa" providerId="LiveId" clId="{65C161B7-817E-402C-BE77-997211E5EC13}" dt="2023-04-12T14:21:15.694" v="2130" actId="1076"/>
          <ac:grpSpMkLst>
            <pc:docMk/>
            <pc:sldMk cId="2914810267" sldId="274"/>
            <ac:grpSpMk id="4" creationId="{24C84748-6CFD-A82C-5746-C0D3D4863364}"/>
          </ac:grpSpMkLst>
        </pc:grpChg>
        <pc:graphicFrameChg chg="add mod modGraphic">
          <ac:chgData name="Risa" userId="7a5d581db5b095aa" providerId="LiveId" clId="{65C161B7-817E-402C-BE77-997211E5EC13}" dt="2023-04-12T14:21:32.055" v="2132" actId="1076"/>
          <ac:graphicFrameMkLst>
            <pc:docMk/>
            <pc:sldMk cId="2914810267" sldId="274"/>
            <ac:graphicFrameMk id="5" creationId="{54D0BCD1-C0DF-2463-0B9C-99B77A38A096}"/>
          </ac:graphicFrameMkLst>
        </pc:graphicFrameChg>
        <pc:picChg chg="add del mod">
          <ac:chgData name="Risa" userId="7a5d581db5b095aa" providerId="LiveId" clId="{65C161B7-817E-402C-BE77-997211E5EC13}" dt="2023-04-12T13:39:18.494" v="1976" actId="478"/>
          <ac:picMkLst>
            <pc:docMk/>
            <pc:sldMk cId="2914810267" sldId="274"/>
            <ac:picMk id="10" creationId="{C59590CF-9FB4-CB97-1F17-FA26E80A99FF}"/>
          </ac:picMkLst>
        </pc:picChg>
        <pc:picChg chg="add mod">
          <ac:chgData name="Risa" userId="7a5d581db5b095aa" providerId="LiveId" clId="{65C161B7-817E-402C-BE77-997211E5EC13}" dt="2023-04-12T14:21:17.833" v="2131" actId="1076"/>
          <ac:picMkLst>
            <pc:docMk/>
            <pc:sldMk cId="2914810267" sldId="274"/>
            <ac:picMk id="12" creationId="{83B8F485-374F-0E99-AE58-0EE966703295}"/>
          </ac:picMkLst>
        </pc:picChg>
      </pc:sldChg>
      <pc:sldChg chg="addSp delSp modSp new mod modAnim">
        <pc:chgData name="Risa" userId="7a5d581db5b095aa" providerId="LiveId" clId="{65C161B7-817E-402C-BE77-997211E5EC13}" dt="2023-04-12T14:21:49.296" v="2133" actId="1076"/>
        <pc:sldMkLst>
          <pc:docMk/>
          <pc:sldMk cId="2959903525" sldId="275"/>
        </pc:sldMkLst>
        <pc:spChg chg="mod">
          <ac:chgData name="Risa" userId="7a5d581db5b095aa" providerId="LiveId" clId="{65C161B7-817E-402C-BE77-997211E5EC13}" dt="2023-04-12T14:03:57.324" v="2075"/>
          <ac:spMkLst>
            <pc:docMk/>
            <pc:sldMk cId="2959903525" sldId="275"/>
            <ac:spMk id="2" creationId="{3D341D9E-E822-55BA-1012-DBD057000263}"/>
          </ac:spMkLst>
        </pc:spChg>
        <pc:spChg chg="add del mod">
          <ac:chgData name="Risa" userId="7a5d581db5b095aa" providerId="LiveId" clId="{65C161B7-817E-402C-BE77-997211E5EC13}" dt="2023-04-12T13:42:26.004" v="2028" actId="26606"/>
          <ac:spMkLst>
            <pc:docMk/>
            <pc:sldMk cId="2959903525" sldId="275"/>
            <ac:spMk id="3" creationId="{92C825CD-9F71-5D61-BB0C-0FFBEBDB78CC}"/>
          </ac:spMkLst>
        </pc:spChg>
        <pc:spChg chg="mod">
          <ac:chgData name="Risa" userId="7a5d581db5b095aa" providerId="LiveId" clId="{65C161B7-817E-402C-BE77-997211E5EC13}" dt="2023-04-12T13:42:57.984" v="2031"/>
          <ac:spMkLst>
            <pc:docMk/>
            <pc:sldMk cId="2959903525" sldId="275"/>
            <ac:spMk id="6" creationId="{931049D7-9047-44DD-6754-2D45551BA76D}"/>
          </ac:spMkLst>
        </pc:spChg>
        <pc:spChg chg="mod">
          <ac:chgData name="Risa" userId="7a5d581db5b095aa" providerId="LiveId" clId="{65C161B7-817E-402C-BE77-997211E5EC13}" dt="2023-04-12T13:42:57.984" v="2031"/>
          <ac:spMkLst>
            <pc:docMk/>
            <pc:sldMk cId="2959903525" sldId="275"/>
            <ac:spMk id="8" creationId="{DA2210DB-A7AF-CC5F-12E5-7AED6F604CFB}"/>
          </ac:spMkLst>
        </pc:spChg>
        <pc:spChg chg="mod">
          <ac:chgData name="Risa" userId="7a5d581db5b095aa" providerId="LiveId" clId="{65C161B7-817E-402C-BE77-997211E5EC13}" dt="2023-04-12T13:42:57.984" v="2031"/>
          <ac:spMkLst>
            <pc:docMk/>
            <pc:sldMk cId="2959903525" sldId="275"/>
            <ac:spMk id="10" creationId="{CED17E94-7CB6-ABEE-DC26-83C7E500A82A}"/>
          </ac:spMkLst>
        </pc:spChg>
        <pc:grpChg chg="add mod ord">
          <ac:chgData name="Risa" userId="7a5d581db5b095aa" providerId="LiveId" clId="{65C161B7-817E-402C-BE77-997211E5EC13}" dt="2023-04-12T14:21:49.296" v="2133" actId="1076"/>
          <ac:grpSpMkLst>
            <pc:docMk/>
            <pc:sldMk cId="2959903525" sldId="275"/>
            <ac:grpSpMk id="4" creationId="{87285086-1AFA-8124-5086-38CAC0DEED35}"/>
          </ac:grpSpMkLst>
        </pc:grpChg>
        <pc:graphicFrameChg chg="add del">
          <ac:chgData name="Risa" userId="7a5d581db5b095aa" providerId="LiveId" clId="{65C161B7-817E-402C-BE77-997211E5EC13}" dt="2023-04-12T13:42:24.505" v="2025" actId="26606"/>
          <ac:graphicFrameMkLst>
            <pc:docMk/>
            <pc:sldMk cId="2959903525" sldId="275"/>
            <ac:graphicFrameMk id="5" creationId="{04C2BF61-DFD5-CC38-429A-EEA7AC6FD23C}"/>
          </ac:graphicFrameMkLst>
        </pc:graphicFrameChg>
        <pc:graphicFrameChg chg="add del">
          <ac:chgData name="Risa" userId="7a5d581db5b095aa" providerId="LiveId" clId="{65C161B7-817E-402C-BE77-997211E5EC13}" dt="2023-04-12T13:42:25.970" v="2027" actId="26606"/>
          <ac:graphicFrameMkLst>
            <pc:docMk/>
            <pc:sldMk cId="2959903525" sldId="275"/>
            <ac:graphicFrameMk id="7" creationId="{4646666F-9B51-260D-2227-373805BA3B06}"/>
          </ac:graphicFrameMkLst>
        </pc:graphicFrameChg>
        <pc:graphicFrameChg chg="add mod">
          <ac:chgData name="Risa" userId="7a5d581db5b095aa" providerId="LiveId" clId="{65C161B7-817E-402C-BE77-997211E5EC13}" dt="2023-04-12T13:43:51.350" v="2035" actId="1076"/>
          <ac:graphicFrameMkLst>
            <pc:docMk/>
            <pc:sldMk cId="2959903525" sldId="275"/>
            <ac:graphicFrameMk id="9" creationId="{B8D4912F-8620-36E3-3939-F45A6795DBFB}"/>
          </ac:graphicFrameMkLst>
        </pc:graphicFrameChg>
      </pc:sldChg>
      <pc:sldMasterChg chg="del delSldLayout">
        <pc:chgData name="Risa" userId="7a5d581db5b095aa" providerId="LiveId" clId="{65C161B7-817E-402C-BE77-997211E5EC13}" dt="2023-04-12T10:36:00.538" v="0" actId="26606"/>
        <pc:sldMasterMkLst>
          <pc:docMk/>
          <pc:sldMasterMk cId="3167090203" sldId="2147483648"/>
        </pc:sldMasterMkLst>
        <pc:sldLayoutChg chg="del">
          <pc:chgData name="Risa" userId="7a5d581db5b095aa" providerId="LiveId" clId="{65C161B7-817E-402C-BE77-997211E5EC13}" dt="2023-04-12T10:36:00.538" v="0" actId="26606"/>
          <pc:sldLayoutMkLst>
            <pc:docMk/>
            <pc:sldMasterMk cId="3167090203" sldId="2147483648"/>
            <pc:sldLayoutMk cId="1469429238" sldId="2147483649"/>
          </pc:sldLayoutMkLst>
        </pc:sldLayoutChg>
        <pc:sldLayoutChg chg="del">
          <pc:chgData name="Risa" userId="7a5d581db5b095aa" providerId="LiveId" clId="{65C161B7-817E-402C-BE77-997211E5EC13}" dt="2023-04-12T10:36:00.538" v="0" actId="26606"/>
          <pc:sldLayoutMkLst>
            <pc:docMk/>
            <pc:sldMasterMk cId="3167090203" sldId="2147483648"/>
            <pc:sldLayoutMk cId="2558792395" sldId="2147483650"/>
          </pc:sldLayoutMkLst>
        </pc:sldLayoutChg>
        <pc:sldLayoutChg chg="del">
          <pc:chgData name="Risa" userId="7a5d581db5b095aa" providerId="LiveId" clId="{65C161B7-817E-402C-BE77-997211E5EC13}" dt="2023-04-12T10:36:00.538" v="0" actId="26606"/>
          <pc:sldLayoutMkLst>
            <pc:docMk/>
            <pc:sldMasterMk cId="3167090203" sldId="2147483648"/>
            <pc:sldLayoutMk cId="4144179069" sldId="2147483651"/>
          </pc:sldLayoutMkLst>
        </pc:sldLayoutChg>
        <pc:sldLayoutChg chg="del">
          <pc:chgData name="Risa" userId="7a5d581db5b095aa" providerId="LiveId" clId="{65C161B7-817E-402C-BE77-997211E5EC13}" dt="2023-04-12T10:36:00.538" v="0" actId="26606"/>
          <pc:sldLayoutMkLst>
            <pc:docMk/>
            <pc:sldMasterMk cId="3167090203" sldId="2147483648"/>
            <pc:sldLayoutMk cId="1301891971" sldId="2147483652"/>
          </pc:sldLayoutMkLst>
        </pc:sldLayoutChg>
        <pc:sldLayoutChg chg="del">
          <pc:chgData name="Risa" userId="7a5d581db5b095aa" providerId="LiveId" clId="{65C161B7-817E-402C-BE77-997211E5EC13}" dt="2023-04-12T10:36:00.538" v="0" actId="26606"/>
          <pc:sldLayoutMkLst>
            <pc:docMk/>
            <pc:sldMasterMk cId="3167090203" sldId="2147483648"/>
            <pc:sldLayoutMk cId="1903230844" sldId="2147483653"/>
          </pc:sldLayoutMkLst>
        </pc:sldLayoutChg>
        <pc:sldLayoutChg chg="del">
          <pc:chgData name="Risa" userId="7a5d581db5b095aa" providerId="LiveId" clId="{65C161B7-817E-402C-BE77-997211E5EC13}" dt="2023-04-12T10:36:00.538" v="0" actId="26606"/>
          <pc:sldLayoutMkLst>
            <pc:docMk/>
            <pc:sldMasterMk cId="3167090203" sldId="2147483648"/>
            <pc:sldLayoutMk cId="136461140" sldId="2147483654"/>
          </pc:sldLayoutMkLst>
        </pc:sldLayoutChg>
        <pc:sldLayoutChg chg="del">
          <pc:chgData name="Risa" userId="7a5d581db5b095aa" providerId="LiveId" clId="{65C161B7-817E-402C-BE77-997211E5EC13}" dt="2023-04-12T10:36:00.538" v="0" actId="26606"/>
          <pc:sldLayoutMkLst>
            <pc:docMk/>
            <pc:sldMasterMk cId="3167090203" sldId="2147483648"/>
            <pc:sldLayoutMk cId="3832851062" sldId="2147483655"/>
          </pc:sldLayoutMkLst>
        </pc:sldLayoutChg>
        <pc:sldLayoutChg chg="del">
          <pc:chgData name="Risa" userId="7a5d581db5b095aa" providerId="LiveId" clId="{65C161B7-817E-402C-BE77-997211E5EC13}" dt="2023-04-12T10:36:00.538" v="0" actId="26606"/>
          <pc:sldLayoutMkLst>
            <pc:docMk/>
            <pc:sldMasterMk cId="3167090203" sldId="2147483648"/>
            <pc:sldLayoutMk cId="1890698866" sldId="2147483656"/>
          </pc:sldLayoutMkLst>
        </pc:sldLayoutChg>
        <pc:sldLayoutChg chg="del">
          <pc:chgData name="Risa" userId="7a5d581db5b095aa" providerId="LiveId" clId="{65C161B7-817E-402C-BE77-997211E5EC13}" dt="2023-04-12T10:36:00.538" v="0" actId="26606"/>
          <pc:sldLayoutMkLst>
            <pc:docMk/>
            <pc:sldMasterMk cId="3167090203" sldId="2147483648"/>
            <pc:sldLayoutMk cId="2616181682" sldId="2147483657"/>
          </pc:sldLayoutMkLst>
        </pc:sldLayoutChg>
        <pc:sldLayoutChg chg="del">
          <pc:chgData name="Risa" userId="7a5d581db5b095aa" providerId="LiveId" clId="{65C161B7-817E-402C-BE77-997211E5EC13}" dt="2023-04-12T10:36:00.538" v="0" actId="26606"/>
          <pc:sldLayoutMkLst>
            <pc:docMk/>
            <pc:sldMasterMk cId="3167090203" sldId="2147483648"/>
            <pc:sldLayoutMk cId="3747729020" sldId="2147483658"/>
          </pc:sldLayoutMkLst>
        </pc:sldLayoutChg>
        <pc:sldLayoutChg chg="del">
          <pc:chgData name="Risa" userId="7a5d581db5b095aa" providerId="LiveId" clId="{65C161B7-817E-402C-BE77-997211E5EC13}" dt="2023-04-12T10:36:00.538" v="0" actId="26606"/>
          <pc:sldLayoutMkLst>
            <pc:docMk/>
            <pc:sldMasterMk cId="3167090203" sldId="2147483648"/>
            <pc:sldLayoutMk cId="850681913" sldId="2147483659"/>
          </pc:sldLayoutMkLst>
        </pc:sldLayoutChg>
      </pc:sldMasterChg>
      <pc:sldMasterChg chg="add addSldLayout">
        <pc:chgData name="Risa" userId="7a5d581db5b095aa" providerId="LiveId" clId="{65C161B7-817E-402C-BE77-997211E5EC13}" dt="2023-04-12T10:36:00.538" v="0" actId="26606"/>
        <pc:sldMasterMkLst>
          <pc:docMk/>
          <pc:sldMasterMk cId="1987885123" sldId="2147483738"/>
        </pc:sldMasterMkLst>
        <pc:sldLayoutChg chg="add">
          <pc:chgData name="Risa" userId="7a5d581db5b095aa" providerId="LiveId" clId="{65C161B7-817E-402C-BE77-997211E5EC13}" dt="2023-04-12T10:36:00.538" v="0" actId="26606"/>
          <pc:sldLayoutMkLst>
            <pc:docMk/>
            <pc:sldMasterMk cId="1987885123" sldId="2147483738"/>
            <pc:sldLayoutMk cId="2033424533" sldId="2147483727"/>
          </pc:sldLayoutMkLst>
        </pc:sldLayoutChg>
        <pc:sldLayoutChg chg="add">
          <pc:chgData name="Risa" userId="7a5d581db5b095aa" providerId="LiveId" clId="{65C161B7-817E-402C-BE77-997211E5EC13}" dt="2023-04-12T10:36:00.538" v="0" actId="26606"/>
          <pc:sldLayoutMkLst>
            <pc:docMk/>
            <pc:sldMasterMk cId="1987885123" sldId="2147483738"/>
            <pc:sldLayoutMk cId="1789927407" sldId="2147483728"/>
          </pc:sldLayoutMkLst>
        </pc:sldLayoutChg>
        <pc:sldLayoutChg chg="add">
          <pc:chgData name="Risa" userId="7a5d581db5b095aa" providerId="LiveId" clId="{65C161B7-817E-402C-BE77-997211E5EC13}" dt="2023-04-12T10:36:00.538" v="0" actId="26606"/>
          <pc:sldLayoutMkLst>
            <pc:docMk/>
            <pc:sldMasterMk cId="1987885123" sldId="2147483738"/>
            <pc:sldLayoutMk cId="917778539" sldId="2147483729"/>
          </pc:sldLayoutMkLst>
        </pc:sldLayoutChg>
        <pc:sldLayoutChg chg="add">
          <pc:chgData name="Risa" userId="7a5d581db5b095aa" providerId="LiveId" clId="{65C161B7-817E-402C-BE77-997211E5EC13}" dt="2023-04-12T10:36:00.538" v="0" actId="26606"/>
          <pc:sldLayoutMkLst>
            <pc:docMk/>
            <pc:sldMasterMk cId="1987885123" sldId="2147483738"/>
            <pc:sldLayoutMk cId="1122171761" sldId="2147483730"/>
          </pc:sldLayoutMkLst>
        </pc:sldLayoutChg>
        <pc:sldLayoutChg chg="add">
          <pc:chgData name="Risa" userId="7a5d581db5b095aa" providerId="LiveId" clId="{65C161B7-817E-402C-BE77-997211E5EC13}" dt="2023-04-12T10:36:00.538" v="0" actId="26606"/>
          <pc:sldLayoutMkLst>
            <pc:docMk/>
            <pc:sldMasterMk cId="1987885123" sldId="2147483738"/>
            <pc:sldLayoutMk cId="3932388586" sldId="2147483731"/>
          </pc:sldLayoutMkLst>
        </pc:sldLayoutChg>
        <pc:sldLayoutChg chg="add">
          <pc:chgData name="Risa" userId="7a5d581db5b095aa" providerId="LiveId" clId="{65C161B7-817E-402C-BE77-997211E5EC13}" dt="2023-04-12T10:36:00.538" v="0" actId="26606"/>
          <pc:sldLayoutMkLst>
            <pc:docMk/>
            <pc:sldMasterMk cId="1987885123" sldId="2147483738"/>
            <pc:sldLayoutMk cId="1990762278" sldId="2147483732"/>
          </pc:sldLayoutMkLst>
        </pc:sldLayoutChg>
        <pc:sldLayoutChg chg="add">
          <pc:chgData name="Risa" userId="7a5d581db5b095aa" providerId="LiveId" clId="{65C161B7-817E-402C-BE77-997211E5EC13}" dt="2023-04-12T10:36:00.538" v="0" actId="26606"/>
          <pc:sldLayoutMkLst>
            <pc:docMk/>
            <pc:sldMasterMk cId="1987885123" sldId="2147483738"/>
            <pc:sldLayoutMk cId="654062281" sldId="2147483733"/>
          </pc:sldLayoutMkLst>
        </pc:sldLayoutChg>
        <pc:sldLayoutChg chg="add">
          <pc:chgData name="Risa" userId="7a5d581db5b095aa" providerId="LiveId" clId="{65C161B7-817E-402C-BE77-997211E5EC13}" dt="2023-04-12T10:36:00.538" v="0" actId="26606"/>
          <pc:sldLayoutMkLst>
            <pc:docMk/>
            <pc:sldMasterMk cId="1987885123" sldId="2147483738"/>
            <pc:sldLayoutMk cId="1549799315" sldId="2147483734"/>
          </pc:sldLayoutMkLst>
        </pc:sldLayoutChg>
        <pc:sldLayoutChg chg="add">
          <pc:chgData name="Risa" userId="7a5d581db5b095aa" providerId="LiveId" clId="{65C161B7-817E-402C-BE77-997211E5EC13}" dt="2023-04-12T10:36:00.538" v="0" actId="26606"/>
          <pc:sldLayoutMkLst>
            <pc:docMk/>
            <pc:sldMasterMk cId="1987885123" sldId="2147483738"/>
            <pc:sldLayoutMk cId="3461935381" sldId="2147483735"/>
          </pc:sldLayoutMkLst>
        </pc:sldLayoutChg>
        <pc:sldLayoutChg chg="add">
          <pc:chgData name="Risa" userId="7a5d581db5b095aa" providerId="LiveId" clId="{65C161B7-817E-402C-BE77-997211E5EC13}" dt="2023-04-12T10:36:00.538" v="0" actId="26606"/>
          <pc:sldLayoutMkLst>
            <pc:docMk/>
            <pc:sldMasterMk cId="1987885123" sldId="2147483738"/>
            <pc:sldLayoutMk cId="2186234885" sldId="2147483736"/>
          </pc:sldLayoutMkLst>
        </pc:sldLayoutChg>
        <pc:sldLayoutChg chg="add">
          <pc:chgData name="Risa" userId="7a5d581db5b095aa" providerId="LiveId" clId="{65C161B7-817E-402C-BE77-997211E5EC13}" dt="2023-04-12T10:36:00.538" v="0" actId="26606"/>
          <pc:sldLayoutMkLst>
            <pc:docMk/>
            <pc:sldMasterMk cId="1987885123" sldId="2147483738"/>
            <pc:sldLayoutMk cId="3686617897" sldId="2147483737"/>
          </pc:sldLayoutMkLst>
        </pc:sldLayoutChg>
      </pc:sldMasterChg>
    </pc:docChg>
  </pc:docChgLst>
</pc:chgInfo>
</file>

<file path=ppt/diagrams/_rels/data1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svg"/><Relationship Id="rId1" Type="http://schemas.openxmlformats.org/officeDocument/2006/relationships/image" Target="../media/image75.png"/><Relationship Id="rId4" Type="http://schemas.openxmlformats.org/officeDocument/2006/relationships/image" Target="../media/image78.svg"/></Relationships>
</file>

<file path=ppt/diagrams/_rels/data12.xml.rels><?xml version="1.0" encoding="UTF-8" standalone="yes"?>
<Relationships xmlns="http://schemas.openxmlformats.org/package/2006/relationships"><Relationship Id="rId8" Type="http://schemas.openxmlformats.org/officeDocument/2006/relationships/image" Target="../media/image84.svg"/><Relationship Id="rId3" Type="http://schemas.openxmlformats.org/officeDocument/2006/relationships/image" Target="../media/image81.png"/><Relationship Id="rId7" Type="http://schemas.openxmlformats.org/officeDocument/2006/relationships/image" Target="../media/image83.png"/><Relationship Id="rId2" Type="http://schemas.openxmlformats.org/officeDocument/2006/relationships/image" Target="../media/image80.svg"/><Relationship Id="rId1" Type="http://schemas.openxmlformats.org/officeDocument/2006/relationships/image" Target="../media/image79.png"/><Relationship Id="rId6" Type="http://schemas.openxmlformats.org/officeDocument/2006/relationships/image" Target="../media/image69.svg"/><Relationship Id="rId5" Type="http://schemas.openxmlformats.org/officeDocument/2006/relationships/image" Target="../media/image68.png"/><Relationship Id="rId4" Type="http://schemas.openxmlformats.org/officeDocument/2006/relationships/image" Target="../media/image82.svg"/></Relationships>
</file>

<file path=ppt/diagrams/_rels/data13.xml.rels><?xml version="1.0" encoding="UTF-8" standalone="yes"?>
<Relationships xmlns="http://schemas.openxmlformats.org/package/2006/relationships"><Relationship Id="rId8" Type="http://schemas.openxmlformats.org/officeDocument/2006/relationships/image" Target="../media/image91.svg"/><Relationship Id="rId3" Type="http://schemas.openxmlformats.org/officeDocument/2006/relationships/image" Target="../media/image86.png"/><Relationship Id="rId7" Type="http://schemas.openxmlformats.org/officeDocument/2006/relationships/image" Target="../media/image90.png"/><Relationship Id="rId2" Type="http://schemas.openxmlformats.org/officeDocument/2006/relationships/image" Target="../media/image84.svg"/><Relationship Id="rId1" Type="http://schemas.openxmlformats.org/officeDocument/2006/relationships/image" Target="../media/image83.png"/><Relationship Id="rId6" Type="http://schemas.openxmlformats.org/officeDocument/2006/relationships/image" Target="../media/image89.svg"/><Relationship Id="rId5" Type="http://schemas.openxmlformats.org/officeDocument/2006/relationships/image" Target="../media/image88.png"/><Relationship Id="rId10" Type="http://schemas.openxmlformats.org/officeDocument/2006/relationships/image" Target="../media/image93.svg"/><Relationship Id="rId4" Type="http://schemas.openxmlformats.org/officeDocument/2006/relationships/image" Target="../media/image87.svg"/><Relationship Id="rId9" Type="http://schemas.openxmlformats.org/officeDocument/2006/relationships/image" Target="../media/image92.png"/></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ata5.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_rels/data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svg"/><Relationship Id="rId1" Type="http://schemas.openxmlformats.org/officeDocument/2006/relationships/image" Target="../media/image56.png"/><Relationship Id="rId4" Type="http://schemas.openxmlformats.org/officeDocument/2006/relationships/image" Target="../media/image59.svg"/></Relationships>
</file>

<file path=ppt/diagrams/_rels/data9.xml.rels><?xml version="1.0" encoding="UTF-8" standalone="yes"?>
<Relationships xmlns="http://schemas.openxmlformats.org/package/2006/relationships"><Relationship Id="rId8" Type="http://schemas.openxmlformats.org/officeDocument/2006/relationships/image" Target="../media/image73.svg"/><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image" Target="../media/image67.svg"/><Relationship Id="rId1" Type="http://schemas.openxmlformats.org/officeDocument/2006/relationships/image" Target="../media/image66.png"/><Relationship Id="rId6" Type="http://schemas.openxmlformats.org/officeDocument/2006/relationships/image" Target="../media/image71.svg"/><Relationship Id="rId5" Type="http://schemas.openxmlformats.org/officeDocument/2006/relationships/image" Target="../media/image70.png"/><Relationship Id="rId4" Type="http://schemas.openxmlformats.org/officeDocument/2006/relationships/image" Target="../media/image69.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svg"/><Relationship Id="rId1" Type="http://schemas.openxmlformats.org/officeDocument/2006/relationships/image" Target="../media/image75.png"/><Relationship Id="rId4" Type="http://schemas.openxmlformats.org/officeDocument/2006/relationships/image" Target="../media/image78.svg"/></Relationships>
</file>

<file path=ppt/diagrams/_rels/drawing12.xml.rels><?xml version="1.0" encoding="UTF-8" standalone="yes"?>
<Relationships xmlns="http://schemas.openxmlformats.org/package/2006/relationships"><Relationship Id="rId8" Type="http://schemas.openxmlformats.org/officeDocument/2006/relationships/image" Target="../media/image84.svg"/><Relationship Id="rId3" Type="http://schemas.openxmlformats.org/officeDocument/2006/relationships/image" Target="../media/image81.png"/><Relationship Id="rId7" Type="http://schemas.openxmlformats.org/officeDocument/2006/relationships/image" Target="../media/image83.png"/><Relationship Id="rId2" Type="http://schemas.openxmlformats.org/officeDocument/2006/relationships/image" Target="../media/image80.svg"/><Relationship Id="rId1" Type="http://schemas.openxmlformats.org/officeDocument/2006/relationships/image" Target="../media/image79.png"/><Relationship Id="rId6" Type="http://schemas.openxmlformats.org/officeDocument/2006/relationships/image" Target="../media/image69.svg"/><Relationship Id="rId5" Type="http://schemas.openxmlformats.org/officeDocument/2006/relationships/image" Target="../media/image68.png"/><Relationship Id="rId4" Type="http://schemas.openxmlformats.org/officeDocument/2006/relationships/image" Target="../media/image82.svg"/></Relationships>
</file>

<file path=ppt/diagrams/_rels/drawing13.xml.rels><?xml version="1.0" encoding="UTF-8" standalone="yes"?>
<Relationships xmlns="http://schemas.openxmlformats.org/package/2006/relationships"><Relationship Id="rId8" Type="http://schemas.openxmlformats.org/officeDocument/2006/relationships/image" Target="../media/image91.svg"/><Relationship Id="rId3" Type="http://schemas.openxmlformats.org/officeDocument/2006/relationships/image" Target="../media/image86.png"/><Relationship Id="rId7" Type="http://schemas.openxmlformats.org/officeDocument/2006/relationships/image" Target="../media/image90.png"/><Relationship Id="rId2" Type="http://schemas.openxmlformats.org/officeDocument/2006/relationships/image" Target="../media/image84.svg"/><Relationship Id="rId1" Type="http://schemas.openxmlformats.org/officeDocument/2006/relationships/image" Target="../media/image83.png"/><Relationship Id="rId6" Type="http://schemas.openxmlformats.org/officeDocument/2006/relationships/image" Target="../media/image89.svg"/><Relationship Id="rId5" Type="http://schemas.openxmlformats.org/officeDocument/2006/relationships/image" Target="../media/image88.png"/><Relationship Id="rId10" Type="http://schemas.openxmlformats.org/officeDocument/2006/relationships/image" Target="../media/image93.svg"/><Relationship Id="rId4" Type="http://schemas.openxmlformats.org/officeDocument/2006/relationships/image" Target="../media/image87.svg"/><Relationship Id="rId9" Type="http://schemas.openxmlformats.org/officeDocument/2006/relationships/image" Target="../media/image9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8.svg"/><Relationship Id="rId1" Type="http://schemas.openxmlformats.org/officeDocument/2006/relationships/image" Target="../media/image33.png"/><Relationship Id="rId6" Type="http://schemas.openxmlformats.org/officeDocument/2006/relationships/image" Target="../media/image32.svg"/><Relationship Id="rId5" Type="http://schemas.openxmlformats.org/officeDocument/2006/relationships/image" Target="../media/image35.png"/><Relationship Id="rId4" Type="http://schemas.openxmlformats.org/officeDocument/2006/relationships/image" Target="../media/image30.svg"/></Relationships>
</file>

<file path=ppt/diagrams/_rels/drawing5.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_rels/drawing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svg"/><Relationship Id="rId1" Type="http://schemas.openxmlformats.org/officeDocument/2006/relationships/image" Target="../media/image56.png"/><Relationship Id="rId4" Type="http://schemas.openxmlformats.org/officeDocument/2006/relationships/image" Target="../media/image59.svg"/></Relationships>
</file>

<file path=ppt/diagrams/_rels/drawing9.xml.rels><?xml version="1.0" encoding="UTF-8" standalone="yes"?>
<Relationships xmlns="http://schemas.openxmlformats.org/package/2006/relationships"><Relationship Id="rId8" Type="http://schemas.openxmlformats.org/officeDocument/2006/relationships/image" Target="../media/image73.svg"/><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image" Target="../media/image67.svg"/><Relationship Id="rId1" Type="http://schemas.openxmlformats.org/officeDocument/2006/relationships/image" Target="../media/image66.png"/><Relationship Id="rId6" Type="http://schemas.openxmlformats.org/officeDocument/2006/relationships/image" Target="../media/image71.svg"/><Relationship Id="rId5" Type="http://schemas.openxmlformats.org/officeDocument/2006/relationships/image" Target="../media/image70.png"/><Relationship Id="rId4" Type="http://schemas.openxmlformats.org/officeDocument/2006/relationships/image" Target="../media/image69.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9F8121-4F67-4944-A1B0-876EFF41ADFE}" type="doc">
      <dgm:prSet loTypeId="urn:microsoft.com/office/officeart/2005/8/layout/gear1" loCatId="cycle" qsTypeId="urn:microsoft.com/office/officeart/2005/8/quickstyle/simple1" qsCatId="simple" csTypeId="urn:microsoft.com/office/officeart/2005/8/colors/accent0_3" csCatId="mainScheme" phldr="1"/>
      <dgm:spPr/>
      <dgm:t>
        <a:bodyPr/>
        <a:lstStyle/>
        <a:p>
          <a:endParaRPr lang="en-KE"/>
        </a:p>
      </dgm:t>
    </dgm:pt>
    <dgm:pt modelId="{FEC790D4-C5F1-4500-81F8-95F9C54B0462}">
      <dgm:prSet/>
      <dgm:spPr/>
      <dgm:t>
        <a:bodyPr/>
        <a:lstStyle/>
        <a:p>
          <a:r>
            <a:rPr lang="en-US" b="0" i="0" dirty="0"/>
            <a:t>To provide a conversational interface for users to interact with on the Moringa school website at ease</a:t>
          </a:r>
          <a:endParaRPr lang="en-KE" dirty="0"/>
        </a:p>
      </dgm:t>
    </dgm:pt>
    <dgm:pt modelId="{AA7A8526-CC3C-4D11-9869-51AAB4716B67}" type="parTrans" cxnId="{E4196708-D253-42DC-BA0B-D4A16DA5E805}">
      <dgm:prSet/>
      <dgm:spPr/>
      <dgm:t>
        <a:bodyPr/>
        <a:lstStyle/>
        <a:p>
          <a:endParaRPr lang="en-KE"/>
        </a:p>
      </dgm:t>
    </dgm:pt>
    <dgm:pt modelId="{5FF4268B-7B6B-4042-8470-06E1399F40FB}" type="sibTrans" cxnId="{E4196708-D253-42DC-BA0B-D4A16DA5E805}">
      <dgm:prSet/>
      <dgm:spPr/>
      <dgm:t>
        <a:bodyPr/>
        <a:lstStyle/>
        <a:p>
          <a:endParaRPr lang="en-KE"/>
        </a:p>
      </dgm:t>
    </dgm:pt>
    <dgm:pt modelId="{57EAA95B-3420-4603-8302-2DFE1C000CDA}">
      <dgm:prSet/>
      <dgm:spPr/>
      <dgm:t>
        <a:bodyPr/>
        <a:lstStyle/>
        <a:p>
          <a:r>
            <a:rPr lang="en-US" b="0" i="0" dirty="0"/>
            <a:t>To automate customer support and improve user experience</a:t>
          </a:r>
          <a:endParaRPr lang="en-KE" dirty="0"/>
        </a:p>
      </dgm:t>
    </dgm:pt>
    <dgm:pt modelId="{7DB6CFE1-E729-43EF-B8C5-589E0BF57CFA}" type="parTrans" cxnId="{A0591626-1BCF-4F58-AA68-95C6283C633D}">
      <dgm:prSet/>
      <dgm:spPr/>
      <dgm:t>
        <a:bodyPr/>
        <a:lstStyle/>
        <a:p>
          <a:endParaRPr lang="en-KE"/>
        </a:p>
      </dgm:t>
    </dgm:pt>
    <dgm:pt modelId="{C1F88BC9-8E3E-4756-B15F-14819DF4989A}" type="sibTrans" cxnId="{A0591626-1BCF-4F58-AA68-95C6283C633D}">
      <dgm:prSet/>
      <dgm:spPr/>
      <dgm:t>
        <a:bodyPr/>
        <a:lstStyle/>
        <a:p>
          <a:endParaRPr lang="en-KE"/>
        </a:p>
      </dgm:t>
    </dgm:pt>
    <dgm:pt modelId="{7E0A74AB-140F-4473-A691-1CCC9CF4C9B8}">
      <dgm:prSet/>
      <dgm:spPr/>
      <dgm:t>
        <a:bodyPr/>
        <a:lstStyle/>
        <a:p>
          <a:r>
            <a:rPr lang="en-US" b="0" i="0"/>
            <a:t>To collect and analyze data on user behavior and preferences</a:t>
          </a:r>
          <a:endParaRPr lang="en-KE"/>
        </a:p>
      </dgm:t>
    </dgm:pt>
    <dgm:pt modelId="{B928A50A-246A-4D14-913D-3DA42DC17FE0}" type="parTrans" cxnId="{EE7E5C3C-5B09-42AC-8BFE-ED87B6D0A511}">
      <dgm:prSet/>
      <dgm:spPr/>
      <dgm:t>
        <a:bodyPr/>
        <a:lstStyle/>
        <a:p>
          <a:endParaRPr lang="en-KE"/>
        </a:p>
      </dgm:t>
    </dgm:pt>
    <dgm:pt modelId="{CAD3F0C8-D2AB-4798-A60C-058C8CB020B2}" type="sibTrans" cxnId="{EE7E5C3C-5B09-42AC-8BFE-ED87B6D0A511}">
      <dgm:prSet/>
      <dgm:spPr/>
      <dgm:t>
        <a:bodyPr/>
        <a:lstStyle/>
        <a:p>
          <a:endParaRPr lang="en-KE"/>
        </a:p>
      </dgm:t>
    </dgm:pt>
    <dgm:pt modelId="{8A6B93B6-065D-4835-843C-D170AF73B590}" type="pres">
      <dgm:prSet presAssocID="{639F8121-4F67-4944-A1B0-876EFF41ADFE}" presName="composite" presStyleCnt="0">
        <dgm:presLayoutVars>
          <dgm:chMax val="3"/>
          <dgm:animLvl val="lvl"/>
          <dgm:resizeHandles val="exact"/>
        </dgm:presLayoutVars>
      </dgm:prSet>
      <dgm:spPr/>
    </dgm:pt>
    <dgm:pt modelId="{D7467C2B-D064-4962-A9DE-A6584BFF4591}" type="pres">
      <dgm:prSet presAssocID="{FEC790D4-C5F1-4500-81F8-95F9C54B0462}" presName="gear1" presStyleLbl="node1" presStyleIdx="0" presStyleCnt="3">
        <dgm:presLayoutVars>
          <dgm:chMax val="1"/>
          <dgm:bulletEnabled val="1"/>
        </dgm:presLayoutVars>
      </dgm:prSet>
      <dgm:spPr/>
    </dgm:pt>
    <dgm:pt modelId="{815C7EF9-3110-4170-AED3-898E6C50A7A5}" type="pres">
      <dgm:prSet presAssocID="{FEC790D4-C5F1-4500-81F8-95F9C54B0462}" presName="gear1srcNode" presStyleLbl="node1" presStyleIdx="0" presStyleCnt="3"/>
      <dgm:spPr/>
    </dgm:pt>
    <dgm:pt modelId="{495E20A3-D1C6-4AE5-B481-830AE50249EE}" type="pres">
      <dgm:prSet presAssocID="{FEC790D4-C5F1-4500-81F8-95F9C54B0462}" presName="gear1dstNode" presStyleLbl="node1" presStyleIdx="0" presStyleCnt="3"/>
      <dgm:spPr/>
    </dgm:pt>
    <dgm:pt modelId="{982D0393-C884-4356-9788-532E06A5119E}" type="pres">
      <dgm:prSet presAssocID="{57EAA95B-3420-4603-8302-2DFE1C000CDA}" presName="gear2" presStyleLbl="node1" presStyleIdx="1" presStyleCnt="3">
        <dgm:presLayoutVars>
          <dgm:chMax val="1"/>
          <dgm:bulletEnabled val="1"/>
        </dgm:presLayoutVars>
      </dgm:prSet>
      <dgm:spPr/>
    </dgm:pt>
    <dgm:pt modelId="{30CD00BF-B082-4626-9117-DBAAAE333DD0}" type="pres">
      <dgm:prSet presAssocID="{57EAA95B-3420-4603-8302-2DFE1C000CDA}" presName="gear2srcNode" presStyleLbl="node1" presStyleIdx="1" presStyleCnt="3"/>
      <dgm:spPr/>
    </dgm:pt>
    <dgm:pt modelId="{9111D838-4C34-4216-B461-5BB3BD2D6F33}" type="pres">
      <dgm:prSet presAssocID="{57EAA95B-3420-4603-8302-2DFE1C000CDA}" presName="gear2dstNode" presStyleLbl="node1" presStyleIdx="1" presStyleCnt="3"/>
      <dgm:spPr/>
    </dgm:pt>
    <dgm:pt modelId="{6250BF13-CB52-4409-A77A-316971DDE503}" type="pres">
      <dgm:prSet presAssocID="{7E0A74AB-140F-4473-A691-1CCC9CF4C9B8}" presName="gear3" presStyleLbl="node1" presStyleIdx="2" presStyleCnt="3"/>
      <dgm:spPr/>
    </dgm:pt>
    <dgm:pt modelId="{5CD715ED-A8AF-4771-8219-8647F8AA1CFE}" type="pres">
      <dgm:prSet presAssocID="{7E0A74AB-140F-4473-A691-1CCC9CF4C9B8}" presName="gear3tx" presStyleLbl="node1" presStyleIdx="2" presStyleCnt="3">
        <dgm:presLayoutVars>
          <dgm:chMax val="1"/>
          <dgm:bulletEnabled val="1"/>
        </dgm:presLayoutVars>
      </dgm:prSet>
      <dgm:spPr/>
    </dgm:pt>
    <dgm:pt modelId="{7C172C8E-C449-4D41-85E4-F69CEB38C908}" type="pres">
      <dgm:prSet presAssocID="{7E0A74AB-140F-4473-A691-1CCC9CF4C9B8}" presName="gear3srcNode" presStyleLbl="node1" presStyleIdx="2" presStyleCnt="3"/>
      <dgm:spPr/>
    </dgm:pt>
    <dgm:pt modelId="{31CD7232-E041-4831-9664-78F7EBB65118}" type="pres">
      <dgm:prSet presAssocID="{7E0A74AB-140F-4473-A691-1CCC9CF4C9B8}" presName="gear3dstNode" presStyleLbl="node1" presStyleIdx="2" presStyleCnt="3"/>
      <dgm:spPr/>
    </dgm:pt>
    <dgm:pt modelId="{CE98B7FD-6A20-428B-8B25-8F9B8ADEF5DA}" type="pres">
      <dgm:prSet presAssocID="{5FF4268B-7B6B-4042-8470-06E1399F40FB}" presName="connector1" presStyleLbl="sibTrans2D1" presStyleIdx="0" presStyleCnt="3"/>
      <dgm:spPr/>
    </dgm:pt>
    <dgm:pt modelId="{369EA1E0-0FC1-42B9-B9DC-5C27D95ADE96}" type="pres">
      <dgm:prSet presAssocID="{C1F88BC9-8E3E-4756-B15F-14819DF4989A}" presName="connector2" presStyleLbl="sibTrans2D1" presStyleIdx="1" presStyleCnt="3"/>
      <dgm:spPr/>
    </dgm:pt>
    <dgm:pt modelId="{DFC26838-FC11-41E5-BE93-4907D9A02213}" type="pres">
      <dgm:prSet presAssocID="{CAD3F0C8-D2AB-4798-A60C-058C8CB020B2}" presName="connector3" presStyleLbl="sibTrans2D1" presStyleIdx="2" presStyleCnt="3"/>
      <dgm:spPr/>
    </dgm:pt>
  </dgm:ptLst>
  <dgm:cxnLst>
    <dgm:cxn modelId="{446D9106-F0B8-4973-8B3C-13D7622598E4}" type="presOf" srcId="{FEC790D4-C5F1-4500-81F8-95F9C54B0462}" destId="{D7467C2B-D064-4962-A9DE-A6584BFF4591}" srcOrd="0" destOrd="0" presId="urn:microsoft.com/office/officeart/2005/8/layout/gear1"/>
    <dgm:cxn modelId="{E4196708-D253-42DC-BA0B-D4A16DA5E805}" srcId="{639F8121-4F67-4944-A1B0-876EFF41ADFE}" destId="{FEC790D4-C5F1-4500-81F8-95F9C54B0462}" srcOrd="0" destOrd="0" parTransId="{AA7A8526-CC3C-4D11-9869-51AAB4716B67}" sibTransId="{5FF4268B-7B6B-4042-8470-06E1399F40FB}"/>
    <dgm:cxn modelId="{197B5B0A-EECE-40F6-BA32-625609A2E75A}" type="presOf" srcId="{FEC790D4-C5F1-4500-81F8-95F9C54B0462}" destId="{815C7EF9-3110-4170-AED3-898E6C50A7A5}" srcOrd="1" destOrd="0" presId="urn:microsoft.com/office/officeart/2005/8/layout/gear1"/>
    <dgm:cxn modelId="{A0591626-1BCF-4F58-AA68-95C6283C633D}" srcId="{639F8121-4F67-4944-A1B0-876EFF41ADFE}" destId="{57EAA95B-3420-4603-8302-2DFE1C000CDA}" srcOrd="1" destOrd="0" parTransId="{7DB6CFE1-E729-43EF-B8C5-589E0BF57CFA}" sibTransId="{C1F88BC9-8E3E-4756-B15F-14819DF4989A}"/>
    <dgm:cxn modelId="{EE7E5C3C-5B09-42AC-8BFE-ED87B6D0A511}" srcId="{639F8121-4F67-4944-A1B0-876EFF41ADFE}" destId="{7E0A74AB-140F-4473-A691-1CCC9CF4C9B8}" srcOrd="2" destOrd="0" parTransId="{B928A50A-246A-4D14-913D-3DA42DC17FE0}" sibTransId="{CAD3F0C8-D2AB-4798-A60C-058C8CB020B2}"/>
    <dgm:cxn modelId="{3F9C7763-DEA8-44D0-8367-90D327D3EBCF}" type="presOf" srcId="{CAD3F0C8-D2AB-4798-A60C-058C8CB020B2}" destId="{DFC26838-FC11-41E5-BE93-4907D9A02213}" srcOrd="0" destOrd="0" presId="urn:microsoft.com/office/officeart/2005/8/layout/gear1"/>
    <dgm:cxn modelId="{39155944-A6FE-482A-B50C-538123C62437}" type="presOf" srcId="{57EAA95B-3420-4603-8302-2DFE1C000CDA}" destId="{982D0393-C884-4356-9788-532E06A5119E}" srcOrd="0" destOrd="0" presId="urn:microsoft.com/office/officeart/2005/8/layout/gear1"/>
    <dgm:cxn modelId="{C7D34F6B-0689-44D0-8493-DC7B5506DB07}" type="presOf" srcId="{FEC790D4-C5F1-4500-81F8-95F9C54B0462}" destId="{495E20A3-D1C6-4AE5-B481-830AE50249EE}" srcOrd="2" destOrd="0" presId="urn:microsoft.com/office/officeart/2005/8/layout/gear1"/>
    <dgm:cxn modelId="{3590BA4C-FAE3-478E-9677-2F84874EA0D3}" type="presOf" srcId="{7E0A74AB-140F-4473-A691-1CCC9CF4C9B8}" destId="{31CD7232-E041-4831-9664-78F7EBB65118}" srcOrd="3" destOrd="0" presId="urn:microsoft.com/office/officeart/2005/8/layout/gear1"/>
    <dgm:cxn modelId="{1E571855-6642-4B44-BC18-AC72DB3DC648}" type="presOf" srcId="{C1F88BC9-8E3E-4756-B15F-14819DF4989A}" destId="{369EA1E0-0FC1-42B9-B9DC-5C27D95ADE96}" srcOrd="0" destOrd="0" presId="urn:microsoft.com/office/officeart/2005/8/layout/gear1"/>
    <dgm:cxn modelId="{4FA5D083-68ED-42E4-9655-7C799FB86AE2}" type="presOf" srcId="{639F8121-4F67-4944-A1B0-876EFF41ADFE}" destId="{8A6B93B6-065D-4835-843C-D170AF73B590}" srcOrd="0" destOrd="0" presId="urn:microsoft.com/office/officeart/2005/8/layout/gear1"/>
    <dgm:cxn modelId="{89AF75A6-744A-43A4-B66E-86C482DDFFF0}" type="presOf" srcId="{57EAA95B-3420-4603-8302-2DFE1C000CDA}" destId="{9111D838-4C34-4216-B461-5BB3BD2D6F33}" srcOrd="2" destOrd="0" presId="urn:microsoft.com/office/officeart/2005/8/layout/gear1"/>
    <dgm:cxn modelId="{50DC08AB-24C3-413F-8D0D-C2FE4CB7ECEF}" type="presOf" srcId="{7E0A74AB-140F-4473-A691-1CCC9CF4C9B8}" destId="{5CD715ED-A8AF-4771-8219-8647F8AA1CFE}" srcOrd="1" destOrd="0" presId="urn:microsoft.com/office/officeart/2005/8/layout/gear1"/>
    <dgm:cxn modelId="{D9CF51BA-A9B3-4332-9DFB-D337DA913B85}" type="presOf" srcId="{5FF4268B-7B6B-4042-8470-06E1399F40FB}" destId="{CE98B7FD-6A20-428B-8B25-8F9B8ADEF5DA}" srcOrd="0" destOrd="0" presId="urn:microsoft.com/office/officeart/2005/8/layout/gear1"/>
    <dgm:cxn modelId="{6A8541C0-C801-4BFB-965B-2B727975A800}" type="presOf" srcId="{7E0A74AB-140F-4473-A691-1CCC9CF4C9B8}" destId="{7C172C8E-C449-4D41-85E4-F69CEB38C908}" srcOrd="2" destOrd="0" presId="urn:microsoft.com/office/officeart/2005/8/layout/gear1"/>
    <dgm:cxn modelId="{1B4EC9C4-8FD2-4624-93A6-2BB6833E487B}" type="presOf" srcId="{7E0A74AB-140F-4473-A691-1CCC9CF4C9B8}" destId="{6250BF13-CB52-4409-A77A-316971DDE503}" srcOrd="0" destOrd="0" presId="urn:microsoft.com/office/officeart/2005/8/layout/gear1"/>
    <dgm:cxn modelId="{9464C7D3-B2EF-4463-81AC-81DE66907D4F}" type="presOf" srcId="{57EAA95B-3420-4603-8302-2DFE1C000CDA}" destId="{30CD00BF-B082-4626-9117-DBAAAE333DD0}" srcOrd="1" destOrd="0" presId="urn:microsoft.com/office/officeart/2005/8/layout/gear1"/>
    <dgm:cxn modelId="{0C308042-DD53-406F-BC0F-43223356162B}" type="presParOf" srcId="{8A6B93B6-065D-4835-843C-D170AF73B590}" destId="{D7467C2B-D064-4962-A9DE-A6584BFF4591}" srcOrd="0" destOrd="0" presId="urn:microsoft.com/office/officeart/2005/8/layout/gear1"/>
    <dgm:cxn modelId="{41E22DBE-9299-45A0-89A4-86C9AA131C26}" type="presParOf" srcId="{8A6B93B6-065D-4835-843C-D170AF73B590}" destId="{815C7EF9-3110-4170-AED3-898E6C50A7A5}" srcOrd="1" destOrd="0" presId="urn:microsoft.com/office/officeart/2005/8/layout/gear1"/>
    <dgm:cxn modelId="{80F52844-FB41-4073-9DE6-EDE8A1E3FC29}" type="presParOf" srcId="{8A6B93B6-065D-4835-843C-D170AF73B590}" destId="{495E20A3-D1C6-4AE5-B481-830AE50249EE}" srcOrd="2" destOrd="0" presId="urn:microsoft.com/office/officeart/2005/8/layout/gear1"/>
    <dgm:cxn modelId="{604615B9-27F2-4EED-AC14-45A9FFD4D42B}" type="presParOf" srcId="{8A6B93B6-065D-4835-843C-D170AF73B590}" destId="{982D0393-C884-4356-9788-532E06A5119E}" srcOrd="3" destOrd="0" presId="urn:microsoft.com/office/officeart/2005/8/layout/gear1"/>
    <dgm:cxn modelId="{0BA8D8F2-B45D-4DDB-91A5-C22462FC247D}" type="presParOf" srcId="{8A6B93B6-065D-4835-843C-D170AF73B590}" destId="{30CD00BF-B082-4626-9117-DBAAAE333DD0}" srcOrd="4" destOrd="0" presId="urn:microsoft.com/office/officeart/2005/8/layout/gear1"/>
    <dgm:cxn modelId="{2E685B4D-ECE7-4736-936E-68D372FA87E2}" type="presParOf" srcId="{8A6B93B6-065D-4835-843C-D170AF73B590}" destId="{9111D838-4C34-4216-B461-5BB3BD2D6F33}" srcOrd="5" destOrd="0" presId="urn:microsoft.com/office/officeart/2005/8/layout/gear1"/>
    <dgm:cxn modelId="{744BBD08-AF15-46FE-BA90-A4BA35628307}" type="presParOf" srcId="{8A6B93B6-065D-4835-843C-D170AF73B590}" destId="{6250BF13-CB52-4409-A77A-316971DDE503}" srcOrd="6" destOrd="0" presId="urn:microsoft.com/office/officeart/2005/8/layout/gear1"/>
    <dgm:cxn modelId="{89CA1A84-DBFA-4602-BA86-F2EDE4D2382F}" type="presParOf" srcId="{8A6B93B6-065D-4835-843C-D170AF73B590}" destId="{5CD715ED-A8AF-4771-8219-8647F8AA1CFE}" srcOrd="7" destOrd="0" presId="urn:microsoft.com/office/officeart/2005/8/layout/gear1"/>
    <dgm:cxn modelId="{49927FF9-CF16-46FF-94A9-3AC6EDF1753A}" type="presParOf" srcId="{8A6B93B6-065D-4835-843C-D170AF73B590}" destId="{7C172C8E-C449-4D41-85E4-F69CEB38C908}" srcOrd="8" destOrd="0" presId="urn:microsoft.com/office/officeart/2005/8/layout/gear1"/>
    <dgm:cxn modelId="{E03B940F-9697-4F69-AE2E-922DBEB62AC2}" type="presParOf" srcId="{8A6B93B6-065D-4835-843C-D170AF73B590}" destId="{31CD7232-E041-4831-9664-78F7EBB65118}" srcOrd="9" destOrd="0" presId="urn:microsoft.com/office/officeart/2005/8/layout/gear1"/>
    <dgm:cxn modelId="{0D054FD4-6ADE-422F-A0AD-96268CE821FF}" type="presParOf" srcId="{8A6B93B6-065D-4835-843C-D170AF73B590}" destId="{CE98B7FD-6A20-428B-8B25-8F9B8ADEF5DA}" srcOrd="10" destOrd="0" presId="urn:microsoft.com/office/officeart/2005/8/layout/gear1"/>
    <dgm:cxn modelId="{6FF326D5-60F3-4E83-8F3F-EEB7233A4984}" type="presParOf" srcId="{8A6B93B6-065D-4835-843C-D170AF73B590}" destId="{369EA1E0-0FC1-42B9-B9DC-5C27D95ADE96}" srcOrd="11" destOrd="0" presId="urn:microsoft.com/office/officeart/2005/8/layout/gear1"/>
    <dgm:cxn modelId="{A112DE22-9971-48C9-9C18-621641882079}" type="presParOf" srcId="{8A6B93B6-065D-4835-843C-D170AF73B590}" destId="{DFC26838-FC11-41E5-BE93-4907D9A02213}"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89D314E-CD92-45D9-AA54-D7C975224AB3}" type="doc">
      <dgm:prSet loTypeId="urn:microsoft.com/office/officeart/2018/2/layout/IconVerticalSolidList" loCatId="icon" qsTypeId="urn:microsoft.com/office/officeart/2005/8/quickstyle/simple1" qsCatId="simple" csTypeId="urn:microsoft.com/office/officeart/2005/8/colors/accent0_3" csCatId="mainScheme" phldr="1"/>
      <dgm:spPr/>
      <dgm:t>
        <a:bodyPr/>
        <a:lstStyle/>
        <a:p>
          <a:endParaRPr lang="en-US"/>
        </a:p>
      </dgm:t>
    </dgm:pt>
    <dgm:pt modelId="{AEFA0FBE-A840-4260-9FDF-53A05BD89534}">
      <dgm:prSet/>
      <dgm:spPr/>
      <dgm:t>
        <a:bodyPr/>
        <a:lstStyle/>
        <a:p>
          <a:pPr>
            <a:lnSpc>
              <a:spcPct val="100000"/>
            </a:lnSpc>
          </a:pPr>
          <a:r>
            <a:rPr lang="en-US"/>
            <a:t>The process of identifying the intention behind a user's message. </a:t>
          </a:r>
        </a:p>
      </dgm:t>
    </dgm:pt>
    <dgm:pt modelId="{D0EB8CB2-3A7F-4B92-8D32-BE479BEE2150}" type="parTrans" cxnId="{0C68FD19-3D30-44A1-B247-7F2ABBF291DE}">
      <dgm:prSet/>
      <dgm:spPr/>
      <dgm:t>
        <a:bodyPr/>
        <a:lstStyle/>
        <a:p>
          <a:endParaRPr lang="en-US"/>
        </a:p>
      </dgm:t>
    </dgm:pt>
    <dgm:pt modelId="{409B826F-8B5F-4EBC-9A3B-E07B46413F89}" type="sibTrans" cxnId="{0C68FD19-3D30-44A1-B247-7F2ABBF291DE}">
      <dgm:prSet/>
      <dgm:spPr/>
      <dgm:t>
        <a:bodyPr/>
        <a:lstStyle/>
        <a:p>
          <a:endParaRPr lang="en-US"/>
        </a:p>
      </dgm:t>
    </dgm:pt>
    <dgm:pt modelId="{F9F41312-3109-436E-8E27-81975F39F7D6}">
      <dgm:prSet/>
      <dgm:spPr/>
      <dgm:t>
        <a:bodyPr/>
        <a:lstStyle/>
        <a:p>
          <a:pPr>
            <a:lnSpc>
              <a:spcPct val="100000"/>
            </a:lnSpc>
          </a:pPr>
          <a:r>
            <a:rPr lang="en-US"/>
            <a:t>It's a crucial part of our chatbot development because it enables us to understand what the user wants and provide the right response. For example, if a customer/client asks a question about “Financial aid”, the chatbot should recognize that the intent is to inquire about “Financial aid”and provide an appropriate answer. </a:t>
          </a:r>
        </a:p>
      </dgm:t>
    </dgm:pt>
    <dgm:pt modelId="{F1C1EB03-A0AB-4625-A767-62D66C8FE466}" type="parTrans" cxnId="{7EC683AB-756E-4A46-9E6B-27CABCE77858}">
      <dgm:prSet/>
      <dgm:spPr/>
      <dgm:t>
        <a:bodyPr/>
        <a:lstStyle/>
        <a:p>
          <a:endParaRPr lang="en-US"/>
        </a:p>
      </dgm:t>
    </dgm:pt>
    <dgm:pt modelId="{D2EBF26C-A3E9-48D7-8B9F-B44F072D5AC7}" type="sibTrans" cxnId="{7EC683AB-756E-4A46-9E6B-27CABCE77858}">
      <dgm:prSet/>
      <dgm:spPr/>
      <dgm:t>
        <a:bodyPr/>
        <a:lstStyle/>
        <a:p>
          <a:endParaRPr lang="en-US"/>
        </a:p>
      </dgm:t>
    </dgm:pt>
    <dgm:pt modelId="{706A37EC-A041-478F-BF54-E91F4CC476AB}" type="pres">
      <dgm:prSet presAssocID="{589D314E-CD92-45D9-AA54-D7C975224AB3}" presName="root" presStyleCnt="0">
        <dgm:presLayoutVars>
          <dgm:dir/>
          <dgm:resizeHandles val="exact"/>
        </dgm:presLayoutVars>
      </dgm:prSet>
      <dgm:spPr/>
    </dgm:pt>
    <dgm:pt modelId="{DD89B3A2-6290-47E2-AB44-B9B59F880128}" type="pres">
      <dgm:prSet presAssocID="{AEFA0FBE-A840-4260-9FDF-53A05BD89534}" presName="compNode" presStyleCnt="0"/>
      <dgm:spPr/>
    </dgm:pt>
    <dgm:pt modelId="{268E3EB4-AF68-4EE3-A127-DC58E76BC720}" type="pres">
      <dgm:prSet presAssocID="{AEFA0FBE-A840-4260-9FDF-53A05BD89534}" presName="bgRect" presStyleLbl="bgShp" presStyleIdx="0" presStyleCnt="2"/>
      <dgm:spPr/>
    </dgm:pt>
    <dgm:pt modelId="{AFE2526F-018D-4A50-9FB2-3E0B9F83FE4B}" type="pres">
      <dgm:prSet presAssocID="{AEFA0FBE-A840-4260-9FDF-53A05BD8953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rget Audience"/>
        </a:ext>
      </dgm:extLst>
    </dgm:pt>
    <dgm:pt modelId="{7F2DD366-F9F6-46EA-A3F0-1B5F8F339DA2}" type="pres">
      <dgm:prSet presAssocID="{AEFA0FBE-A840-4260-9FDF-53A05BD89534}" presName="spaceRect" presStyleCnt="0"/>
      <dgm:spPr/>
    </dgm:pt>
    <dgm:pt modelId="{596B63D6-9E10-4DBB-9C73-26696DD58218}" type="pres">
      <dgm:prSet presAssocID="{AEFA0FBE-A840-4260-9FDF-53A05BD89534}" presName="parTx" presStyleLbl="revTx" presStyleIdx="0" presStyleCnt="2">
        <dgm:presLayoutVars>
          <dgm:chMax val="0"/>
          <dgm:chPref val="0"/>
        </dgm:presLayoutVars>
      </dgm:prSet>
      <dgm:spPr/>
    </dgm:pt>
    <dgm:pt modelId="{FD20ED26-67F0-43FE-B659-653E28751BA8}" type="pres">
      <dgm:prSet presAssocID="{409B826F-8B5F-4EBC-9A3B-E07B46413F89}" presName="sibTrans" presStyleCnt="0"/>
      <dgm:spPr/>
    </dgm:pt>
    <dgm:pt modelId="{8EF5D88C-97A2-4242-A06B-BF92EFDFD334}" type="pres">
      <dgm:prSet presAssocID="{F9F41312-3109-436E-8E27-81975F39F7D6}" presName="compNode" presStyleCnt="0"/>
      <dgm:spPr/>
    </dgm:pt>
    <dgm:pt modelId="{24C49E02-8B8B-4C03-863D-565E03D75368}" type="pres">
      <dgm:prSet presAssocID="{F9F41312-3109-436E-8E27-81975F39F7D6}" presName="bgRect" presStyleLbl="bgShp" presStyleIdx="1" presStyleCnt="2"/>
      <dgm:spPr/>
    </dgm:pt>
    <dgm:pt modelId="{56050FD8-4257-48E5-B3D8-47894E5AE250}" type="pres">
      <dgm:prSet presAssocID="{F9F41312-3109-436E-8E27-81975F39F7D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 Bulb and Gear"/>
        </a:ext>
      </dgm:extLst>
    </dgm:pt>
    <dgm:pt modelId="{5F55E399-D039-4ED0-A53E-8B1852135844}" type="pres">
      <dgm:prSet presAssocID="{F9F41312-3109-436E-8E27-81975F39F7D6}" presName="spaceRect" presStyleCnt="0"/>
      <dgm:spPr/>
    </dgm:pt>
    <dgm:pt modelId="{DC49E161-E448-400C-B054-7BEE342E601E}" type="pres">
      <dgm:prSet presAssocID="{F9F41312-3109-436E-8E27-81975F39F7D6}" presName="parTx" presStyleLbl="revTx" presStyleIdx="1" presStyleCnt="2">
        <dgm:presLayoutVars>
          <dgm:chMax val="0"/>
          <dgm:chPref val="0"/>
        </dgm:presLayoutVars>
      </dgm:prSet>
      <dgm:spPr/>
    </dgm:pt>
  </dgm:ptLst>
  <dgm:cxnLst>
    <dgm:cxn modelId="{0C68FD19-3D30-44A1-B247-7F2ABBF291DE}" srcId="{589D314E-CD92-45D9-AA54-D7C975224AB3}" destId="{AEFA0FBE-A840-4260-9FDF-53A05BD89534}" srcOrd="0" destOrd="0" parTransId="{D0EB8CB2-3A7F-4B92-8D32-BE479BEE2150}" sibTransId="{409B826F-8B5F-4EBC-9A3B-E07B46413F89}"/>
    <dgm:cxn modelId="{C3658B68-8764-4B7A-8935-9EC430291C52}" type="presOf" srcId="{589D314E-CD92-45D9-AA54-D7C975224AB3}" destId="{706A37EC-A041-478F-BF54-E91F4CC476AB}" srcOrd="0" destOrd="0" presId="urn:microsoft.com/office/officeart/2018/2/layout/IconVerticalSolidList"/>
    <dgm:cxn modelId="{EAADD568-22AE-498D-8844-641D59386E0A}" type="presOf" srcId="{F9F41312-3109-436E-8E27-81975F39F7D6}" destId="{DC49E161-E448-400C-B054-7BEE342E601E}" srcOrd="0" destOrd="0" presId="urn:microsoft.com/office/officeart/2018/2/layout/IconVerticalSolidList"/>
    <dgm:cxn modelId="{B6BBA081-614D-4A2B-8CE7-4BA4A7D589B3}" type="presOf" srcId="{AEFA0FBE-A840-4260-9FDF-53A05BD89534}" destId="{596B63D6-9E10-4DBB-9C73-26696DD58218}" srcOrd="0" destOrd="0" presId="urn:microsoft.com/office/officeart/2018/2/layout/IconVerticalSolidList"/>
    <dgm:cxn modelId="{7EC683AB-756E-4A46-9E6B-27CABCE77858}" srcId="{589D314E-CD92-45D9-AA54-D7C975224AB3}" destId="{F9F41312-3109-436E-8E27-81975F39F7D6}" srcOrd="1" destOrd="0" parTransId="{F1C1EB03-A0AB-4625-A767-62D66C8FE466}" sibTransId="{D2EBF26C-A3E9-48D7-8B9F-B44F072D5AC7}"/>
    <dgm:cxn modelId="{DAD2F169-D31D-4FA2-AE8B-3395F117308D}" type="presParOf" srcId="{706A37EC-A041-478F-BF54-E91F4CC476AB}" destId="{DD89B3A2-6290-47E2-AB44-B9B59F880128}" srcOrd="0" destOrd="0" presId="urn:microsoft.com/office/officeart/2018/2/layout/IconVerticalSolidList"/>
    <dgm:cxn modelId="{D245E47D-CBEA-4CFF-8DD0-E2EEA0702B73}" type="presParOf" srcId="{DD89B3A2-6290-47E2-AB44-B9B59F880128}" destId="{268E3EB4-AF68-4EE3-A127-DC58E76BC720}" srcOrd="0" destOrd="0" presId="urn:microsoft.com/office/officeart/2018/2/layout/IconVerticalSolidList"/>
    <dgm:cxn modelId="{0695CC6C-C5DF-4422-9179-D7744BE822C8}" type="presParOf" srcId="{DD89B3A2-6290-47E2-AB44-B9B59F880128}" destId="{AFE2526F-018D-4A50-9FB2-3E0B9F83FE4B}" srcOrd="1" destOrd="0" presId="urn:microsoft.com/office/officeart/2018/2/layout/IconVerticalSolidList"/>
    <dgm:cxn modelId="{86840269-249C-4AF2-A442-791845320D9D}" type="presParOf" srcId="{DD89B3A2-6290-47E2-AB44-B9B59F880128}" destId="{7F2DD366-F9F6-46EA-A3F0-1B5F8F339DA2}" srcOrd="2" destOrd="0" presId="urn:microsoft.com/office/officeart/2018/2/layout/IconVerticalSolidList"/>
    <dgm:cxn modelId="{95E954AC-4ECF-4C47-89C1-277115A121AD}" type="presParOf" srcId="{DD89B3A2-6290-47E2-AB44-B9B59F880128}" destId="{596B63D6-9E10-4DBB-9C73-26696DD58218}" srcOrd="3" destOrd="0" presId="urn:microsoft.com/office/officeart/2018/2/layout/IconVerticalSolidList"/>
    <dgm:cxn modelId="{129047C2-CECF-449C-9C5D-26FBD4F37D82}" type="presParOf" srcId="{706A37EC-A041-478F-BF54-E91F4CC476AB}" destId="{FD20ED26-67F0-43FE-B659-653E28751BA8}" srcOrd="1" destOrd="0" presId="urn:microsoft.com/office/officeart/2018/2/layout/IconVerticalSolidList"/>
    <dgm:cxn modelId="{E5BAE653-D65A-4414-9F10-C052ED9C3253}" type="presParOf" srcId="{706A37EC-A041-478F-BF54-E91F4CC476AB}" destId="{8EF5D88C-97A2-4242-A06B-BF92EFDFD334}" srcOrd="2" destOrd="0" presId="urn:microsoft.com/office/officeart/2018/2/layout/IconVerticalSolidList"/>
    <dgm:cxn modelId="{53D9C9D5-DFD7-401B-9C95-FB59C52C8A0D}" type="presParOf" srcId="{8EF5D88C-97A2-4242-A06B-BF92EFDFD334}" destId="{24C49E02-8B8B-4C03-863D-565E03D75368}" srcOrd="0" destOrd="0" presId="urn:microsoft.com/office/officeart/2018/2/layout/IconVerticalSolidList"/>
    <dgm:cxn modelId="{BD94A4FF-7B18-4891-AD9D-A110F4C7DF88}" type="presParOf" srcId="{8EF5D88C-97A2-4242-A06B-BF92EFDFD334}" destId="{56050FD8-4257-48E5-B3D8-47894E5AE250}" srcOrd="1" destOrd="0" presId="urn:microsoft.com/office/officeart/2018/2/layout/IconVerticalSolidList"/>
    <dgm:cxn modelId="{27A49F94-E4A4-4FCA-A6E3-8FED029697B3}" type="presParOf" srcId="{8EF5D88C-97A2-4242-A06B-BF92EFDFD334}" destId="{5F55E399-D039-4ED0-A53E-8B1852135844}" srcOrd="2" destOrd="0" presId="urn:microsoft.com/office/officeart/2018/2/layout/IconVerticalSolidList"/>
    <dgm:cxn modelId="{84EF1C06-3E80-4CE2-8D00-BF4009C74A8D}" type="presParOf" srcId="{8EF5D88C-97A2-4242-A06B-BF92EFDFD334}" destId="{DC49E161-E448-400C-B054-7BEE342E601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22D16D1-3D54-433C-B067-8889216660EE}" type="doc">
      <dgm:prSet loTypeId="urn:microsoft.com/office/officeart/2005/8/layout/hProcess11" loCatId="process" qsTypeId="urn:microsoft.com/office/officeart/2005/8/quickstyle/simple1" qsCatId="simple" csTypeId="urn:microsoft.com/office/officeart/2005/8/colors/accent0_3" csCatId="mainScheme"/>
      <dgm:spPr/>
      <dgm:t>
        <a:bodyPr/>
        <a:lstStyle/>
        <a:p>
          <a:endParaRPr lang="en-KE"/>
        </a:p>
      </dgm:t>
    </dgm:pt>
    <dgm:pt modelId="{C0793187-549A-4A70-A552-DEB24967B84F}">
      <dgm:prSet/>
      <dgm:spPr/>
      <dgm:t>
        <a:bodyPr/>
        <a:lstStyle/>
        <a:p>
          <a:r>
            <a:rPr lang="en-US"/>
            <a:t>The process involves using various tools and technologies to implement natural language processing techniques and machine learning algorithms (Python programming language, TensorFlow, and tflearn)</a:t>
          </a:r>
          <a:endParaRPr lang="en-KE"/>
        </a:p>
      </dgm:t>
    </dgm:pt>
    <dgm:pt modelId="{AA9B51B5-2824-46FF-9A41-B0EE8668E5EA}" type="parTrans" cxnId="{FBA9006A-056B-44A5-A334-4F70AEAFF998}">
      <dgm:prSet/>
      <dgm:spPr/>
      <dgm:t>
        <a:bodyPr/>
        <a:lstStyle/>
        <a:p>
          <a:endParaRPr lang="en-KE"/>
        </a:p>
      </dgm:t>
    </dgm:pt>
    <dgm:pt modelId="{6C967217-67DD-4A6D-BD10-6682005B92F8}" type="sibTrans" cxnId="{FBA9006A-056B-44A5-A334-4F70AEAFF998}">
      <dgm:prSet/>
      <dgm:spPr/>
      <dgm:t>
        <a:bodyPr/>
        <a:lstStyle/>
        <a:p>
          <a:endParaRPr lang="en-KE"/>
        </a:p>
      </dgm:t>
    </dgm:pt>
    <dgm:pt modelId="{E8D9A266-1B30-4FBF-98F6-76912DB9E7D1}">
      <dgm:prSet/>
      <dgm:spPr/>
      <dgm:t>
        <a:bodyPr/>
        <a:lstStyle/>
        <a:p>
          <a:r>
            <a:rPr lang="en-US"/>
            <a:t>The chatbot will utilize intent recognition and entity recognition, techniques to understand and respond to customer  queries. </a:t>
          </a:r>
          <a:endParaRPr lang="en-KE"/>
        </a:p>
      </dgm:t>
    </dgm:pt>
    <dgm:pt modelId="{933B8AD5-7B95-4B05-8168-2FB98615941E}" type="parTrans" cxnId="{DC2DFACE-B02F-4C68-A58E-BD2897702047}">
      <dgm:prSet/>
      <dgm:spPr/>
      <dgm:t>
        <a:bodyPr/>
        <a:lstStyle/>
        <a:p>
          <a:endParaRPr lang="en-KE"/>
        </a:p>
      </dgm:t>
    </dgm:pt>
    <dgm:pt modelId="{E6D17570-E224-4E3B-8AC4-F233522D4D1D}" type="sibTrans" cxnId="{DC2DFACE-B02F-4C68-A58E-BD2897702047}">
      <dgm:prSet/>
      <dgm:spPr/>
      <dgm:t>
        <a:bodyPr/>
        <a:lstStyle/>
        <a:p>
          <a:endParaRPr lang="en-KE"/>
        </a:p>
      </dgm:t>
    </dgm:pt>
    <dgm:pt modelId="{216F5DC4-794B-457D-9E7A-4AA3EF1DA3A8}">
      <dgm:prSet/>
      <dgm:spPr/>
      <dgm:t>
        <a:bodyPr/>
        <a:lstStyle/>
        <a:p>
          <a:r>
            <a:rPr lang="en-US"/>
            <a:t>Machine learning algorithms (e.g. Naive Bayes and Support Vector Machines) will be used to improve the chatbot performance over time. </a:t>
          </a:r>
          <a:endParaRPr lang="en-KE"/>
        </a:p>
      </dgm:t>
    </dgm:pt>
    <dgm:pt modelId="{59977D4B-AD41-48C8-A74E-FF65CDD6E64D}" type="parTrans" cxnId="{34F545F7-7BA0-45B1-A3A3-431C1D4BCAF7}">
      <dgm:prSet/>
      <dgm:spPr/>
      <dgm:t>
        <a:bodyPr/>
        <a:lstStyle/>
        <a:p>
          <a:endParaRPr lang="en-KE"/>
        </a:p>
      </dgm:t>
    </dgm:pt>
    <dgm:pt modelId="{348DB786-78D6-4991-9B89-6998A34C9FE7}" type="sibTrans" cxnId="{34F545F7-7BA0-45B1-A3A3-431C1D4BCAF7}">
      <dgm:prSet/>
      <dgm:spPr/>
      <dgm:t>
        <a:bodyPr/>
        <a:lstStyle/>
        <a:p>
          <a:endParaRPr lang="en-KE"/>
        </a:p>
      </dgm:t>
    </dgm:pt>
    <dgm:pt modelId="{632CCDEF-9E0B-41BF-9E9F-EA823746C8BC}" type="pres">
      <dgm:prSet presAssocID="{B22D16D1-3D54-433C-B067-8889216660EE}" presName="Name0" presStyleCnt="0">
        <dgm:presLayoutVars>
          <dgm:dir/>
          <dgm:resizeHandles val="exact"/>
        </dgm:presLayoutVars>
      </dgm:prSet>
      <dgm:spPr/>
    </dgm:pt>
    <dgm:pt modelId="{D98F7E20-BF6C-47B4-8BBE-6459A568BF61}" type="pres">
      <dgm:prSet presAssocID="{B22D16D1-3D54-433C-B067-8889216660EE}" presName="arrow" presStyleLbl="bgShp" presStyleIdx="0" presStyleCnt="1"/>
      <dgm:spPr/>
    </dgm:pt>
    <dgm:pt modelId="{CFA9F85A-9E37-47A9-8991-9C8BF457689F}" type="pres">
      <dgm:prSet presAssocID="{B22D16D1-3D54-433C-B067-8889216660EE}" presName="points" presStyleCnt="0"/>
      <dgm:spPr/>
    </dgm:pt>
    <dgm:pt modelId="{86AD1098-93C1-4CFB-BA64-8B892A81AB53}" type="pres">
      <dgm:prSet presAssocID="{C0793187-549A-4A70-A552-DEB24967B84F}" presName="compositeA" presStyleCnt="0"/>
      <dgm:spPr/>
    </dgm:pt>
    <dgm:pt modelId="{30F98BC1-6256-41FE-9A89-546B58B1143E}" type="pres">
      <dgm:prSet presAssocID="{C0793187-549A-4A70-A552-DEB24967B84F}" presName="textA" presStyleLbl="revTx" presStyleIdx="0" presStyleCnt="3">
        <dgm:presLayoutVars>
          <dgm:bulletEnabled val="1"/>
        </dgm:presLayoutVars>
      </dgm:prSet>
      <dgm:spPr/>
    </dgm:pt>
    <dgm:pt modelId="{2FE630CE-B2D1-4602-BD91-D43805329E2C}" type="pres">
      <dgm:prSet presAssocID="{C0793187-549A-4A70-A552-DEB24967B84F}" presName="circleA" presStyleLbl="node1" presStyleIdx="0" presStyleCnt="3"/>
      <dgm:spPr/>
    </dgm:pt>
    <dgm:pt modelId="{4B6D3656-EB63-479C-A313-89A717AB6138}" type="pres">
      <dgm:prSet presAssocID="{C0793187-549A-4A70-A552-DEB24967B84F}" presName="spaceA" presStyleCnt="0"/>
      <dgm:spPr/>
    </dgm:pt>
    <dgm:pt modelId="{BC2BE2F0-DE6B-49C9-BAB9-B7296499CF4E}" type="pres">
      <dgm:prSet presAssocID="{6C967217-67DD-4A6D-BD10-6682005B92F8}" presName="space" presStyleCnt="0"/>
      <dgm:spPr/>
    </dgm:pt>
    <dgm:pt modelId="{1B733FFD-006D-410A-BB9E-9DFF6E03EAD6}" type="pres">
      <dgm:prSet presAssocID="{E8D9A266-1B30-4FBF-98F6-76912DB9E7D1}" presName="compositeB" presStyleCnt="0"/>
      <dgm:spPr/>
    </dgm:pt>
    <dgm:pt modelId="{003A2D8D-158B-49E5-827B-2093B02522C9}" type="pres">
      <dgm:prSet presAssocID="{E8D9A266-1B30-4FBF-98F6-76912DB9E7D1}" presName="textB" presStyleLbl="revTx" presStyleIdx="1" presStyleCnt="3">
        <dgm:presLayoutVars>
          <dgm:bulletEnabled val="1"/>
        </dgm:presLayoutVars>
      </dgm:prSet>
      <dgm:spPr/>
    </dgm:pt>
    <dgm:pt modelId="{3ACC8705-AEEC-402E-834C-C38B1F407129}" type="pres">
      <dgm:prSet presAssocID="{E8D9A266-1B30-4FBF-98F6-76912DB9E7D1}" presName="circleB" presStyleLbl="node1" presStyleIdx="1" presStyleCnt="3"/>
      <dgm:spPr/>
    </dgm:pt>
    <dgm:pt modelId="{FD8C1A77-2984-4544-8C01-9EC0C3E3CCA9}" type="pres">
      <dgm:prSet presAssocID="{E8D9A266-1B30-4FBF-98F6-76912DB9E7D1}" presName="spaceB" presStyleCnt="0"/>
      <dgm:spPr/>
    </dgm:pt>
    <dgm:pt modelId="{576BD7FB-1D34-409D-A36B-427F319004E3}" type="pres">
      <dgm:prSet presAssocID="{E6D17570-E224-4E3B-8AC4-F233522D4D1D}" presName="space" presStyleCnt="0"/>
      <dgm:spPr/>
    </dgm:pt>
    <dgm:pt modelId="{4A539D77-AF69-4124-A625-BBE049FBCEF5}" type="pres">
      <dgm:prSet presAssocID="{216F5DC4-794B-457D-9E7A-4AA3EF1DA3A8}" presName="compositeA" presStyleCnt="0"/>
      <dgm:spPr/>
    </dgm:pt>
    <dgm:pt modelId="{B69949AF-EFFF-4EBB-9465-4C826FCB95D8}" type="pres">
      <dgm:prSet presAssocID="{216F5DC4-794B-457D-9E7A-4AA3EF1DA3A8}" presName="textA" presStyleLbl="revTx" presStyleIdx="2" presStyleCnt="3">
        <dgm:presLayoutVars>
          <dgm:bulletEnabled val="1"/>
        </dgm:presLayoutVars>
      </dgm:prSet>
      <dgm:spPr/>
    </dgm:pt>
    <dgm:pt modelId="{3C44CB03-C82E-4375-A0DF-F086CD724726}" type="pres">
      <dgm:prSet presAssocID="{216F5DC4-794B-457D-9E7A-4AA3EF1DA3A8}" presName="circleA" presStyleLbl="node1" presStyleIdx="2" presStyleCnt="3"/>
      <dgm:spPr/>
    </dgm:pt>
    <dgm:pt modelId="{E7F7CCCB-2CC1-4DAE-8187-4E5D935262DE}" type="pres">
      <dgm:prSet presAssocID="{216F5DC4-794B-457D-9E7A-4AA3EF1DA3A8}" presName="spaceA" presStyleCnt="0"/>
      <dgm:spPr/>
    </dgm:pt>
  </dgm:ptLst>
  <dgm:cxnLst>
    <dgm:cxn modelId="{B88ECF32-1C51-4FDE-AF72-57E453A3E340}" type="presOf" srcId="{E8D9A266-1B30-4FBF-98F6-76912DB9E7D1}" destId="{003A2D8D-158B-49E5-827B-2093B02522C9}" srcOrd="0" destOrd="0" presId="urn:microsoft.com/office/officeart/2005/8/layout/hProcess11"/>
    <dgm:cxn modelId="{FBA9006A-056B-44A5-A334-4F70AEAFF998}" srcId="{B22D16D1-3D54-433C-B067-8889216660EE}" destId="{C0793187-549A-4A70-A552-DEB24967B84F}" srcOrd="0" destOrd="0" parTransId="{AA9B51B5-2824-46FF-9A41-B0EE8668E5EA}" sibTransId="{6C967217-67DD-4A6D-BD10-6682005B92F8}"/>
    <dgm:cxn modelId="{D2C4B97C-FEB6-41C8-A7D7-72A3208047EF}" type="presOf" srcId="{C0793187-549A-4A70-A552-DEB24967B84F}" destId="{30F98BC1-6256-41FE-9A89-546B58B1143E}" srcOrd="0" destOrd="0" presId="urn:microsoft.com/office/officeart/2005/8/layout/hProcess11"/>
    <dgm:cxn modelId="{C8AC5A96-BBAA-4B77-BADD-BA14368AAEB7}" type="presOf" srcId="{216F5DC4-794B-457D-9E7A-4AA3EF1DA3A8}" destId="{B69949AF-EFFF-4EBB-9465-4C826FCB95D8}" srcOrd="0" destOrd="0" presId="urn:microsoft.com/office/officeart/2005/8/layout/hProcess11"/>
    <dgm:cxn modelId="{DC2DFACE-B02F-4C68-A58E-BD2897702047}" srcId="{B22D16D1-3D54-433C-B067-8889216660EE}" destId="{E8D9A266-1B30-4FBF-98F6-76912DB9E7D1}" srcOrd="1" destOrd="0" parTransId="{933B8AD5-7B95-4B05-8168-2FB98615941E}" sibTransId="{E6D17570-E224-4E3B-8AC4-F233522D4D1D}"/>
    <dgm:cxn modelId="{8E24BBF2-CC58-46BF-9B3F-5B7FA86773E1}" type="presOf" srcId="{B22D16D1-3D54-433C-B067-8889216660EE}" destId="{632CCDEF-9E0B-41BF-9E9F-EA823746C8BC}" srcOrd="0" destOrd="0" presId="urn:microsoft.com/office/officeart/2005/8/layout/hProcess11"/>
    <dgm:cxn modelId="{34F545F7-7BA0-45B1-A3A3-431C1D4BCAF7}" srcId="{B22D16D1-3D54-433C-B067-8889216660EE}" destId="{216F5DC4-794B-457D-9E7A-4AA3EF1DA3A8}" srcOrd="2" destOrd="0" parTransId="{59977D4B-AD41-48C8-A74E-FF65CDD6E64D}" sibTransId="{348DB786-78D6-4991-9B89-6998A34C9FE7}"/>
    <dgm:cxn modelId="{B7512A4A-D7A9-4F36-86B6-D529351980F6}" type="presParOf" srcId="{632CCDEF-9E0B-41BF-9E9F-EA823746C8BC}" destId="{D98F7E20-BF6C-47B4-8BBE-6459A568BF61}" srcOrd="0" destOrd="0" presId="urn:microsoft.com/office/officeart/2005/8/layout/hProcess11"/>
    <dgm:cxn modelId="{5358A069-DEAF-4F1E-8E2F-305B920A28A4}" type="presParOf" srcId="{632CCDEF-9E0B-41BF-9E9F-EA823746C8BC}" destId="{CFA9F85A-9E37-47A9-8991-9C8BF457689F}" srcOrd="1" destOrd="0" presId="urn:microsoft.com/office/officeart/2005/8/layout/hProcess11"/>
    <dgm:cxn modelId="{31794ACD-4A55-49D2-857A-B0423B7707D1}" type="presParOf" srcId="{CFA9F85A-9E37-47A9-8991-9C8BF457689F}" destId="{86AD1098-93C1-4CFB-BA64-8B892A81AB53}" srcOrd="0" destOrd="0" presId="urn:microsoft.com/office/officeart/2005/8/layout/hProcess11"/>
    <dgm:cxn modelId="{3C16FF90-531C-47F1-8E1E-51D87644464F}" type="presParOf" srcId="{86AD1098-93C1-4CFB-BA64-8B892A81AB53}" destId="{30F98BC1-6256-41FE-9A89-546B58B1143E}" srcOrd="0" destOrd="0" presId="urn:microsoft.com/office/officeart/2005/8/layout/hProcess11"/>
    <dgm:cxn modelId="{E25EB67F-7D23-4194-8556-43EE218752D4}" type="presParOf" srcId="{86AD1098-93C1-4CFB-BA64-8B892A81AB53}" destId="{2FE630CE-B2D1-4602-BD91-D43805329E2C}" srcOrd="1" destOrd="0" presId="urn:microsoft.com/office/officeart/2005/8/layout/hProcess11"/>
    <dgm:cxn modelId="{A5C7B871-C0F9-4F22-9A51-0B55986FC4F0}" type="presParOf" srcId="{86AD1098-93C1-4CFB-BA64-8B892A81AB53}" destId="{4B6D3656-EB63-479C-A313-89A717AB6138}" srcOrd="2" destOrd="0" presId="urn:microsoft.com/office/officeart/2005/8/layout/hProcess11"/>
    <dgm:cxn modelId="{BAD9AB5E-DB6E-4BA5-B45A-78426D51EC86}" type="presParOf" srcId="{CFA9F85A-9E37-47A9-8991-9C8BF457689F}" destId="{BC2BE2F0-DE6B-49C9-BAB9-B7296499CF4E}" srcOrd="1" destOrd="0" presId="urn:microsoft.com/office/officeart/2005/8/layout/hProcess11"/>
    <dgm:cxn modelId="{B2503732-6C55-4B88-BA5B-43880C20390D}" type="presParOf" srcId="{CFA9F85A-9E37-47A9-8991-9C8BF457689F}" destId="{1B733FFD-006D-410A-BB9E-9DFF6E03EAD6}" srcOrd="2" destOrd="0" presId="urn:microsoft.com/office/officeart/2005/8/layout/hProcess11"/>
    <dgm:cxn modelId="{C6F27E71-3D63-4D88-BA12-F80D4286D8ED}" type="presParOf" srcId="{1B733FFD-006D-410A-BB9E-9DFF6E03EAD6}" destId="{003A2D8D-158B-49E5-827B-2093B02522C9}" srcOrd="0" destOrd="0" presId="urn:microsoft.com/office/officeart/2005/8/layout/hProcess11"/>
    <dgm:cxn modelId="{F749AD52-992D-4BB9-829A-E7A3D9BC48BD}" type="presParOf" srcId="{1B733FFD-006D-410A-BB9E-9DFF6E03EAD6}" destId="{3ACC8705-AEEC-402E-834C-C38B1F407129}" srcOrd="1" destOrd="0" presId="urn:microsoft.com/office/officeart/2005/8/layout/hProcess11"/>
    <dgm:cxn modelId="{FBA9B4FB-344A-44AF-9698-57D078D26BF9}" type="presParOf" srcId="{1B733FFD-006D-410A-BB9E-9DFF6E03EAD6}" destId="{FD8C1A77-2984-4544-8C01-9EC0C3E3CCA9}" srcOrd="2" destOrd="0" presId="urn:microsoft.com/office/officeart/2005/8/layout/hProcess11"/>
    <dgm:cxn modelId="{35B93A72-7B8A-4274-9EEF-ED8018E92496}" type="presParOf" srcId="{CFA9F85A-9E37-47A9-8991-9C8BF457689F}" destId="{576BD7FB-1D34-409D-A36B-427F319004E3}" srcOrd="3" destOrd="0" presId="urn:microsoft.com/office/officeart/2005/8/layout/hProcess11"/>
    <dgm:cxn modelId="{0556FC9C-7E16-4030-8053-FA5517804047}" type="presParOf" srcId="{CFA9F85A-9E37-47A9-8991-9C8BF457689F}" destId="{4A539D77-AF69-4124-A625-BBE049FBCEF5}" srcOrd="4" destOrd="0" presId="urn:microsoft.com/office/officeart/2005/8/layout/hProcess11"/>
    <dgm:cxn modelId="{11880347-F1C0-439B-8F8D-573E4BE058F7}" type="presParOf" srcId="{4A539D77-AF69-4124-A625-BBE049FBCEF5}" destId="{B69949AF-EFFF-4EBB-9465-4C826FCB95D8}" srcOrd="0" destOrd="0" presId="urn:microsoft.com/office/officeart/2005/8/layout/hProcess11"/>
    <dgm:cxn modelId="{317ECFA2-2B0F-4822-B2A9-C53D631EF922}" type="presParOf" srcId="{4A539D77-AF69-4124-A625-BBE049FBCEF5}" destId="{3C44CB03-C82E-4375-A0DF-F086CD724726}" srcOrd="1" destOrd="0" presId="urn:microsoft.com/office/officeart/2005/8/layout/hProcess11"/>
    <dgm:cxn modelId="{324BDE11-DFBA-4CE6-BA7E-D76CB0A30F5E}" type="presParOf" srcId="{4A539D77-AF69-4124-A625-BBE049FBCEF5}" destId="{E7F7CCCB-2CC1-4DAE-8187-4E5D935262DE}"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918B3E1-2364-4BA8-BF40-B32293984AD1}" type="doc">
      <dgm:prSet loTypeId="urn:microsoft.com/office/officeart/2018/2/layout/IconLabelList" loCatId="icon" qsTypeId="urn:microsoft.com/office/officeart/2005/8/quickstyle/simple1" qsCatId="simple" csTypeId="urn:microsoft.com/office/officeart/2005/8/colors/accent0_3" csCatId="mainScheme" phldr="1"/>
      <dgm:spPr/>
      <dgm:t>
        <a:bodyPr/>
        <a:lstStyle/>
        <a:p>
          <a:endParaRPr lang="en-US"/>
        </a:p>
      </dgm:t>
    </dgm:pt>
    <dgm:pt modelId="{4E4CA86A-ABB0-4510-A5FF-FF01B44BB9CB}">
      <dgm:prSet/>
      <dgm:spPr/>
      <dgm:t>
        <a:bodyPr/>
        <a:lstStyle/>
        <a:p>
          <a:pPr>
            <a:lnSpc>
              <a:spcPct val="100000"/>
            </a:lnSpc>
          </a:pPr>
          <a:r>
            <a:rPr lang="en-US" dirty="0"/>
            <a:t> We used both manual and automated testing methods to ensure the chatbot's accuracy and efficiency. </a:t>
          </a:r>
        </a:p>
      </dgm:t>
    </dgm:pt>
    <dgm:pt modelId="{5FF3AC07-56A1-4B2D-BECC-D739CE08D61A}" type="parTrans" cxnId="{6F4DCBD9-4651-4A7B-9658-BE873D717280}">
      <dgm:prSet/>
      <dgm:spPr/>
      <dgm:t>
        <a:bodyPr/>
        <a:lstStyle/>
        <a:p>
          <a:endParaRPr lang="en-US"/>
        </a:p>
      </dgm:t>
    </dgm:pt>
    <dgm:pt modelId="{17CA15B8-4FF9-4310-9EB1-AE9511D98878}" type="sibTrans" cxnId="{6F4DCBD9-4651-4A7B-9658-BE873D717280}">
      <dgm:prSet/>
      <dgm:spPr/>
      <dgm:t>
        <a:bodyPr/>
        <a:lstStyle/>
        <a:p>
          <a:endParaRPr lang="en-US"/>
        </a:p>
      </dgm:t>
    </dgm:pt>
    <dgm:pt modelId="{8E6E6256-2374-4065-9927-16D5D0CF843C}">
      <dgm:prSet/>
      <dgm:spPr/>
      <dgm:t>
        <a:bodyPr/>
        <a:lstStyle/>
        <a:p>
          <a:pPr>
            <a:lnSpc>
              <a:spcPct val="100000"/>
            </a:lnSpc>
          </a:pPr>
          <a:r>
            <a:rPr lang="en-US" dirty="0"/>
            <a:t>Some of the test cases we used included asking the chatbot questions related to the FAQ, testing its ability to recognize different intents, and evaluating its responses to various user inputs. </a:t>
          </a:r>
        </a:p>
      </dgm:t>
    </dgm:pt>
    <dgm:pt modelId="{A2DE587D-65EF-40DF-9BB7-3839EB10E014}" type="parTrans" cxnId="{33E746B5-3927-46CE-8E61-182589FDE5F0}">
      <dgm:prSet/>
      <dgm:spPr/>
      <dgm:t>
        <a:bodyPr/>
        <a:lstStyle/>
        <a:p>
          <a:endParaRPr lang="en-US"/>
        </a:p>
      </dgm:t>
    </dgm:pt>
    <dgm:pt modelId="{A4DD71E9-B9E2-43C7-A489-F1A4E532ABFE}" type="sibTrans" cxnId="{33E746B5-3927-46CE-8E61-182589FDE5F0}">
      <dgm:prSet/>
      <dgm:spPr/>
      <dgm:t>
        <a:bodyPr/>
        <a:lstStyle/>
        <a:p>
          <a:endParaRPr lang="en-US"/>
        </a:p>
      </dgm:t>
    </dgm:pt>
    <dgm:pt modelId="{F163DCF8-072F-4905-BDB8-1045C903334B}">
      <dgm:prSet/>
      <dgm:spPr/>
      <dgm:t>
        <a:bodyPr/>
        <a:lstStyle/>
        <a:p>
          <a:pPr>
            <a:lnSpc>
              <a:spcPct val="100000"/>
            </a:lnSpc>
          </a:pPr>
          <a:r>
            <a:rPr lang="en-US" dirty="0">
              <a:solidFill>
                <a:schemeClr val="bg1"/>
              </a:solidFill>
            </a:rPr>
            <a:t>We measured </a:t>
          </a:r>
          <a:r>
            <a:rPr lang="en-US" dirty="0"/>
            <a:t>the chatbot's </a:t>
          </a:r>
          <a:r>
            <a:rPr lang="en-US" dirty="0">
              <a:solidFill>
                <a:schemeClr val="bg1"/>
              </a:solidFill>
            </a:rPr>
            <a:t>accuracy and e</a:t>
          </a:r>
          <a:r>
            <a:rPr lang="en-US" dirty="0"/>
            <a:t>fficiency by its </a:t>
          </a:r>
          <a:r>
            <a:rPr lang="en-US" dirty="0">
              <a:solidFill>
                <a:schemeClr val="bg1"/>
              </a:solidFill>
            </a:rPr>
            <a:t>performance whe</a:t>
          </a:r>
          <a:r>
            <a:rPr lang="en-US" dirty="0"/>
            <a:t>n interacting with </a:t>
          </a:r>
          <a:r>
            <a:rPr lang="en-US" dirty="0">
              <a:solidFill>
                <a:schemeClr val="bg1"/>
              </a:solidFill>
            </a:rPr>
            <a:t>a u</a:t>
          </a:r>
          <a:r>
            <a:rPr lang="en-US" dirty="0"/>
            <a:t>ser.</a:t>
          </a:r>
        </a:p>
      </dgm:t>
    </dgm:pt>
    <dgm:pt modelId="{9BEA1878-DE4C-4220-872D-4259F27184AF}" type="parTrans" cxnId="{91347FCE-C014-4DA1-BA07-2BBFB2E4B54D}">
      <dgm:prSet/>
      <dgm:spPr/>
      <dgm:t>
        <a:bodyPr/>
        <a:lstStyle/>
        <a:p>
          <a:endParaRPr lang="en-US"/>
        </a:p>
      </dgm:t>
    </dgm:pt>
    <dgm:pt modelId="{0D42E4B8-FA96-455A-A837-7431D2C3BE76}" type="sibTrans" cxnId="{91347FCE-C014-4DA1-BA07-2BBFB2E4B54D}">
      <dgm:prSet/>
      <dgm:spPr/>
      <dgm:t>
        <a:bodyPr/>
        <a:lstStyle/>
        <a:p>
          <a:endParaRPr lang="en-US"/>
        </a:p>
      </dgm:t>
    </dgm:pt>
    <dgm:pt modelId="{7587C762-7565-4280-85CD-B002081B5450}">
      <dgm:prSet/>
      <dgm:spPr/>
      <dgm:t>
        <a:bodyPr/>
        <a:lstStyle/>
        <a:p>
          <a:pPr>
            <a:lnSpc>
              <a:spcPct val="100000"/>
            </a:lnSpc>
          </a:pPr>
          <a:r>
            <a:rPr lang="en-US" dirty="0"/>
            <a:t>We will conduct user testing to get feedback on the chatbot's performance and make any necessary improvements.</a:t>
          </a:r>
        </a:p>
      </dgm:t>
    </dgm:pt>
    <dgm:pt modelId="{AE6C4892-E57B-4FCA-AC84-CE3AC2189877}" type="parTrans" cxnId="{3A05C5E6-D6AC-4AA3-9917-EC769EECD65D}">
      <dgm:prSet/>
      <dgm:spPr/>
      <dgm:t>
        <a:bodyPr/>
        <a:lstStyle/>
        <a:p>
          <a:endParaRPr lang="en-US"/>
        </a:p>
      </dgm:t>
    </dgm:pt>
    <dgm:pt modelId="{708FCEC6-1B27-481D-A6C8-76AE4790F7CF}" type="sibTrans" cxnId="{3A05C5E6-D6AC-4AA3-9917-EC769EECD65D}">
      <dgm:prSet/>
      <dgm:spPr/>
      <dgm:t>
        <a:bodyPr/>
        <a:lstStyle/>
        <a:p>
          <a:endParaRPr lang="en-US"/>
        </a:p>
      </dgm:t>
    </dgm:pt>
    <dgm:pt modelId="{801F1EBD-EA31-4EE4-965B-9DB2C7B566E1}" type="pres">
      <dgm:prSet presAssocID="{4918B3E1-2364-4BA8-BF40-B32293984AD1}" presName="root" presStyleCnt="0">
        <dgm:presLayoutVars>
          <dgm:dir/>
          <dgm:resizeHandles val="exact"/>
        </dgm:presLayoutVars>
      </dgm:prSet>
      <dgm:spPr/>
    </dgm:pt>
    <dgm:pt modelId="{6D965991-73F0-44B0-8432-2CEA414EE7E1}" type="pres">
      <dgm:prSet presAssocID="{4E4CA86A-ABB0-4510-A5FF-FF01B44BB9CB}" presName="compNode" presStyleCnt="0"/>
      <dgm:spPr/>
    </dgm:pt>
    <dgm:pt modelId="{831AF099-9CE9-47A2-970E-461578211DB5}" type="pres">
      <dgm:prSet presAssocID="{4E4CA86A-ABB0-4510-A5FF-FF01B44BB9C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06DD79E6-922E-4C08-A84B-B32BA79715ED}" type="pres">
      <dgm:prSet presAssocID="{4E4CA86A-ABB0-4510-A5FF-FF01B44BB9CB}" presName="spaceRect" presStyleCnt="0"/>
      <dgm:spPr/>
    </dgm:pt>
    <dgm:pt modelId="{3014A2C6-408D-45CD-8EA6-8EA3440909D2}" type="pres">
      <dgm:prSet presAssocID="{4E4CA86A-ABB0-4510-A5FF-FF01B44BB9CB}" presName="textRect" presStyleLbl="revTx" presStyleIdx="0" presStyleCnt="4">
        <dgm:presLayoutVars>
          <dgm:chMax val="1"/>
          <dgm:chPref val="1"/>
        </dgm:presLayoutVars>
      </dgm:prSet>
      <dgm:spPr/>
    </dgm:pt>
    <dgm:pt modelId="{D1451E1C-5B68-46B5-ABD5-D05BCE4B43A9}" type="pres">
      <dgm:prSet presAssocID="{17CA15B8-4FF9-4310-9EB1-AE9511D98878}" presName="sibTrans" presStyleCnt="0"/>
      <dgm:spPr/>
    </dgm:pt>
    <dgm:pt modelId="{543534D9-B337-4FA6-A029-E4E42BB4510C}" type="pres">
      <dgm:prSet presAssocID="{8E6E6256-2374-4065-9927-16D5D0CF843C}" presName="compNode" presStyleCnt="0"/>
      <dgm:spPr/>
    </dgm:pt>
    <dgm:pt modelId="{4EEC8C0E-7961-4851-A62E-568AD05E150D}" type="pres">
      <dgm:prSet presAssocID="{8E6E6256-2374-4065-9927-16D5D0CF843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lp"/>
        </a:ext>
      </dgm:extLst>
    </dgm:pt>
    <dgm:pt modelId="{7D97A5FE-7CCA-4BAB-8AF2-CA7835A39C2D}" type="pres">
      <dgm:prSet presAssocID="{8E6E6256-2374-4065-9927-16D5D0CF843C}" presName="spaceRect" presStyleCnt="0"/>
      <dgm:spPr/>
    </dgm:pt>
    <dgm:pt modelId="{BE8077A9-3946-412B-A90A-F6402BB091E4}" type="pres">
      <dgm:prSet presAssocID="{8E6E6256-2374-4065-9927-16D5D0CF843C}" presName="textRect" presStyleLbl="revTx" presStyleIdx="1" presStyleCnt="4" custScaleX="86080">
        <dgm:presLayoutVars>
          <dgm:chMax val="1"/>
          <dgm:chPref val="1"/>
        </dgm:presLayoutVars>
      </dgm:prSet>
      <dgm:spPr/>
    </dgm:pt>
    <dgm:pt modelId="{5D242546-3222-4EC6-87F7-527CD097FA6A}" type="pres">
      <dgm:prSet presAssocID="{A4DD71E9-B9E2-43C7-A489-F1A4E532ABFE}" presName="sibTrans" presStyleCnt="0"/>
      <dgm:spPr/>
    </dgm:pt>
    <dgm:pt modelId="{8A6EC305-6ECC-4531-A0F2-D175895B76D7}" type="pres">
      <dgm:prSet presAssocID="{F163DCF8-072F-4905-BDB8-1045C903334B}" presName="compNode" presStyleCnt="0"/>
      <dgm:spPr/>
    </dgm:pt>
    <dgm:pt modelId="{F73C051F-4401-4714-A0C7-26F98EE46E66}" type="pres">
      <dgm:prSet presAssocID="{F163DCF8-072F-4905-BDB8-1045C903334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rget"/>
        </a:ext>
      </dgm:extLst>
    </dgm:pt>
    <dgm:pt modelId="{E87421E0-58B5-48D6-8BE5-16E7B25A34DD}" type="pres">
      <dgm:prSet presAssocID="{F163DCF8-072F-4905-BDB8-1045C903334B}" presName="spaceRect" presStyleCnt="0"/>
      <dgm:spPr/>
    </dgm:pt>
    <dgm:pt modelId="{90D2C8C6-337E-4AEF-B36B-317FC0779FC8}" type="pres">
      <dgm:prSet presAssocID="{F163DCF8-072F-4905-BDB8-1045C903334B}" presName="textRect" presStyleLbl="revTx" presStyleIdx="2" presStyleCnt="4">
        <dgm:presLayoutVars>
          <dgm:chMax val="1"/>
          <dgm:chPref val="1"/>
        </dgm:presLayoutVars>
      </dgm:prSet>
      <dgm:spPr/>
    </dgm:pt>
    <dgm:pt modelId="{F4DC2E5D-2BC3-4C45-AEDE-2FF5413F964C}" type="pres">
      <dgm:prSet presAssocID="{0D42E4B8-FA96-455A-A837-7431D2C3BE76}" presName="sibTrans" presStyleCnt="0"/>
      <dgm:spPr/>
    </dgm:pt>
    <dgm:pt modelId="{82CF4BF8-0DF5-4F19-911F-962911BDE701}" type="pres">
      <dgm:prSet presAssocID="{7587C762-7565-4280-85CD-B002081B5450}" presName="compNode" presStyleCnt="0"/>
      <dgm:spPr/>
    </dgm:pt>
    <dgm:pt modelId="{7FAD8265-39EE-41C7-9777-501D6364B237}" type="pres">
      <dgm:prSet presAssocID="{7587C762-7565-4280-85CD-B002081B545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F15104C6-0764-4A25-B6E3-28159958C2C0}" type="pres">
      <dgm:prSet presAssocID="{7587C762-7565-4280-85CD-B002081B5450}" presName="spaceRect" presStyleCnt="0"/>
      <dgm:spPr/>
    </dgm:pt>
    <dgm:pt modelId="{8CDFE06A-FECA-457B-856F-CE1C73244F22}" type="pres">
      <dgm:prSet presAssocID="{7587C762-7565-4280-85CD-B002081B5450}" presName="textRect" presStyleLbl="revTx" presStyleIdx="3" presStyleCnt="4">
        <dgm:presLayoutVars>
          <dgm:chMax val="1"/>
          <dgm:chPref val="1"/>
        </dgm:presLayoutVars>
      </dgm:prSet>
      <dgm:spPr/>
    </dgm:pt>
  </dgm:ptLst>
  <dgm:cxnLst>
    <dgm:cxn modelId="{092E0F3B-A208-42C0-A98E-EB6670804665}" type="presOf" srcId="{7587C762-7565-4280-85CD-B002081B5450}" destId="{8CDFE06A-FECA-457B-856F-CE1C73244F22}" srcOrd="0" destOrd="0" presId="urn:microsoft.com/office/officeart/2018/2/layout/IconLabelList"/>
    <dgm:cxn modelId="{024CF55F-6FC0-4573-BF8C-CF5DF4809B79}" type="presOf" srcId="{8E6E6256-2374-4065-9927-16D5D0CF843C}" destId="{BE8077A9-3946-412B-A90A-F6402BB091E4}" srcOrd="0" destOrd="0" presId="urn:microsoft.com/office/officeart/2018/2/layout/IconLabelList"/>
    <dgm:cxn modelId="{40FC6377-5804-4331-B0B7-7BEA291C5931}" type="presOf" srcId="{4E4CA86A-ABB0-4510-A5FF-FF01B44BB9CB}" destId="{3014A2C6-408D-45CD-8EA6-8EA3440909D2}" srcOrd="0" destOrd="0" presId="urn:microsoft.com/office/officeart/2018/2/layout/IconLabelList"/>
    <dgm:cxn modelId="{5CAC8D7C-6807-4C96-AB97-01370AE418C7}" type="presOf" srcId="{F163DCF8-072F-4905-BDB8-1045C903334B}" destId="{90D2C8C6-337E-4AEF-B36B-317FC0779FC8}" srcOrd="0" destOrd="0" presId="urn:microsoft.com/office/officeart/2018/2/layout/IconLabelList"/>
    <dgm:cxn modelId="{76DBC789-F9E4-45D7-941A-8A28AB19539B}" type="presOf" srcId="{4918B3E1-2364-4BA8-BF40-B32293984AD1}" destId="{801F1EBD-EA31-4EE4-965B-9DB2C7B566E1}" srcOrd="0" destOrd="0" presId="urn:microsoft.com/office/officeart/2018/2/layout/IconLabelList"/>
    <dgm:cxn modelId="{33E746B5-3927-46CE-8E61-182589FDE5F0}" srcId="{4918B3E1-2364-4BA8-BF40-B32293984AD1}" destId="{8E6E6256-2374-4065-9927-16D5D0CF843C}" srcOrd="1" destOrd="0" parTransId="{A2DE587D-65EF-40DF-9BB7-3839EB10E014}" sibTransId="{A4DD71E9-B9E2-43C7-A489-F1A4E532ABFE}"/>
    <dgm:cxn modelId="{91347FCE-C014-4DA1-BA07-2BBFB2E4B54D}" srcId="{4918B3E1-2364-4BA8-BF40-B32293984AD1}" destId="{F163DCF8-072F-4905-BDB8-1045C903334B}" srcOrd="2" destOrd="0" parTransId="{9BEA1878-DE4C-4220-872D-4259F27184AF}" sibTransId="{0D42E4B8-FA96-455A-A837-7431D2C3BE76}"/>
    <dgm:cxn modelId="{6F4DCBD9-4651-4A7B-9658-BE873D717280}" srcId="{4918B3E1-2364-4BA8-BF40-B32293984AD1}" destId="{4E4CA86A-ABB0-4510-A5FF-FF01B44BB9CB}" srcOrd="0" destOrd="0" parTransId="{5FF3AC07-56A1-4B2D-BECC-D739CE08D61A}" sibTransId="{17CA15B8-4FF9-4310-9EB1-AE9511D98878}"/>
    <dgm:cxn modelId="{3A05C5E6-D6AC-4AA3-9917-EC769EECD65D}" srcId="{4918B3E1-2364-4BA8-BF40-B32293984AD1}" destId="{7587C762-7565-4280-85CD-B002081B5450}" srcOrd="3" destOrd="0" parTransId="{AE6C4892-E57B-4FCA-AC84-CE3AC2189877}" sibTransId="{708FCEC6-1B27-481D-A6C8-76AE4790F7CF}"/>
    <dgm:cxn modelId="{16840F4B-E0B4-43D3-987B-7BCAB38CA4D8}" type="presParOf" srcId="{801F1EBD-EA31-4EE4-965B-9DB2C7B566E1}" destId="{6D965991-73F0-44B0-8432-2CEA414EE7E1}" srcOrd="0" destOrd="0" presId="urn:microsoft.com/office/officeart/2018/2/layout/IconLabelList"/>
    <dgm:cxn modelId="{ECFF213E-5B9F-4685-AB36-7CDD4A693004}" type="presParOf" srcId="{6D965991-73F0-44B0-8432-2CEA414EE7E1}" destId="{831AF099-9CE9-47A2-970E-461578211DB5}" srcOrd="0" destOrd="0" presId="urn:microsoft.com/office/officeart/2018/2/layout/IconLabelList"/>
    <dgm:cxn modelId="{121E0EBD-51B6-4283-8DEF-A92AB1A4B126}" type="presParOf" srcId="{6D965991-73F0-44B0-8432-2CEA414EE7E1}" destId="{06DD79E6-922E-4C08-A84B-B32BA79715ED}" srcOrd="1" destOrd="0" presId="urn:microsoft.com/office/officeart/2018/2/layout/IconLabelList"/>
    <dgm:cxn modelId="{2A81B8E4-F957-4FB1-8924-5D2D6ECB4774}" type="presParOf" srcId="{6D965991-73F0-44B0-8432-2CEA414EE7E1}" destId="{3014A2C6-408D-45CD-8EA6-8EA3440909D2}" srcOrd="2" destOrd="0" presId="urn:microsoft.com/office/officeart/2018/2/layout/IconLabelList"/>
    <dgm:cxn modelId="{2551E831-095D-441A-8A32-55446BECD92E}" type="presParOf" srcId="{801F1EBD-EA31-4EE4-965B-9DB2C7B566E1}" destId="{D1451E1C-5B68-46B5-ABD5-D05BCE4B43A9}" srcOrd="1" destOrd="0" presId="urn:microsoft.com/office/officeart/2018/2/layout/IconLabelList"/>
    <dgm:cxn modelId="{D31C1CA9-91AC-4E20-AA70-A0AE82EA43AB}" type="presParOf" srcId="{801F1EBD-EA31-4EE4-965B-9DB2C7B566E1}" destId="{543534D9-B337-4FA6-A029-E4E42BB4510C}" srcOrd="2" destOrd="0" presId="urn:microsoft.com/office/officeart/2018/2/layout/IconLabelList"/>
    <dgm:cxn modelId="{E8D29B7B-C061-4A48-9D4D-59F7ACF69224}" type="presParOf" srcId="{543534D9-B337-4FA6-A029-E4E42BB4510C}" destId="{4EEC8C0E-7961-4851-A62E-568AD05E150D}" srcOrd="0" destOrd="0" presId="urn:microsoft.com/office/officeart/2018/2/layout/IconLabelList"/>
    <dgm:cxn modelId="{3AE9FF11-8DE8-4BD2-8AB5-29A3316F9E3E}" type="presParOf" srcId="{543534D9-B337-4FA6-A029-E4E42BB4510C}" destId="{7D97A5FE-7CCA-4BAB-8AF2-CA7835A39C2D}" srcOrd="1" destOrd="0" presId="urn:microsoft.com/office/officeart/2018/2/layout/IconLabelList"/>
    <dgm:cxn modelId="{8E1722B2-D4C3-4C62-A88A-80264ED2F57B}" type="presParOf" srcId="{543534D9-B337-4FA6-A029-E4E42BB4510C}" destId="{BE8077A9-3946-412B-A90A-F6402BB091E4}" srcOrd="2" destOrd="0" presId="urn:microsoft.com/office/officeart/2018/2/layout/IconLabelList"/>
    <dgm:cxn modelId="{36FB22BC-2E75-4080-909C-8CBBD028B906}" type="presParOf" srcId="{801F1EBD-EA31-4EE4-965B-9DB2C7B566E1}" destId="{5D242546-3222-4EC6-87F7-527CD097FA6A}" srcOrd="3" destOrd="0" presId="urn:microsoft.com/office/officeart/2018/2/layout/IconLabelList"/>
    <dgm:cxn modelId="{C15AA805-89FB-40CC-9570-87FFA37EED26}" type="presParOf" srcId="{801F1EBD-EA31-4EE4-965B-9DB2C7B566E1}" destId="{8A6EC305-6ECC-4531-A0F2-D175895B76D7}" srcOrd="4" destOrd="0" presId="urn:microsoft.com/office/officeart/2018/2/layout/IconLabelList"/>
    <dgm:cxn modelId="{39B8BC9F-5B45-4CEE-AE84-ADA460F0D820}" type="presParOf" srcId="{8A6EC305-6ECC-4531-A0F2-D175895B76D7}" destId="{F73C051F-4401-4714-A0C7-26F98EE46E66}" srcOrd="0" destOrd="0" presId="urn:microsoft.com/office/officeart/2018/2/layout/IconLabelList"/>
    <dgm:cxn modelId="{6110503D-10D4-4CFE-A8E4-0037C005B09C}" type="presParOf" srcId="{8A6EC305-6ECC-4531-A0F2-D175895B76D7}" destId="{E87421E0-58B5-48D6-8BE5-16E7B25A34DD}" srcOrd="1" destOrd="0" presId="urn:microsoft.com/office/officeart/2018/2/layout/IconLabelList"/>
    <dgm:cxn modelId="{959CC520-1EBB-4D7E-AD9C-80099E42FEC0}" type="presParOf" srcId="{8A6EC305-6ECC-4531-A0F2-D175895B76D7}" destId="{90D2C8C6-337E-4AEF-B36B-317FC0779FC8}" srcOrd="2" destOrd="0" presId="urn:microsoft.com/office/officeart/2018/2/layout/IconLabelList"/>
    <dgm:cxn modelId="{242B89E7-E706-47E4-BD98-6DADE8A14CCA}" type="presParOf" srcId="{801F1EBD-EA31-4EE4-965B-9DB2C7B566E1}" destId="{F4DC2E5D-2BC3-4C45-AEDE-2FF5413F964C}" srcOrd="5" destOrd="0" presId="urn:microsoft.com/office/officeart/2018/2/layout/IconLabelList"/>
    <dgm:cxn modelId="{2408B9FB-ECA5-4337-B31B-882A43214EC3}" type="presParOf" srcId="{801F1EBD-EA31-4EE4-965B-9DB2C7B566E1}" destId="{82CF4BF8-0DF5-4F19-911F-962911BDE701}" srcOrd="6" destOrd="0" presId="urn:microsoft.com/office/officeart/2018/2/layout/IconLabelList"/>
    <dgm:cxn modelId="{7633ACDF-E9DC-4FCC-8393-F36B596A4FB3}" type="presParOf" srcId="{82CF4BF8-0DF5-4F19-911F-962911BDE701}" destId="{7FAD8265-39EE-41C7-9777-501D6364B237}" srcOrd="0" destOrd="0" presId="urn:microsoft.com/office/officeart/2018/2/layout/IconLabelList"/>
    <dgm:cxn modelId="{3B9D9B57-04EA-420E-8831-BD14D5DEF1D5}" type="presParOf" srcId="{82CF4BF8-0DF5-4F19-911F-962911BDE701}" destId="{F15104C6-0764-4A25-B6E3-28159958C2C0}" srcOrd="1" destOrd="0" presId="urn:microsoft.com/office/officeart/2018/2/layout/IconLabelList"/>
    <dgm:cxn modelId="{332A0228-1618-41F2-942F-EF55AC7D24F2}" type="presParOf" srcId="{82CF4BF8-0DF5-4F19-911F-962911BDE701}" destId="{8CDFE06A-FECA-457B-856F-CE1C73244F2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F1119DD-D0BF-453C-B47E-C9DF7166663F}" type="doc">
      <dgm:prSet loTypeId="urn:microsoft.com/office/officeart/2018/2/layout/IconLabelList" loCatId="icon" qsTypeId="urn:microsoft.com/office/officeart/2005/8/quickstyle/simple1" qsCatId="simple" csTypeId="urn:microsoft.com/office/officeart/2005/8/colors/accent0_3" csCatId="mainScheme" phldr="1"/>
      <dgm:spPr/>
      <dgm:t>
        <a:bodyPr/>
        <a:lstStyle/>
        <a:p>
          <a:endParaRPr lang="en-US"/>
        </a:p>
      </dgm:t>
    </dgm:pt>
    <dgm:pt modelId="{CF249795-4766-4E4F-931D-152A5FD2700C}">
      <dgm:prSet/>
      <dgm:spPr/>
      <dgm:t>
        <a:bodyPr/>
        <a:lstStyle/>
        <a:p>
          <a:pPr>
            <a:lnSpc>
              <a:spcPct val="100000"/>
            </a:lnSpc>
          </a:pPr>
          <a:r>
            <a:rPr lang="en-US" dirty="0"/>
            <a:t>Our FAQ chatbot has demonstrated high accuracy and efficiency in responding to user queries.</a:t>
          </a:r>
        </a:p>
      </dgm:t>
    </dgm:pt>
    <dgm:pt modelId="{F9FB039F-0661-4CB2-877D-009F605553E6}" type="parTrans" cxnId="{7744FB5B-B17F-4976-BA0E-7131C912851F}">
      <dgm:prSet/>
      <dgm:spPr/>
      <dgm:t>
        <a:bodyPr/>
        <a:lstStyle/>
        <a:p>
          <a:endParaRPr lang="en-US"/>
        </a:p>
      </dgm:t>
    </dgm:pt>
    <dgm:pt modelId="{DFF6A65A-8FE2-4EE1-A49F-C0B4A5528755}" type="sibTrans" cxnId="{7744FB5B-B17F-4976-BA0E-7131C912851F}">
      <dgm:prSet/>
      <dgm:spPr/>
      <dgm:t>
        <a:bodyPr/>
        <a:lstStyle/>
        <a:p>
          <a:endParaRPr lang="en-US"/>
        </a:p>
      </dgm:t>
    </dgm:pt>
    <dgm:pt modelId="{18A31BE3-B1E2-4372-818A-35EB4AABA82E}">
      <dgm:prSet/>
      <dgm:spPr/>
      <dgm:t>
        <a:bodyPr/>
        <a:lstStyle/>
        <a:p>
          <a:pPr>
            <a:lnSpc>
              <a:spcPct val="100000"/>
            </a:lnSpc>
          </a:pPr>
          <a:r>
            <a:rPr lang="en-US"/>
            <a:t>Based on user satisfaction metrics, it has successfully met our goals of improving customer support and reducing response times. </a:t>
          </a:r>
        </a:p>
      </dgm:t>
    </dgm:pt>
    <dgm:pt modelId="{518A6DBF-C378-46CE-A615-63631461DD26}" type="parTrans" cxnId="{FF5A3ADA-5ECF-4A50-99AC-05B9017FF3A4}">
      <dgm:prSet/>
      <dgm:spPr/>
      <dgm:t>
        <a:bodyPr/>
        <a:lstStyle/>
        <a:p>
          <a:endParaRPr lang="en-US"/>
        </a:p>
      </dgm:t>
    </dgm:pt>
    <dgm:pt modelId="{E47574CB-9BFE-436A-8BC4-932254669D79}" type="sibTrans" cxnId="{FF5A3ADA-5ECF-4A50-99AC-05B9017FF3A4}">
      <dgm:prSet/>
      <dgm:spPr/>
      <dgm:t>
        <a:bodyPr/>
        <a:lstStyle/>
        <a:p>
          <a:endParaRPr lang="en-US"/>
        </a:p>
      </dgm:t>
    </dgm:pt>
    <dgm:pt modelId="{D229D399-8642-4B4D-BEC9-504764F08374}">
      <dgm:prSet/>
      <dgm:spPr/>
      <dgm:t>
        <a:bodyPr/>
        <a:lstStyle/>
        <a:p>
          <a:pPr>
            <a:lnSpc>
              <a:spcPct val="100000"/>
            </a:lnSpc>
          </a:pPr>
          <a:r>
            <a:rPr lang="en-US"/>
            <a:t>The chatbot's potential applications are widespread, including customer support for various industries and educational purposes. </a:t>
          </a:r>
        </a:p>
      </dgm:t>
    </dgm:pt>
    <dgm:pt modelId="{4F0C87DE-8408-4B87-BE11-9FA44642F23A}" type="parTrans" cxnId="{E998FBDF-0D4D-4E88-8925-F2597A0536B1}">
      <dgm:prSet/>
      <dgm:spPr/>
      <dgm:t>
        <a:bodyPr/>
        <a:lstStyle/>
        <a:p>
          <a:endParaRPr lang="en-US"/>
        </a:p>
      </dgm:t>
    </dgm:pt>
    <dgm:pt modelId="{BCC2ADFD-CD07-4EB8-955C-E5DAFF02F166}" type="sibTrans" cxnId="{E998FBDF-0D4D-4E88-8925-F2597A0536B1}">
      <dgm:prSet/>
      <dgm:spPr/>
      <dgm:t>
        <a:bodyPr/>
        <a:lstStyle/>
        <a:p>
          <a:endParaRPr lang="en-US"/>
        </a:p>
      </dgm:t>
    </dgm:pt>
    <dgm:pt modelId="{B4D47866-9E10-4041-961F-DE9D98D42FB7}">
      <dgm:prSet/>
      <dgm:spPr/>
      <dgm:t>
        <a:bodyPr/>
        <a:lstStyle/>
        <a:p>
          <a:pPr>
            <a:lnSpc>
              <a:spcPct val="100000"/>
            </a:lnSpc>
          </a:pPr>
          <a:r>
            <a:rPr lang="en-US"/>
            <a:t>As future directions for the project, we plan to integrate more advanced NLP techniques and machine learning algorithms to further improve the chatbot's performance. </a:t>
          </a:r>
        </a:p>
      </dgm:t>
    </dgm:pt>
    <dgm:pt modelId="{3EF8D153-736E-44DE-BB58-830C03D4E7A1}" type="parTrans" cxnId="{67C5E15D-1541-4B49-817A-C6B41C2FD39F}">
      <dgm:prSet/>
      <dgm:spPr/>
      <dgm:t>
        <a:bodyPr/>
        <a:lstStyle/>
        <a:p>
          <a:endParaRPr lang="en-US"/>
        </a:p>
      </dgm:t>
    </dgm:pt>
    <dgm:pt modelId="{93BD55BD-8053-4394-8A91-AD0802E67E1D}" type="sibTrans" cxnId="{67C5E15D-1541-4B49-817A-C6B41C2FD39F}">
      <dgm:prSet/>
      <dgm:spPr/>
      <dgm:t>
        <a:bodyPr/>
        <a:lstStyle/>
        <a:p>
          <a:endParaRPr lang="en-US"/>
        </a:p>
      </dgm:t>
    </dgm:pt>
    <dgm:pt modelId="{184B4408-B52D-4CFD-8F47-484E588BF685}">
      <dgm:prSet/>
      <dgm:spPr/>
      <dgm:t>
        <a:bodyPr/>
        <a:lstStyle/>
        <a:p>
          <a:pPr>
            <a:lnSpc>
              <a:spcPct val="100000"/>
            </a:lnSpc>
          </a:pPr>
          <a:r>
            <a:rPr lang="en-US"/>
            <a:t>The success of this project highlights the power of AI and machine learning in revolutionizing customer support and enhancing user experiences.</a:t>
          </a:r>
        </a:p>
      </dgm:t>
    </dgm:pt>
    <dgm:pt modelId="{846AB3C0-4AA1-4905-A56E-1F78F0792603}" type="parTrans" cxnId="{BA46AE84-6D11-4C8F-B778-79D0B24755C1}">
      <dgm:prSet/>
      <dgm:spPr/>
      <dgm:t>
        <a:bodyPr/>
        <a:lstStyle/>
        <a:p>
          <a:endParaRPr lang="en-US"/>
        </a:p>
      </dgm:t>
    </dgm:pt>
    <dgm:pt modelId="{455753FB-38FE-41E8-80D0-1935D9B8BA8E}" type="sibTrans" cxnId="{BA46AE84-6D11-4C8F-B778-79D0B24755C1}">
      <dgm:prSet/>
      <dgm:spPr/>
      <dgm:t>
        <a:bodyPr/>
        <a:lstStyle/>
        <a:p>
          <a:endParaRPr lang="en-US"/>
        </a:p>
      </dgm:t>
    </dgm:pt>
    <dgm:pt modelId="{7AAF59DD-4595-4968-99BE-D5070F30E508}" type="pres">
      <dgm:prSet presAssocID="{BF1119DD-D0BF-453C-B47E-C9DF7166663F}" presName="root" presStyleCnt="0">
        <dgm:presLayoutVars>
          <dgm:dir/>
          <dgm:resizeHandles val="exact"/>
        </dgm:presLayoutVars>
      </dgm:prSet>
      <dgm:spPr/>
    </dgm:pt>
    <dgm:pt modelId="{3F653B31-84AA-4730-8916-18D0F25E33B3}" type="pres">
      <dgm:prSet presAssocID="{CF249795-4766-4E4F-931D-152A5FD2700C}" presName="compNode" presStyleCnt="0"/>
      <dgm:spPr/>
    </dgm:pt>
    <dgm:pt modelId="{9A3C30A2-B5F3-41A8-AE97-6BD056EB1B93}" type="pres">
      <dgm:prSet presAssocID="{CF249795-4766-4E4F-931D-152A5FD2700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C41F1F19-D30B-4D02-BD2F-335B8F8D78C9}" type="pres">
      <dgm:prSet presAssocID="{CF249795-4766-4E4F-931D-152A5FD2700C}" presName="spaceRect" presStyleCnt="0"/>
      <dgm:spPr/>
    </dgm:pt>
    <dgm:pt modelId="{3919D3E5-D26C-4AE5-9FAA-3C4F92E32C30}" type="pres">
      <dgm:prSet presAssocID="{CF249795-4766-4E4F-931D-152A5FD2700C}" presName="textRect" presStyleLbl="revTx" presStyleIdx="0" presStyleCnt="5">
        <dgm:presLayoutVars>
          <dgm:chMax val="1"/>
          <dgm:chPref val="1"/>
        </dgm:presLayoutVars>
      </dgm:prSet>
      <dgm:spPr/>
    </dgm:pt>
    <dgm:pt modelId="{14120B66-4B47-4E29-B576-BA619041343F}" type="pres">
      <dgm:prSet presAssocID="{DFF6A65A-8FE2-4EE1-A49F-C0B4A5528755}" presName="sibTrans" presStyleCnt="0"/>
      <dgm:spPr/>
    </dgm:pt>
    <dgm:pt modelId="{67EECD2B-F50C-47B0-830F-4D3E61C8A51F}" type="pres">
      <dgm:prSet presAssocID="{18A31BE3-B1E2-4372-818A-35EB4AABA82E}" presName="compNode" presStyleCnt="0"/>
      <dgm:spPr/>
    </dgm:pt>
    <dgm:pt modelId="{3460A039-4848-4F55-ABB8-2151A71B5D31}" type="pres">
      <dgm:prSet presAssocID="{18A31BE3-B1E2-4372-818A-35EB4AABA82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auge"/>
        </a:ext>
      </dgm:extLst>
    </dgm:pt>
    <dgm:pt modelId="{F766BB3A-915F-4001-AAFC-3371F384C3A2}" type="pres">
      <dgm:prSet presAssocID="{18A31BE3-B1E2-4372-818A-35EB4AABA82E}" presName="spaceRect" presStyleCnt="0"/>
      <dgm:spPr/>
    </dgm:pt>
    <dgm:pt modelId="{47DC8419-0E2E-4E99-B64E-CE3DEBD98A40}" type="pres">
      <dgm:prSet presAssocID="{18A31BE3-B1E2-4372-818A-35EB4AABA82E}" presName="textRect" presStyleLbl="revTx" presStyleIdx="1" presStyleCnt="5">
        <dgm:presLayoutVars>
          <dgm:chMax val="1"/>
          <dgm:chPref val="1"/>
        </dgm:presLayoutVars>
      </dgm:prSet>
      <dgm:spPr/>
    </dgm:pt>
    <dgm:pt modelId="{D11947AD-1315-444F-816D-459A7DBBAA13}" type="pres">
      <dgm:prSet presAssocID="{E47574CB-9BFE-436A-8BC4-932254669D79}" presName="sibTrans" presStyleCnt="0"/>
      <dgm:spPr/>
    </dgm:pt>
    <dgm:pt modelId="{0B6F60CB-9542-4B32-AC7E-9C05C08EFE50}" type="pres">
      <dgm:prSet presAssocID="{D229D399-8642-4B4D-BEC9-504764F08374}" presName="compNode" presStyleCnt="0"/>
      <dgm:spPr/>
    </dgm:pt>
    <dgm:pt modelId="{466DB53D-664C-4A26-A477-6E082660DEA3}" type="pres">
      <dgm:prSet presAssocID="{D229D399-8642-4B4D-BEC9-504764F0837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403174D1-8745-4FE6-A79E-8EFCA17C4D30}" type="pres">
      <dgm:prSet presAssocID="{D229D399-8642-4B4D-BEC9-504764F08374}" presName="spaceRect" presStyleCnt="0"/>
      <dgm:spPr/>
    </dgm:pt>
    <dgm:pt modelId="{11F71A0D-BA48-4DE3-9890-10F86A6021BE}" type="pres">
      <dgm:prSet presAssocID="{D229D399-8642-4B4D-BEC9-504764F08374}" presName="textRect" presStyleLbl="revTx" presStyleIdx="2" presStyleCnt="5">
        <dgm:presLayoutVars>
          <dgm:chMax val="1"/>
          <dgm:chPref val="1"/>
        </dgm:presLayoutVars>
      </dgm:prSet>
      <dgm:spPr/>
    </dgm:pt>
    <dgm:pt modelId="{00C260F1-6492-4283-8F24-8E3452197DCB}" type="pres">
      <dgm:prSet presAssocID="{BCC2ADFD-CD07-4EB8-955C-E5DAFF02F166}" presName="sibTrans" presStyleCnt="0"/>
      <dgm:spPr/>
    </dgm:pt>
    <dgm:pt modelId="{372F2878-0FA0-4E94-95AF-E82FE9E31A35}" type="pres">
      <dgm:prSet presAssocID="{B4D47866-9E10-4041-961F-DE9D98D42FB7}" presName="compNode" presStyleCnt="0"/>
      <dgm:spPr/>
    </dgm:pt>
    <dgm:pt modelId="{9902C4EF-EDB4-4292-9A79-AACF11916576}" type="pres">
      <dgm:prSet presAssocID="{B4D47866-9E10-4041-961F-DE9D98D42FB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1C2E9054-2052-40E5-8AF3-45BAC4204362}" type="pres">
      <dgm:prSet presAssocID="{B4D47866-9E10-4041-961F-DE9D98D42FB7}" presName="spaceRect" presStyleCnt="0"/>
      <dgm:spPr/>
    </dgm:pt>
    <dgm:pt modelId="{81F9725A-00D6-49F5-AB9E-E1543E1A5EBA}" type="pres">
      <dgm:prSet presAssocID="{B4D47866-9E10-4041-961F-DE9D98D42FB7}" presName="textRect" presStyleLbl="revTx" presStyleIdx="3" presStyleCnt="5">
        <dgm:presLayoutVars>
          <dgm:chMax val="1"/>
          <dgm:chPref val="1"/>
        </dgm:presLayoutVars>
      </dgm:prSet>
      <dgm:spPr/>
    </dgm:pt>
    <dgm:pt modelId="{C0FD4FE7-5C4B-401A-ADB3-56F62D302A34}" type="pres">
      <dgm:prSet presAssocID="{93BD55BD-8053-4394-8A91-AD0802E67E1D}" presName="sibTrans" presStyleCnt="0"/>
      <dgm:spPr/>
    </dgm:pt>
    <dgm:pt modelId="{2FDC338D-53AD-4783-88E1-17D65C9F02CE}" type="pres">
      <dgm:prSet presAssocID="{184B4408-B52D-4CFD-8F47-484E588BF685}" presName="compNode" presStyleCnt="0"/>
      <dgm:spPr/>
    </dgm:pt>
    <dgm:pt modelId="{20D6BD48-BCB6-4A72-92B7-BAE04468B09E}" type="pres">
      <dgm:prSet presAssocID="{184B4408-B52D-4CFD-8F47-484E588BF68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Robot"/>
        </a:ext>
      </dgm:extLst>
    </dgm:pt>
    <dgm:pt modelId="{B858B7F5-82E9-40A8-963E-78B811B55DAD}" type="pres">
      <dgm:prSet presAssocID="{184B4408-B52D-4CFD-8F47-484E588BF685}" presName="spaceRect" presStyleCnt="0"/>
      <dgm:spPr/>
    </dgm:pt>
    <dgm:pt modelId="{79B97375-3E47-4CF3-994A-4B8856D6A755}" type="pres">
      <dgm:prSet presAssocID="{184B4408-B52D-4CFD-8F47-484E588BF685}" presName="textRect" presStyleLbl="revTx" presStyleIdx="4" presStyleCnt="5">
        <dgm:presLayoutVars>
          <dgm:chMax val="1"/>
          <dgm:chPref val="1"/>
        </dgm:presLayoutVars>
      </dgm:prSet>
      <dgm:spPr/>
    </dgm:pt>
  </dgm:ptLst>
  <dgm:cxnLst>
    <dgm:cxn modelId="{8BBB061B-23E7-4A33-8714-70700CFB285F}" type="presOf" srcId="{CF249795-4766-4E4F-931D-152A5FD2700C}" destId="{3919D3E5-D26C-4AE5-9FAA-3C4F92E32C30}" srcOrd="0" destOrd="0" presId="urn:microsoft.com/office/officeart/2018/2/layout/IconLabelList"/>
    <dgm:cxn modelId="{DC7FD43D-D4A9-472D-8D86-4B39E26AECDF}" type="presOf" srcId="{18A31BE3-B1E2-4372-818A-35EB4AABA82E}" destId="{47DC8419-0E2E-4E99-B64E-CE3DEBD98A40}" srcOrd="0" destOrd="0" presId="urn:microsoft.com/office/officeart/2018/2/layout/IconLabelList"/>
    <dgm:cxn modelId="{7744FB5B-B17F-4976-BA0E-7131C912851F}" srcId="{BF1119DD-D0BF-453C-B47E-C9DF7166663F}" destId="{CF249795-4766-4E4F-931D-152A5FD2700C}" srcOrd="0" destOrd="0" parTransId="{F9FB039F-0661-4CB2-877D-009F605553E6}" sibTransId="{DFF6A65A-8FE2-4EE1-A49F-C0B4A5528755}"/>
    <dgm:cxn modelId="{67C5E15D-1541-4B49-817A-C6B41C2FD39F}" srcId="{BF1119DD-D0BF-453C-B47E-C9DF7166663F}" destId="{B4D47866-9E10-4041-961F-DE9D98D42FB7}" srcOrd="3" destOrd="0" parTransId="{3EF8D153-736E-44DE-BB58-830C03D4E7A1}" sibTransId="{93BD55BD-8053-4394-8A91-AD0802E67E1D}"/>
    <dgm:cxn modelId="{5361F66A-156C-43B5-B287-D8389530F465}" type="presOf" srcId="{D229D399-8642-4B4D-BEC9-504764F08374}" destId="{11F71A0D-BA48-4DE3-9890-10F86A6021BE}" srcOrd="0" destOrd="0" presId="urn:microsoft.com/office/officeart/2018/2/layout/IconLabelList"/>
    <dgm:cxn modelId="{CB47275A-9E0D-4F16-92EF-600705DA37E3}" type="presOf" srcId="{B4D47866-9E10-4041-961F-DE9D98D42FB7}" destId="{81F9725A-00D6-49F5-AB9E-E1543E1A5EBA}" srcOrd="0" destOrd="0" presId="urn:microsoft.com/office/officeart/2018/2/layout/IconLabelList"/>
    <dgm:cxn modelId="{E26A9084-B9B0-4269-BC7E-CFE4576A133E}" type="presOf" srcId="{184B4408-B52D-4CFD-8F47-484E588BF685}" destId="{79B97375-3E47-4CF3-994A-4B8856D6A755}" srcOrd="0" destOrd="0" presId="urn:microsoft.com/office/officeart/2018/2/layout/IconLabelList"/>
    <dgm:cxn modelId="{BA46AE84-6D11-4C8F-B778-79D0B24755C1}" srcId="{BF1119DD-D0BF-453C-B47E-C9DF7166663F}" destId="{184B4408-B52D-4CFD-8F47-484E588BF685}" srcOrd="4" destOrd="0" parTransId="{846AB3C0-4AA1-4905-A56E-1F78F0792603}" sibTransId="{455753FB-38FE-41E8-80D0-1935D9B8BA8E}"/>
    <dgm:cxn modelId="{1171A296-3EFC-4CAF-8167-ED3FA2843516}" type="presOf" srcId="{BF1119DD-D0BF-453C-B47E-C9DF7166663F}" destId="{7AAF59DD-4595-4968-99BE-D5070F30E508}" srcOrd="0" destOrd="0" presId="urn:microsoft.com/office/officeart/2018/2/layout/IconLabelList"/>
    <dgm:cxn modelId="{FF5A3ADA-5ECF-4A50-99AC-05B9017FF3A4}" srcId="{BF1119DD-D0BF-453C-B47E-C9DF7166663F}" destId="{18A31BE3-B1E2-4372-818A-35EB4AABA82E}" srcOrd="1" destOrd="0" parTransId="{518A6DBF-C378-46CE-A615-63631461DD26}" sibTransId="{E47574CB-9BFE-436A-8BC4-932254669D79}"/>
    <dgm:cxn modelId="{E998FBDF-0D4D-4E88-8925-F2597A0536B1}" srcId="{BF1119DD-D0BF-453C-B47E-C9DF7166663F}" destId="{D229D399-8642-4B4D-BEC9-504764F08374}" srcOrd="2" destOrd="0" parTransId="{4F0C87DE-8408-4B87-BE11-9FA44642F23A}" sibTransId="{BCC2ADFD-CD07-4EB8-955C-E5DAFF02F166}"/>
    <dgm:cxn modelId="{6EA915A9-8006-4DD0-BE9F-74FC98CA8AC9}" type="presParOf" srcId="{7AAF59DD-4595-4968-99BE-D5070F30E508}" destId="{3F653B31-84AA-4730-8916-18D0F25E33B3}" srcOrd="0" destOrd="0" presId="urn:microsoft.com/office/officeart/2018/2/layout/IconLabelList"/>
    <dgm:cxn modelId="{AE54B778-AC6B-4F1C-B30F-83244CB48A01}" type="presParOf" srcId="{3F653B31-84AA-4730-8916-18D0F25E33B3}" destId="{9A3C30A2-B5F3-41A8-AE97-6BD056EB1B93}" srcOrd="0" destOrd="0" presId="urn:microsoft.com/office/officeart/2018/2/layout/IconLabelList"/>
    <dgm:cxn modelId="{476F0636-09B9-40DF-931F-CB13ABF184C2}" type="presParOf" srcId="{3F653B31-84AA-4730-8916-18D0F25E33B3}" destId="{C41F1F19-D30B-4D02-BD2F-335B8F8D78C9}" srcOrd="1" destOrd="0" presId="urn:microsoft.com/office/officeart/2018/2/layout/IconLabelList"/>
    <dgm:cxn modelId="{E38EA1EC-07A0-44FC-8513-5436442DA77E}" type="presParOf" srcId="{3F653B31-84AA-4730-8916-18D0F25E33B3}" destId="{3919D3E5-D26C-4AE5-9FAA-3C4F92E32C30}" srcOrd="2" destOrd="0" presId="urn:microsoft.com/office/officeart/2018/2/layout/IconLabelList"/>
    <dgm:cxn modelId="{D1F48A84-11D0-41E8-8FB9-E620363D19E7}" type="presParOf" srcId="{7AAF59DD-4595-4968-99BE-D5070F30E508}" destId="{14120B66-4B47-4E29-B576-BA619041343F}" srcOrd="1" destOrd="0" presId="urn:microsoft.com/office/officeart/2018/2/layout/IconLabelList"/>
    <dgm:cxn modelId="{974376F0-E56E-4174-A143-8D461D261C2F}" type="presParOf" srcId="{7AAF59DD-4595-4968-99BE-D5070F30E508}" destId="{67EECD2B-F50C-47B0-830F-4D3E61C8A51F}" srcOrd="2" destOrd="0" presId="urn:microsoft.com/office/officeart/2018/2/layout/IconLabelList"/>
    <dgm:cxn modelId="{FB187D80-C811-4E43-970A-6A1DBDCAC798}" type="presParOf" srcId="{67EECD2B-F50C-47B0-830F-4D3E61C8A51F}" destId="{3460A039-4848-4F55-ABB8-2151A71B5D31}" srcOrd="0" destOrd="0" presId="urn:microsoft.com/office/officeart/2018/2/layout/IconLabelList"/>
    <dgm:cxn modelId="{B5C21C38-BAB0-4788-90F0-0BAEA18E042D}" type="presParOf" srcId="{67EECD2B-F50C-47B0-830F-4D3E61C8A51F}" destId="{F766BB3A-915F-4001-AAFC-3371F384C3A2}" srcOrd="1" destOrd="0" presId="urn:microsoft.com/office/officeart/2018/2/layout/IconLabelList"/>
    <dgm:cxn modelId="{35C019D7-E4B5-4C20-B61C-CE87A2EED746}" type="presParOf" srcId="{67EECD2B-F50C-47B0-830F-4D3E61C8A51F}" destId="{47DC8419-0E2E-4E99-B64E-CE3DEBD98A40}" srcOrd="2" destOrd="0" presId="urn:microsoft.com/office/officeart/2018/2/layout/IconLabelList"/>
    <dgm:cxn modelId="{C2E6667B-A786-4470-9CA8-4F461619C674}" type="presParOf" srcId="{7AAF59DD-4595-4968-99BE-D5070F30E508}" destId="{D11947AD-1315-444F-816D-459A7DBBAA13}" srcOrd="3" destOrd="0" presId="urn:microsoft.com/office/officeart/2018/2/layout/IconLabelList"/>
    <dgm:cxn modelId="{28F7A833-EB88-4463-921B-823100A5D23E}" type="presParOf" srcId="{7AAF59DD-4595-4968-99BE-D5070F30E508}" destId="{0B6F60CB-9542-4B32-AC7E-9C05C08EFE50}" srcOrd="4" destOrd="0" presId="urn:microsoft.com/office/officeart/2018/2/layout/IconLabelList"/>
    <dgm:cxn modelId="{1BA5D4B9-B2F1-440C-A32D-9AA61679EE63}" type="presParOf" srcId="{0B6F60CB-9542-4B32-AC7E-9C05C08EFE50}" destId="{466DB53D-664C-4A26-A477-6E082660DEA3}" srcOrd="0" destOrd="0" presId="urn:microsoft.com/office/officeart/2018/2/layout/IconLabelList"/>
    <dgm:cxn modelId="{163DF0FF-D0BD-4F42-A269-FEDAD9139564}" type="presParOf" srcId="{0B6F60CB-9542-4B32-AC7E-9C05C08EFE50}" destId="{403174D1-8745-4FE6-A79E-8EFCA17C4D30}" srcOrd="1" destOrd="0" presId="urn:microsoft.com/office/officeart/2018/2/layout/IconLabelList"/>
    <dgm:cxn modelId="{FCDD7976-29C4-4BF3-AAC6-6EB563E9F39A}" type="presParOf" srcId="{0B6F60CB-9542-4B32-AC7E-9C05C08EFE50}" destId="{11F71A0D-BA48-4DE3-9890-10F86A6021BE}" srcOrd="2" destOrd="0" presId="urn:microsoft.com/office/officeart/2018/2/layout/IconLabelList"/>
    <dgm:cxn modelId="{D572E6B8-8546-40E9-9566-A1D486B05577}" type="presParOf" srcId="{7AAF59DD-4595-4968-99BE-D5070F30E508}" destId="{00C260F1-6492-4283-8F24-8E3452197DCB}" srcOrd="5" destOrd="0" presId="urn:microsoft.com/office/officeart/2018/2/layout/IconLabelList"/>
    <dgm:cxn modelId="{402B2668-46F8-4112-825D-A60DABCF2D1F}" type="presParOf" srcId="{7AAF59DD-4595-4968-99BE-D5070F30E508}" destId="{372F2878-0FA0-4E94-95AF-E82FE9E31A35}" srcOrd="6" destOrd="0" presId="urn:microsoft.com/office/officeart/2018/2/layout/IconLabelList"/>
    <dgm:cxn modelId="{CFF8F848-45A9-49FD-BFBA-DA18433F0281}" type="presParOf" srcId="{372F2878-0FA0-4E94-95AF-E82FE9E31A35}" destId="{9902C4EF-EDB4-4292-9A79-AACF11916576}" srcOrd="0" destOrd="0" presId="urn:microsoft.com/office/officeart/2018/2/layout/IconLabelList"/>
    <dgm:cxn modelId="{7004885E-8EBF-4DB2-90AB-D110AF93F13A}" type="presParOf" srcId="{372F2878-0FA0-4E94-95AF-E82FE9E31A35}" destId="{1C2E9054-2052-40E5-8AF3-45BAC4204362}" srcOrd="1" destOrd="0" presId="urn:microsoft.com/office/officeart/2018/2/layout/IconLabelList"/>
    <dgm:cxn modelId="{152C499C-0658-4F65-9BFE-81437F75EBC4}" type="presParOf" srcId="{372F2878-0FA0-4E94-95AF-E82FE9E31A35}" destId="{81F9725A-00D6-49F5-AB9E-E1543E1A5EBA}" srcOrd="2" destOrd="0" presId="urn:microsoft.com/office/officeart/2018/2/layout/IconLabelList"/>
    <dgm:cxn modelId="{FD86A0F9-D466-402E-89F8-A135E1712998}" type="presParOf" srcId="{7AAF59DD-4595-4968-99BE-D5070F30E508}" destId="{C0FD4FE7-5C4B-401A-ADB3-56F62D302A34}" srcOrd="7" destOrd="0" presId="urn:microsoft.com/office/officeart/2018/2/layout/IconLabelList"/>
    <dgm:cxn modelId="{6DB103D7-D906-47CA-A320-ECC3D703025F}" type="presParOf" srcId="{7AAF59DD-4595-4968-99BE-D5070F30E508}" destId="{2FDC338D-53AD-4783-88E1-17D65C9F02CE}" srcOrd="8" destOrd="0" presId="urn:microsoft.com/office/officeart/2018/2/layout/IconLabelList"/>
    <dgm:cxn modelId="{AD94081A-894E-4053-9FB3-28B84AAE3D7C}" type="presParOf" srcId="{2FDC338D-53AD-4783-88E1-17D65C9F02CE}" destId="{20D6BD48-BCB6-4A72-92B7-BAE04468B09E}" srcOrd="0" destOrd="0" presId="urn:microsoft.com/office/officeart/2018/2/layout/IconLabelList"/>
    <dgm:cxn modelId="{E5A0A7F5-19DE-4C79-B4DE-E2CC43A389E3}" type="presParOf" srcId="{2FDC338D-53AD-4783-88E1-17D65C9F02CE}" destId="{B858B7F5-82E9-40A8-963E-78B811B55DAD}" srcOrd="1" destOrd="0" presId="urn:microsoft.com/office/officeart/2018/2/layout/IconLabelList"/>
    <dgm:cxn modelId="{A9C7CC45-7F0E-40F4-A352-DC7A7B5BDC14}" type="presParOf" srcId="{2FDC338D-53AD-4783-88E1-17D65C9F02CE}" destId="{79B97375-3E47-4CF3-994A-4B8856D6A75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574BF5-DCE1-4B43-B733-902720568374}" type="doc">
      <dgm:prSet loTypeId="urn:microsoft.com/office/officeart/2018/2/layout/IconLabelList" loCatId="icon" qsTypeId="urn:microsoft.com/office/officeart/2005/8/quickstyle/simple1" qsCatId="simple" csTypeId="urn:microsoft.com/office/officeart/2005/8/colors/accent0_1" csCatId="mainScheme" phldr="1"/>
      <dgm:spPr/>
      <dgm:t>
        <a:bodyPr/>
        <a:lstStyle/>
        <a:p>
          <a:endParaRPr lang="en-US"/>
        </a:p>
      </dgm:t>
    </dgm:pt>
    <dgm:pt modelId="{726E19AB-3DCC-4EBC-8C71-2AC2CC77F4BB}">
      <dgm:prSet/>
      <dgm:spPr/>
      <dgm:t>
        <a:bodyPr/>
        <a:lstStyle/>
        <a:p>
          <a:pPr>
            <a:lnSpc>
              <a:spcPct val="100000"/>
            </a:lnSpc>
          </a:pPr>
          <a:r>
            <a:rPr lang="en-US"/>
            <a:t>To design and develop a chatbot that meets the needs of the target audience</a:t>
          </a:r>
        </a:p>
      </dgm:t>
    </dgm:pt>
    <dgm:pt modelId="{943BC633-9BF7-47B8-8C4C-EA473B012428}" type="parTrans" cxnId="{AB96B28A-B4E8-4105-9748-A25CD2508393}">
      <dgm:prSet/>
      <dgm:spPr/>
      <dgm:t>
        <a:bodyPr/>
        <a:lstStyle/>
        <a:p>
          <a:endParaRPr lang="en-US"/>
        </a:p>
      </dgm:t>
    </dgm:pt>
    <dgm:pt modelId="{84CCE91B-96DF-4093-BC65-2F7EE7D4A489}" type="sibTrans" cxnId="{AB96B28A-B4E8-4105-9748-A25CD2508393}">
      <dgm:prSet/>
      <dgm:spPr/>
      <dgm:t>
        <a:bodyPr/>
        <a:lstStyle/>
        <a:p>
          <a:endParaRPr lang="en-US"/>
        </a:p>
      </dgm:t>
    </dgm:pt>
    <dgm:pt modelId="{24E051C6-022E-469C-8387-7C423405B123}">
      <dgm:prSet/>
      <dgm:spPr/>
      <dgm:t>
        <a:bodyPr/>
        <a:lstStyle/>
        <a:p>
          <a:pPr>
            <a:lnSpc>
              <a:spcPct val="100000"/>
            </a:lnSpc>
          </a:pPr>
          <a:r>
            <a:rPr lang="en-US"/>
            <a:t>To increase user engagement and satisfaction with Moringa School.</a:t>
          </a:r>
        </a:p>
      </dgm:t>
    </dgm:pt>
    <dgm:pt modelId="{9DA1D045-1287-49CF-8A5C-07BC9AE84D86}" type="parTrans" cxnId="{C9DD8218-42A3-475F-999F-E1EC0934BFF3}">
      <dgm:prSet/>
      <dgm:spPr/>
      <dgm:t>
        <a:bodyPr/>
        <a:lstStyle/>
        <a:p>
          <a:endParaRPr lang="en-US"/>
        </a:p>
      </dgm:t>
    </dgm:pt>
    <dgm:pt modelId="{50083502-7714-4DB7-B559-FC05A2DF0E41}" type="sibTrans" cxnId="{C9DD8218-42A3-475F-999F-E1EC0934BFF3}">
      <dgm:prSet/>
      <dgm:spPr/>
      <dgm:t>
        <a:bodyPr/>
        <a:lstStyle/>
        <a:p>
          <a:endParaRPr lang="en-US"/>
        </a:p>
      </dgm:t>
    </dgm:pt>
    <dgm:pt modelId="{D6484405-A8A7-43F2-8117-BDA1F7C26FC5}">
      <dgm:prSet/>
      <dgm:spPr/>
      <dgm:t>
        <a:bodyPr/>
        <a:lstStyle/>
        <a:p>
          <a:pPr>
            <a:lnSpc>
              <a:spcPct val="100000"/>
            </a:lnSpc>
          </a:pPr>
          <a:r>
            <a:rPr lang="en-US"/>
            <a:t>To reduce customer support workload and improve efficiency</a:t>
          </a:r>
        </a:p>
      </dgm:t>
    </dgm:pt>
    <dgm:pt modelId="{F454A138-F4F5-4041-ADE0-0445878C886E}" type="parTrans" cxnId="{4A69F096-51FD-4DFC-9C6D-E04F1DD19817}">
      <dgm:prSet/>
      <dgm:spPr/>
      <dgm:t>
        <a:bodyPr/>
        <a:lstStyle/>
        <a:p>
          <a:endParaRPr lang="en-US"/>
        </a:p>
      </dgm:t>
    </dgm:pt>
    <dgm:pt modelId="{74E55AEB-B4C9-4019-8754-6DE3EEC1128C}" type="sibTrans" cxnId="{4A69F096-51FD-4DFC-9C6D-E04F1DD19817}">
      <dgm:prSet/>
      <dgm:spPr/>
      <dgm:t>
        <a:bodyPr/>
        <a:lstStyle/>
        <a:p>
          <a:endParaRPr lang="en-US"/>
        </a:p>
      </dgm:t>
    </dgm:pt>
    <dgm:pt modelId="{7BC3179C-3DAA-4E31-AC2F-F546280B218B}">
      <dgm:prSet/>
      <dgm:spPr/>
      <dgm:t>
        <a:bodyPr/>
        <a:lstStyle/>
        <a:p>
          <a:pPr>
            <a:lnSpc>
              <a:spcPct val="100000"/>
            </a:lnSpc>
          </a:pPr>
          <a:r>
            <a:rPr lang="en-US"/>
            <a:t>To gather insights on user behavior and preferences to inform future product development</a:t>
          </a:r>
        </a:p>
      </dgm:t>
    </dgm:pt>
    <dgm:pt modelId="{CF6974F1-5951-4D71-85B3-C6F7C26E4DE8}" type="parTrans" cxnId="{EFE9F584-8909-499C-BD9F-BFED61B7625A}">
      <dgm:prSet/>
      <dgm:spPr/>
      <dgm:t>
        <a:bodyPr/>
        <a:lstStyle/>
        <a:p>
          <a:endParaRPr lang="en-US"/>
        </a:p>
      </dgm:t>
    </dgm:pt>
    <dgm:pt modelId="{860A0972-BB5B-482E-992C-C3CE346DF49D}" type="sibTrans" cxnId="{EFE9F584-8909-499C-BD9F-BFED61B7625A}">
      <dgm:prSet/>
      <dgm:spPr/>
      <dgm:t>
        <a:bodyPr/>
        <a:lstStyle/>
        <a:p>
          <a:endParaRPr lang="en-US"/>
        </a:p>
      </dgm:t>
    </dgm:pt>
    <dgm:pt modelId="{071A5C95-C02A-44B3-8303-B4DFD9F08F3A}" type="pres">
      <dgm:prSet presAssocID="{6A574BF5-DCE1-4B43-B733-902720568374}" presName="root" presStyleCnt="0">
        <dgm:presLayoutVars>
          <dgm:dir/>
          <dgm:resizeHandles val="exact"/>
        </dgm:presLayoutVars>
      </dgm:prSet>
      <dgm:spPr/>
    </dgm:pt>
    <dgm:pt modelId="{09C9B7A5-BA78-4CCC-A0A4-92557B499A82}" type="pres">
      <dgm:prSet presAssocID="{726E19AB-3DCC-4EBC-8C71-2AC2CC77F4BB}" presName="compNode" presStyleCnt="0"/>
      <dgm:spPr/>
    </dgm:pt>
    <dgm:pt modelId="{374DE7DE-7F12-431D-86D2-E46EEC663F22}" type="pres">
      <dgm:prSet presAssocID="{726E19AB-3DCC-4EBC-8C71-2AC2CC77F4B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1740F3A7-7C4F-4B15-A028-6797FBD8B5A4}" type="pres">
      <dgm:prSet presAssocID="{726E19AB-3DCC-4EBC-8C71-2AC2CC77F4BB}" presName="spaceRect" presStyleCnt="0"/>
      <dgm:spPr/>
    </dgm:pt>
    <dgm:pt modelId="{13927314-AC2B-43D3-879A-545FC0CCF5D2}" type="pres">
      <dgm:prSet presAssocID="{726E19AB-3DCC-4EBC-8C71-2AC2CC77F4BB}" presName="textRect" presStyleLbl="revTx" presStyleIdx="0" presStyleCnt="4">
        <dgm:presLayoutVars>
          <dgm:chMax val="1"/>
          <dgm:chPref val="1"/>
        </dgm:presLayoutVars>
      </dgm:prSet>
      <dgm:spPr/>
    </dgm:pt>
    <dgm:pt modelId="{4976BE21-B2D9-4508-97BE-A9F5374C40A9}" type="pres">
      <dgm:prSet presAssocID="{84CCE91B-96DF-4093-BC65-2F7EE7D4A489}" presName="sibTrans" presStyleCnt="0"/>
      <dgm:spPr/>
    </dgm:pt>
    <dgm:pt modelId="{B75F8AAE-18AF-4CE2-A433-11EE7830A13C}" type="pres">
      <dgm:prSet presAssocID="{24E051C6-022E-469C-8387-7C423405B123}" presName="compNode" presStyleCnt="0"/>
      <dgm:spPr/>
    </dgm:pt>
    <dgm:pt modelId="{706873F5-CE9D-47F8-A9C1-1AD2934C1375}" type="pres">
      <dgm:prSet presAssocID="{24E051C6-022E-469C-8387-7C423405B12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hare With Person"/>
        </a:ext>
      </dgm:extLst>
    </dgm:pt>
    <dgm:pt modelId="{DA9E5470-4E76-434D-AC5C-FE603B890FF9}" type="pres">
      <dgm:prSet presAssocID="{24E051C6-022E-469C-8387-7C423405B123}" presName="spaceRect" presStyleCnt="0"/>
      <dgm:spPr/>
    </dgm:pt>
    <dgm:pt modelId="{D7FE219C-BA73-4D15-8411-E86694449137}" type="pres">
      <dgm:prSet presAssocID="{24E051C6-022E-469C-8387-7C423405B123}" presName="textRect" presStyleLbl="revTx" presStyleIdx="1" presStyleCnt="4">
        <dgm:presLayoutVars>
          <dgm:chMax val="1"/>
          <dgm:chPref val="1"/>
        </dgm:presLayoutVars>
      </dgm:prSet>
      <dgm:spPr/>
    </dgm:pt>
    <dgm:pt modelId="{A75CE063-C000-4F33-965D-180D38DAF458}" type="pres">
      <dgm:prSet presAssocID="{50083502-7714-4DB7-B559-FC05A2DF0E41}" presName="sibTrans" presStyleCnt="0"/>
      <dgm:spPr/>
    </dgm:pt>
    <dgm:pt modelId="{70F62479-90AC-4C6B-B874-8637FBB58EF3}" type="pres">
      <dgm:prSet presAssocID="{D6484405-A8A7-43F2-8117-BDA1F7C26FC5}" presName="compNode" presStyleCnt="0"/>
      <dgm:spPr/>
    </dgm:pt>
    <dgm:pt modelId="{B6A3AB22-9EC4-49CF-850E-0B7FB9E15D5C}" type="pres">
      <dgm:prSet presAssocID="{D6484405-A8A7-43F2-8117-BDA1F7C26FC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pward trend"/>
        </a:ext>
      </dgm:extLst>
    </dgm:pt>
    <dgm:pt modelId="{DB8F1978-F271-47B0-A6C5-1FBB71D2CD4B}" type="pres">
      <dgm:prSet presAssocID="{D6484405-A8A7-43F2-8117-BDA1F7C26FC5}" presName="spaceRect" presStyleCnt="0"/>
      <dgm:spPr/>
    </dgm:pt>
    <dgm:pt modelId="{F9D1A4AA-7C88-4B86-9C72-1D642C1FD6A0}" type="pres">
      <dgm:prSet presAssocID="{D6484405-A8A7-43F2-8117-BDA1F7C26FC5}" presName="textRect" presStyleLbl="revTx" presStyleIdx="2" presStyleCnt="4">
        <dgm:presLayoutVars>
          <dgm:chMax val="1"/>
          <dgm:chPref val="1"/>
        </dgm:presLayoutVars>
      </dgm:prSet>
      <dgm:spPr/>
    </dgm:pt>
    <dgm:pt modelId="{0C83F23E-4C4E-43D6-925C-CE16CB431703}" type="pres">
      <dgm:prSet presAssocID="{74E55AEB-B4C9-4019-8754-6DE3EEC1128C}" presName="sibTrans" presStyleCnt="0"/>
      <dgm:spPr/>
    </dgm:pt>
    <dgm:pt modelId="{2FE5CF57-DD93-4BDE-A969-919AEAA9A2B4}" type="pres">
      <dgm:prSet presAssocID="{7BC3179C-3DAA-4E31-AC2F-F546280B218B}" presName="compNode" presStyleCnt="0"/>
      <dgm:spPr/>
    </dgm:pt>
    <dgm:pt modelId="{B02BB395-EC6E-4500-9E32-E5717FCB8DF9}" type="pres">
      <dgm:prSet presAssocID="{7BC3179C-3DAA-4E31-AC2F-F546280B218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77264D9D-62A5-481E-8A39-AD16DB733218}" type="pres">
      <dgm:prSet presAssocID="{7BC3179C-3DAA-4E31-AC2F-F546280B218B}" presName="spaceRect" presStyleCnt="0"/>
      <dgm:spPr/>
    </dgm:pt>
    <dgm:pt modelId="{464E7EBD-EC27-42E6-BBDE-1E1F8DFCCC39}" type="pres">
      <dgm:prSet presAssocID="{7BC3179C-3DAA-4E31-AC2F-F546280B218B}" presName="textRect" presStyleLbl="revTx" presStyleIdx="3" presStyleCnt="4">
        <dgm:presLayoutVars>
          <dgm:chMax val="1"/>
          <dgm:chPref val="1"/>
        </dgm:presLayoutVars>
      </dgm:prSet>
      <dgm:spPr/>
    </dgm:pt>
  </dgm:ptLst>
  <dgm:cxnLst>
    <dgm:cxn modelId="{1300AB0B-D8CB-4AF5-B470-71DD9D086484}" type="presOf" srcId="{6A574BF5-DCE1-4B43-B733-902720568374}" destId="{071A5C95-C02A-44B3-8303-B4DFD9F08F3A}" srcOrd="0" destOrd="0" presId="urn:microsoft.com/office/officeart/2018/2/layout/IconLabelList"/>
    <dgm:cxn modelId="{C9DD8218-42A3-475F-999F-E1EC0934BFF3}" srcId="{6A574BF5-DCE1-4B43-B733-902720568374}" destId="{24E051C6-022E-469C-8387-7C423405B123}" srcOrd="1" destOrd="0" parTransId="{9DA1D045-1287-49CF-8A5C-07BC9AE84D86}" sibTransId="{50083502-7714-4DB7-B559-FC05A2DF0E41}"/>
    <dgm:cxn modelId="{E8276C4B-928D-470A-8F5B-6B55E34EFBB9}" type="presOf" srcId="{D6484405-A8A7-43F2-8117-BDA1F7C26FC5}" destId="{F9D1A4AA-7C88-4B86-9C72-1D642C1FD6A0}" srcOrd="0" destOrd="0" presId="urn:microsoft.com/office/officeart/2018/2/layout/IconLabelList"/>
    <dgm:cxn modelId="{EFE9F584-8909-499C-BD9F-BFED61B7625A}" srcId="{6A574BF5-DCE1-4B43-B733-902720568374}" destId="{7BC3179C-3DAA-4E31-AC2F-F546280B218B}" srcOrd="3" destOrd="0" parTransId="{CF6974F1-5951-4D71-85B3-C6F7C26E4DE8}" sibTransId="{860A0972-BB5B-482E-992C-C3CE346DF49D}"/>
    <dgm:cxn modelId="{AB96B28A-B4E8-4105-9748-A25CD2508393}" srcId="{6A574BF5-DCE1-4B43-B733-902720568374}" destId="{726E19AB-3DCC-4EBC-8C71-2AC2CC77F4BB}" srcOrd="0" destOrd="0" parTransId="{943BC633-9BF7-47B8-8C4C-EA473B012428}" sibTransId="{84CCE91B-96DF-4093-BC65-2F7EE7D4A489}"/>
    <dgm:cxn modelId="{09A03E94-E5C7-484A-A2F1-658AD198FCF6}" type="presOf" srcId="{24E051C6-022E-469C-8387-7C423405B123}" destId="{D7FE219C-BA73-4D15-8411-E86694449137}" srcOrd="0" destOrd="0" presId="urn:microsoft.com/office/officeart/2018/2/layout/IconLabelList"/>
    <dgm:cxn modelId="{4A69F096-51FD-4DFC-9C6D-E04F1DD19817}" srcId="{6A574BF5-DCE1-4B43-B733-902720568374}" destId="{D6484405-A8A7-43F2-8117-BDA1F7C26FC5}" srcOrd="2" destOrd="0" parTransId="{F454A138-F4F5-4041-ADE0-0445878C886E}" sibTransId="{74E55AEB-B4C9-4019-8754-6DE3EEC1128C}"/>
    <dgm:cxn modelId="{91E90AAE-2203-4128-9776-A1CDC284C10D}" type="presOf" srcId="{7BC3179C-3DAA-4E31-AC2F-F546280B218B}" destId="{464E7EBD-EC27-42E6-BBDE-1E1F8DFCCC39}" srcOrd="0" destOrd="0" presId="urn:microsoft.com/office/officeart/2018/2/layout/IconLabelList"/>
    <dgm:cxn modelId="{91005DD4-E0AF-4034-B66A-DBE63F040F2F}" type="presOf" srcId="{726E19AB-3DCC-4EBC-8C71-2AC2CC77F4BB}" destId="{13927314-AC2B-43D3-879A-545FC0CCF5D2}" srcOrd="0" destOrd="0" presId="urn:microsoft.com/office/officeart/2018/2/layout/IconLabelList"/>
    <dgm:cxn modelId="{5924F651-9176-4BC7-B249-94484BEB7941}" type="presParOf" srcId="{071A5C95-C02A-44B3-8303-B4DFD9F08F3A}" destId="{09C9B7A5-BA78-4CCC-A0A4-92557B499A82}" srcOrd="0" destOrd="0" presId="urn:microsoft.com/office/officeart/2018/2/layout/IconLabelList"/>
    <dgm:cxn modelId="{3B570EDA-62B7-4CF8-9FA5-B6A67D1ACE49}" type="presParOf" srcId="{09C9B7A5-BA78-4CCC-A0A4-92557B499A82}" destId="{374DE7DE-7F12-431D-86D2-E46EEC663F22}" srcOrd="0" destOrd="0" presId="urn:microsoft.com/office/officeart/2018/2/layout/IconLabelList"/>
    <dgm:cxn modelId="{1410570D-92B5-4FB2-9EEF-FAA0D50E3C96}" type="presParOf" srcId="{09C9B7A5-BA78-4CCC-A0A4-92557B499A82}" destId="{1740F3A7-7C4F-4B15-A028-6797FBD8B5A4}" srcOrd="1" destOrd="0" presId="urn:microsoft.com/office/officeart/2018/2/layout/IconLabelList"/>
    <dgm:cxn modelId="{F0A57F3D-CDA6-4F49-A788-3685277EF9C2}" type="presParOf" srcId="{09C9B7A5-BA78-4CCC-A0A4-92557B499A82}" destId="{13927314-AC2B-43D3-879A-545FC0CCF5D2}" srcOrd="2" destOrd="0" presId="urn:microsoft.com/office/officeart/2018/2/layout/IconLabelList"/>
    <dgm:cxn modelId="{52D4D7D7-D31A-4C8B-B4D8-6E450AA52639}" type="presParOf" srcId="{071A5C95-C02A-44B3-8303-B4DFD9F08F3A}" destId="{4976BE21-B2D9-4508-97BE-A9F5374C40A9}" srcOrd="1" destOrd="0" presId="urn:microsoft.com/office/officeart/2018/2/layout/IconLabelList"/>
    <dgm:cxn modelId="{4C2B3D84-45CE-4E90-B5AE-3722FFE425F6}" type="presParOf" srcId="{071A5C95-C02A-44B3-8303-B4DFD9F08F3A}" destId="{B75F8AAE-18AF-4CE2-A433-11EE7830A13C}" srcOrd="2" destOrd="0" presId="urn:microsoft.com/office/officeart/2018/2/layout/IconLabelList"/>
    <dgm:cxn modelId="{78AE0824-1A5D-4184-8824-8161B94E87CF}" type="presParOf" srcId="{B75F8AAE-18AF-4CE2-A433-11EE7830A13C}" destId="{706873F5-CE9D-47F8-A9C1-1AD2934C1375}" srcOrd="0" destOrd="0" presId="urn:microsoft.com/office/officeart/2018/2/layout/IconLabelList"/>
    <dgm:cxn modelId="{FF1102C9-99B7-4793-8C1D-E253D4A00A8B}" type="presParOf" srcId="{B75F8AAE-18AF-4CE2-A433-11EE7830A13C}" destId="{DA9E5470-4E76-434D-AC5C-FE603B890FF9}" srcOrd="1" destOrd="0" presId="urn:microsoft.com/office/officeart/2018/2/layout/IconLabelList"/>
    <dgm:cxn modelId="{93F1FC04-5A27-4AA1-A865-CC31C69FAD8B}" type="presParOf" srcId="{B75F8AAE-18AF-4CE2-A433-11EE7830A13C}" destId="{D7FE219C-BA73-4D15-8411-E86694449137}" srcOrd="2" destOrd="0" presId="urn:microsoft.com/office/officeart/2018/2/layout/IconLabelList"/>
    <dgm:cxn modelId="{5E990B9C-7FC8-4D9F-89D1-AF11D7EBECF3}" type="presParOf" srcId="{071A5C95-C02A-44B3-8303-B4DFD9F08F3A}" destId="{A75CE063-C000-4F33-965D-180D38DAF458}" srcOrd="3" destOrd="0" presId="urn:microsoft.com/office/officeart/2018/2/layout/IconLabelList"/>
    <dgm:cxn modelId="{FF36BECF-D808-499F-8CAE-80E5F5AE49FC}" type="presParOf" srcId="{071A5C95-C02A-44B3-8303-B4DFD9F08F3A}" destId="{70F62479-90AC-4C6B-B874-8637FBB58EF3}" srcOrd="4" destOrd="0" presId="urn:microsoft.com/office/officeart/2018/2/layout/IconLabelList"/>
    <dgm:cxn modelId="{9CF08BA0-369D-465B-A66B-24CF75163053}" type="presParOf" srcId="{70F62479-90AC-4C6B-B874-8637FBB58EF3}" destId="{B6A3AB22-9EC4-49CF-850E-0B7FB9E15D5C}" srcOrd="0" destOrd="0" presId="urn:microsoft.com/office/officeart/2018/2/layout/IconLabelList"/>
    <dgm:cxn modelId="{9962FE8F-4A0F-4369-A68F-98BC98FE615A}" type="presParOf" srcId="{70F62479-90AC-4C6B-B874-8637FBB58EF3}" destId="{DB8F1978-F271-47B0-A6C5-1FBB71D2CD4B}" srcOrd="1" destOrd="0" presId="urn:microsoft.com/office/officeart/2018/2/layout/IconLabelList"/>
    <dgm:cxn modelId="{954EC1D6-8416-42D2-A5EE-E5B1AEF89A70}" type="presParOf" srcId="{70F62479-90AC-4C6B-B874-8637FBB58EF3}" destId="{F9D1A4AA-7C88-4B86-9C72-1D642C1FD6A0}" srcOrd="2" destOrd="0" presId="urn:microsoft.com/office/officeart/2018/2/layout/IconLabelList"/>
    <dgm:cxn modelId="{2E8DBE04-3B9D-4262-BF26-E67A46C9AA4E}" type="presParOf" srcId="{071A5C95-C02A-44B3-8303-B4DFD9F08F3A}" destId="{0C83F23E-4C4E-43D6-925C-CE16CB431703}" srcOrd="5" destOrd="0" presId="urn:microsoft.com/office/officeart/2018/2/layout/IconLabelList"/>
    <dgm:cxn modelId="{0FA4F796-11F9-4C98-B619-ACFFD50C1B80}" type="presParOf" srcId="{071A5C95-C02A-44B3-8303-B4DFD9F08F3A}" destId="{2FE5CF57-DD93-4BDE-A969-919AEAA9A2B4}" srcOrd="6" destOrd="0" presId="urn:microsoft.com/office/officeart/2018/2/layout/IconLabelList"/>
    <dgm:cxn modelId="{872877BD-1291-48BC-9B0A-C5F511BED551}" type="presParOf" srcId="{2FE5CF57-DD93-4BDE-A969-919AEAA9A2B4}" destId="{B02BB395-EC6E-4500-9E32-E5717FCB8DF9}" srcOrd="0" destOrd="0" presId="urn:microsoft.com/office/officeart/2018/2/layout/IconLabelList"/>
    <dgm:cxn modelId="{7AC09AA1-E264-421D-9D2E-A4878403956E}" type="presParOf" srcId="{2FE5CF57-DD93-4BDE-A969-919AEAA9A2B4}" destId="{77264D9D-62A5-481E-8A39-AD16DB733218}" srcOrd="1" destOrd="0" presId="urn:microsoft.com/office/officeart/2018/2/layout/IconLabelList"/>
    <dgm:cxn modelId="{81195F0B-E0C8-434B-94F7-017818346CC7}" type="presParOf" srcId="{2FE5CF57-DD93-4BDE-A969-919AEAA9A2B4}" destId="{464E7EBD-EC27-42E6-BBDE-1E1F8DFCCC3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36C84B-797D-444F-A815-E4C77AED4068}" type="doc">
      <dgm:prSet loTypeId="urn:microsoft.com/office/officeart/2018/2/layout/IconVerticalSolidList" loCatId="icon" qsTypeId="urn:microsoft.com/office/officeart/2005/8/quickstyle/simple1" qsCatId="simple" csTypeId="urn:microsoft.com/office/officeart/2005/8/colors/accent0_3" csCatId="mainScheme" phldr="1"/>
      <dgm:spPr/>
      <dgm:t>
        <a:bodyPr/>
        <a:lstStyle/>
        <a:p>
          <a:endParaRPr lang="en-KE"/>
        </a:p>
      </dgm:t>
    </dgm:pt>
    <dgm:pt modelId="{F6639274-1DAF-4CCD-8EA8-004D8883D1F1}">
      <dgm:prSet/>
      <dgm:spPr/>
      <dgm:t>
        <a:bodyPr/>
        <a:lstStyle/>
        <a:p>
          <a:pPr>
            <a:lnSpc>
              <a:spcPct val="100000"/>
            </a:lnSpc>
          </a:pPr>
          <a:r>
            <a:rPr lang="en-US" dirty="0"/>
            <a:t>Computer program</a:t>
          </a:r>
          <a:endParaRPr lang="en-KE" dirty="0"/>
        </a:p>
      </dgm:t>
    </dgm:pt>
    <dgm:pt modelId="{708D0F52-BAC9-4112-879D-C4205CD8C8B8}" type="parTrans" cxnId="{723181FC-E450-4CDF-9EB4-CD97CE5AE17C}">
      <dgm:prSet/>
      <dgm:spPr/>
      <dgm:t>
        <a:bodyPr/>
        <a:lstStyle/>
        <a:p>
          <a:endParaRPr lang="en-KE"/>
        </a:p>
      </dgm:t>
    </dgm:pt>
    <dgm:pt modelId="{79B55030-B6E1-44BA-A0B9-7F89CED2C87B}" type="sibTrans" cxnId="{723181FC-E450-4CDF-9EB4-CD97CE5AE17C}">
      <dgm:prSet/>
      <dgm:spPr/>
      <dgm:t>
        <a:bodyPr/>
        <a:lstStyle/>
        <a:p>
          <a:endParaRPr lang="en-KE"/>
        </a:p>
      </dgm:t>
    </dgm:pt>
    <dgm:pt modelId="{98109FFC-51E6-49E3-8A81-1E6D0536971D}">
      <dgm:prSet/>
      <dgm:spPr/>
      <dgm:t>
        <a:bodyPr/>
        <a:lstStyle/>
        <a:p>
          <a:pPr>
            <a:lnSpc>
              <a:spcPct val="100000"/>
            </a:lnSpc>
          </a:pPr>
          <a:r>
            <a:rPr lang="en-US" dirty="0"/>
            <a:t>Simulates human conversation</a:t>
          </a:r>
          <a:endParaRPr lang="en-KE" dirty="0"/>
        </a:p>
      </dgm:t>
    </dgm:pt>
    <dgm:pt modelId="{244996D9-8220-4211-9BF5-A33FACB525C1}" type="parTrans" cxnId="{EEE0919D-6A43-4943-B8CC-02EE2BECA651}">
      <dgm:prSet/>
      <dgm:spPr/>
      <dgm:t>
        <a:bodyPr/>
        <a:lstStyle/>
        <a:p>
          <a:endParaRPr lang="en-KE"/>
        </a:p>
      </dgm:t>
    </dgm:pt>
    <dgm:pt modelId="{9CC5DF2D-84D0-4AB1-A65A-D04C2B600181}" type="sibTrans" cxnId="{EEE0919D-6A43-4943-B8CC-02EE2BECA651}">
      <dgm:prSet/>
      <dgm:spPr/>
      <dgm:t>
        <a:bodyPr/>
        <a:lstStyle/>
        <a:p>
          <a:endParaRPr lang="en-KE"/>
        </a:p>
      </dgm:t>
    </dgm:pt>
    <dgm:pt modelId="{BEC3E81F-E6E0-414E-8191-DC59E26BCDAB}">
      <dgm:prSet/>
      <dgm:spPr/>
      <dgm:t>
        <a:bodyPr/>
        <a:lstStyle/>
        <a:p>
          <a:pPr>
            <a:lnSpc>
              <a:spcPct val="100000"/>
            </a:lnSpc>
          </a:pPr>
          <a:r>
            <a:rPr lang="en-US" dirty="0"/>
            <a:t>Through voice commands, text chats, or both.</a:t>
          </a:r>
          <a:endParaRPr lang="en-KE" dirty="0"/>
        </a:p>
      </dgm:t>
    </dgm:pt>
    <dgm:pt modelId="{602AEA4E-9F01-41DF-8114-0C1AFB257BE2}" type="parTrans" cxnId="{525C76BF-4004-41AC-ABF6-C6A87710A8BD}">
      <dgm:prSet/>
      <dgm:spPr/>
      <dgm:t>
        <a:bodyPr/>
        <a:lstStyle/>
        <a:p>
          <a:endParaRPr lang="en-KE"/>
        </a:p>
      </dgm:t>
    </dgm:pt>
    <dgm:pt modelId="{895FFAFC-BC65-406B-9E8C-2BDDA1EC26A7}" type="sibTrans" cxnId="{525C76BF-4004-41AC-ABF6-C6A87710A8BD}">
      <dgm:prSet/>
      <dgm:spPr/>
      <dgm:t>
        <a:bodyPr/>
        <a:lstStyle/>
        <a:p>
          <a:endParaRPr lang="en-KE"/>
        </a:p>
      </dgm:t>
    </dgm:pt>
    <dgm:pt modelId="{DB847E90-0FC6-483E-8915-1F9A33C6667D}" type="pres">
      <dgm:prSet presAssocID="{3236C84B-797D-444F-A815-E4C77AED4068}" presName="root" presStyleCnt="0">
        <dgm:presLayoutVars>
          <dgm:dir/>
          <dgm:resizeHandles val="exact"/>
        </dgm:presLayoutVars>
      </dgm:prSet>
      <dgm:spPr/>
    </dgm:pt>
    <dgm:pt modelId="{688A6943-EF88-4295-B267-C0417356CF4F}" type="pres">
      <dgm:prSet presAssocID="{F6639274-1DAF-4CCD-8EA8-004D8883D1F1}" presName="compNode" presStyleCnt="0"/>
      <dgm:spPr/>
    </dgm:pt>
    <dgm:pt modelId="{759721BF-86A0-484C-BDAD-F7879752A006}" type="pres">
      <dgm:prSet presAssocID="{F6639274-1DAF-4CCD-8EA8-004D8883D1F1}" presName="bgRect" presStyleLbl="bgShp" presStyleIdx="0" presStyleCnt="3"/>
      <dgm:spPr/>
    </dgm:pt>
    <dgm:pt modelId="{E1AEC2B8-D8C3-44DF-AF77-61EEEA3887E2}" type="pres">
      <dgm:prSet presAssocID="{F6639274-1DAF-4CCD-8EA8-004D8883D1F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mputer"/>
        </a:ext>
      </dgm:extLst>
    </dgm:pt>
    <dgm:pt modelId="{50A943B7-79B9-4BCD-9294-8C5F8973B473}" type="pres">
      <dgm:prSet presAssocID="{F6639274-1DAF-4CCD-8EA8-004D8883D1F1}" presName="spaceRect" presStyleCnt="0"/>
      <dgm:spPr/>
    </dgm:pt>
    <dgm:pt modelId="{4A23680C-C63D-41A8-AE5F-FB98D6D8108F}" type="pres">
      <dgm:prSet presAssocID="{F6639274-1DAF-4CCD-8EA8-004D8883D1F1}" presName="parTx" presStyleLbl="revTx" presStyleIdx="0" presStyleCnt="3">
        <dgm:presLayoutVars>
          <dgm:chMax val="0"/>
          <dgm:chPref val="0"/>
        </dgm:presLayoutVars>
      </dgm:prSet>
      <dgm:spPr/>
    </dgm:pt>
    <dgm:pt modelId="{738F60A1-3DC6-4A6B-AC40-6AC9B5C51F25}" type="pres">
      <dgm:prSet presAssocID="{79B55030-B6E1-44BA-A0B9-7F89CED2C87B}" presName="sibTrans" presStyleCnt="0"/>
      <dgm:spPr/>
    </dgm:pt>
    <dgm:pt modelId="{E738B166-3306-4E46-A4FE-F76E5E879A6B}" type="pres">
      <dgm:prSet presAssocID="{98109FFC-51E6-49E3-8A81-1E6D0536971D}" presName="compNode" presStyleCnt="0"/>
      <dgm:spPr/>
    </dgm:pt>
    <dgm:pt modelId="{6D259BFE-00B7-4CAC-BFD2-4A28EFD111FA}" type="pres">
      <dgm:prSet presAssocID="{98109FFC-51E6-49E3-8A81-1E6D0536971D}" presName="bgRect" presStyleLbl="bgShp" presStyleIdx="1" presStyleCnt="3"/>
      <dgm:spPr/>
    </dgm:pt>
    <dgm:pt modelId="{4D88510A-052E-4C83-86C4-E040A37B7B5A}" type="pres">
      <dgm:prSet presAssocID="{98109FFC-51E6-49E3-8A81-1E6D0536971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at"/>
        </a:ext>
      </dgm:extLst>
    </dgm:pt>
    <dgm:pt modelId="{67DFAA16-16BC-4AF0-9CAD-E7A40347210D}" type="pres">
      <dgm:prSet presAssocID="{98109FFC-51E6-49E3-8A81-1E6D0536971D}" presName="spaceRect" presStyleCnt="0"/>
      <dgm:spPr/>
    </dgm:pt>
    <dgm:pt modelId="{FA719838-A7AE-4667-8F3A-7FB8A3418486}" type="pres">
      <dgm:prSet presAssocID="{98109FFC-51E6-49E3-8A81-1E6D0536971D}" presName="parTx" presStyleLbl="revTx" presStyleIdx="1" presStyleCnt="3">
        <dgm:presLayoutVars>
          <dgm:chMax val="0"/>
          <dgm:chPref val="0"/>
        </dgm:presLayoutVars>
      </dgm:prSet>
      <dgm:spPr/>
    </dgm:pt>
    <dgm:pt modelId="{AB8A5B1C-93EC-43F4-A0A8-799C77426EDC}" type="pres">
      <dgm:prSet presAssocID="{9CC5DF2D-84D0-4AB1-A65A-D04C2B600181}" presName="sibTrans" presStyleCnt="0"/>
      <dgm:spPr/>
    </dgm:pt>
    <dgm:pt modelId="{B7FD0670-405A-4892-B551-6D7165661D27}" type="pres">
      <dgm:prSet presAssocID="{BEC3E81F-E6E0-414E-8191-DC59E26BCDAB}" presName="compNode" presStyleCnt="0"/>
      <dgm:spPr/>
    </dgm:pt>
    <dgm:pt modelId="{1C25D2B6-7C46-446F-8DFC-8E7380388F4C}" type="pres">
      <dgm:prSet presAssocID="{BEC3E81F-E6E0-414E-8191-DC59E26BCDAB}" presName="bgRect" presStyleLbl="bgShp" presStyleIdx="2" presStyleCnt="3"/>
      <dgm:spPr/>
    </dgm:pt>
    <dgm:pt modelId="{5FB427C4-4731-4051-9B10-1C1EDFB6E9D7}" type="pres">
      <dgm:prSet presAssocID="{BEC3E81F-E6E0-414E-8191-DC59E26BCDA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at Bubble"/>
        </a:ext>
      </dgm:extLst>
    </dgm:pt>
    <dgm:pt modelId="{B1BDE83D-9F94-4708-B0D5-0766671D0CAC}" type="pres">
      <dgm:prSet presAssocID="{BEC3E81F-E6E0-414E-8191-DC59E26BCDAB}" presName="spaceRect" presStyleCnt="0"/>
      <dgm:spPr/>
    </dgm:pt>
    <dgm:pt modelId="{6CFB204E-D2A4-41ED-9E24-02565A64B5E5}" type="pres">
      <dgm:prSet presAssocID="{BEC3E81F-E6E0-414E-8191-DC59E26BCDAB}" presName="parTx" presStyleLbl="revTx" presStyleIdx="2" presStyleCnt="3">
        <dgm:presLayoutVars>
          <dgm:chMax val="0"/>
          <dgm:chPref val="0"/>
        </dgm:presLayoutVars>
      </dgm:prSet>
      <dgm:spPr/>
    </dgm:pt>
  </dgm:ptLst>
  <dgm:cxnLst>
    <dgm:cxn modelId="{EE6DE919-E431-482A-85FC-6302FCD09158}" type="presOf" srcId="{3236C84B-797D-444F-A815-E4C77AED4068}" destId="{DB847E90-0FC6-483E-8915-1F9A33C6667D}" srcOrd="0" destOrd="0" presId="urn:microsoft.com/office/officeart/2018/2/layout/IconVerticalSolidList"/>
    <dgm:cxn modelId="{0C632734-44D0-4A06-BD3B-ADF6AD5D2F2D}" type="presOf" srcId="{98109FFC-51E6-49E3-8A81-1E6D0536971D}" destId="{FA719838-A7AE-4667-8F3A-7FB8A3418486}" srcOrd="0" destOrd="0" presId="urn:microsoft.com/office/officeart/2018/2/layout/IconVerticalSolidList"/>
    <dgm:cxn modelId="{77944669-6DB1-492F-9746-089093BB1EE2}" type="presOf" srcId="{BEC3E81F-E6E0-414E-8191-DC59E26BCDAB}" destId="{6CFB204E-D2A4-41ED-9E24-02565A64B5E5}" srcOrd="0" destOrd="0" presId="urn:microsoft.com/office/officeart/2018/2/layout/IconVerticalSolidList"/>
    <dgm:cxn modelId="{5BAB1689-345E-4B12-97C1-577C5D3F4D7E}" type="presOf" srcId="{F6639274-1DAF-4CCD-8EA8-004D8883D1F1}" destId="{4A23680C-C63D-41A8-AE5F-FB98D6D8108F}" srcOrd="0" destOrd="0" presId="urn:microsoft.com/office/officeart/2018/2/layout/IconVerticalSolidList"/>
    <dgm:cxn modelId="{EEE0919D-6A43-4943-B8CC-02EE2BECA651}" srcId="{3236C84B-797D-444F-A815-E4C77AED4068}" destId="{98109FFC-51E6-49E3-8A81-1E6D0536971D}" srcOrd="1" destOrd="0" parTransId="{244996D9-8220-4211-9BF5-A33FACB525C1}" sibTransId="{9CC5DF2D-84D0-4AB1-A65A-D04C2B600181}"/>
    <dgm:cxn modelId="{525C76BF-4004-41AC-ABF6-C6A87710A8BD}" srcId="{3236C84B-797D-444F-A815-E4C77AED4068}" destId="{BEC3E81F-E6E0-414E-8191-DC59E26BCDAB}" srcOrd="2" destOrd="0" parTransId="{602AEA4E-9F01-41DF-8114-0C1AFB257BE2}" sibTransId="{895FFAFC-BC65-406B-9E8C-2BDDA1EC26A7}"/>
    <dgm:cxn modelId="{723181FC-E450-4CDF-9EB4-CD97CE5AE17C}" srcId="{3236C84B-797D-444F-A815-E4C77AED4068}" destId="{F6639274-1DAF-4CCD-8EA8-004D8883D1F1}" srcOrd="0" destOrd="0" parTransId="{708D0F52-BAC9-4112-879D-C4205CD8C8B8}" sibTransId="{79B55030-B6E1-44BA-A0B9-7F89CED2C87B}"/>
    <dgm:cxn modelId="{212DEC1D-FA61-4CFD-9D47-69696C097D7A}" type="presParOf" srcId="{DB847E90-0FC6-483E-8915-1F9A33C6667D}" destId="{688A6943-EF88-4295-B267-C0417356CF4F}" srcOrd="0" destOrd="0" presId="urn:microsoft.com/office/officeart/2018/2/layout/IconVerticalSolidList"/>
    <dgm:cxn modelId="{4E22BE6C-A110-4B93-AF8A-B26B2A0B719B}" type="presParOf" srcId="{688A6943-EF88-4295-B267-C0417356CF4F}" destId="{759721BF-86A0-484C-BDAD-F7879752A006}" srcOrd="0" destOrd="0" presId="urn:microsoft.com/office/officeart/2018/2/layout/IconVerticalSolidList"/>
    <dgm:cxn modelId="{0FCAEDBF-770E-42EA-A724-C85D96B069C8}" type="presParOf" srcId="{688A6943-EF88-4295-B267-C0417356CF4F}" destId="{E1AEC2B8-D8C3-44DF-AF77-61EEEA3887E2}" srcOrd="1" destOrd="0" presId="urn:microsoft.com/office/officeart/2018/2/layout/IconVerticalSolidList"/>
    <dgm:cxn modelId="{F2C6DB30-AC20-47BD-8312-D096E4064358}" type="presParOf" srcId="{688A6943-EF88-4295-B267-C0417356CF4F}" destId="{50A943B7-79B9-4BCD-9294-8C5F8973B473}" srcOrd="2" destOrd="0" presId="urn:microsoft.com/office/officeart/2018/2/layout/IconVerticalSolidList"/>
    <dgm:cxn modelId="{EEBF5D85-32BB-4FA4-9925-7D6F92E46FC4}" type="presParOf" srcId="{688A6943-EF88-4295-B267-C0417356CF4F}" destId="{4A23680C-C63D-41A8-AE5F-FB98D6D8108F}" srcOrd="3" destOrd="0" presId="urn:microsoft.com/office/officeart/2018/2/layout/IconVerticalSolidList"/>
    <dgm:cxn modelId="{2E0A11B5-CAF1-4C56-BC4A-3D73F0A1C8C5}" type="presParOf" srcId="{DB847E90-0FC6-483E-8915-1F9A33C6667D}" destId="{738F60A1-3DC6-4A6B-AC40-6AC9B5C51F25}" srcOrd="1" destOrd="0" presId="urn:microsoft.com/office/officeart/2018/2/layout/IconVerticalSolidList"/>
    <dgm:cxn modelId="{0114E430-7506-44FF-92D2-C6BFE112A38F}" type="presParOf" srcId="{DB847E90-0FC6-483E-8915-1F9A33C6667D}" destId="{E738B166-3306-4E46-A4FE-F76E5E879A6B}" srcOrd="2" destOrd="0" presId="urn:microsoft.com/office/officeart/2018/2/layout/IconVerticalSolidList"/>
    <dgm:cxn modelId="{CA424F3B-68B4-4C9C-9A40-CCD4706EB160}" type="presParOf" srcId="{E738B166-3306-4E46-A4FE-F76E5E879A6B}" destId="{6D259BFE-00B7-4CAC-BFD2-4A28EFD111FA}" srcOrd="0" destOrd="0" presId="urn:microsoft.com/office/officeart/2018/2/layout/IconVerticalSolidList"/>
    <dgm:cxn modelId="{0235C5E0-BE98-4B45-8E43-C26E3B041898}" type="presParOf" srcId="{E738B166-3306-4E46-A4FE-F76E5E879A6B}" destId="{4D88510A-052E-4C83-86C4-E040A37B7B5A}" srcOrd="1" destOrd="0" presId="urn:microsoft.com/office/officeart/2018/2/layout/IconVerticalSolidList"/>
    <dgm:cxn modelId="{4DF6E859-8A3A-41AD-967C-9619A5F3CB41}" type="presParOf" srcId="{E738B166-3306-4E46-A4FE-F76E5E879A6B}" destId="{67DFAA16-16BC-4AF0-9CAD-E7A40347210D}" srcOrd="2" destOrd="0" presId="urn:microsoft.com/office/officeart/2018/2/layout/IconVerticalSolidList"/>
    <dgm:cxn modelId="{E8435067-B023-42E4-ABBC-2E25D9980F7A}" type="presParOf" srcId="{E738B166-3306-4E46-A4FE-F76E5E879A6B}" destId="{FA719838-A7AE-4667-8F3A-7FB8A3418486}" srcOrd="3" destOrd="0" presId="urn:microsoft.com/office/officeart/2018/2/layout/IconVerticalSolidList"/>
    <dgm:cxn modelId="{FE73CB01-61BE-44B2-8EAC-D8E1A0867268}" type="presParOf" srcId="{DB847E90-0FC6-483E-8915-1F9A33C6667D}" destId="{AB8A5B1C-93EC-43F4-A0A8-799C77426EDC}" srcOrd="3" destOrd="0" presId="urn:microsoft.com/office/officeart/2018/2/layout/IconVerticalSolidList"/>
    <dgm:cxn modelId="{71BF90EB-D112-4100-A94E-4777869A8E3C}" type="presParOf" srcId="{DB847E90-0FC6-483E-8915-1F9A33C6667D}" destId="{B7FD0670-405A-4892-B551-6D7165661D27}" srcOrd="4" destOrd="0" presId="urn:microsoft.com/office/officeart/2018/2/layout/IconVerticalSolidList"/>
    <dgm:cxn modelId="{F7B69401-A918-4410-BDF0-BD0626848A87}" type="presParOf" srcId="{B7FD0670-405A-4892-B551-6D7165661D27}" destId="{1C25D2B6-7C46-446F-8DFC-8E7380388F4C}" srcOrd="0" destOrd="0" presId="urn:microsoft.com/office/officeart/2018/2/layout/IconVerticalSolidList"/>
    <dgm:cxn modelId="{C04FFD44-12E2-492B-89E0-FF032CD4FCD1}" type="presParOf" srcId="{B7FD0670-405A-4892-B551-6D7165661D27}" destId="{5FB427C4-4731-4051-9B10-1C1EDFB6E9D7}" srcOrd="1" destOrd="0" presId="urn:microsoft.com/office/officeart/2018/2/layout/IconVerticalSolidList"/>
    <dgm:cxn modelId="{4D297E6A-AF4A-435D-A5F2-063010536E06}" type="presParOf" srcId="{B7FD0670-405A-4892-B551-6D7165661D27}" destId="{B1BDE83D-9F94-4708-B0D5-0766671D0CAC}" srcOrd="2" destOrd="0" presId="urn:microsoft.com/office/officeart/2018/2/layout/IconVerticalSolidList"/>
    <dgm:cxn modelId="{1350164E-18EA-4993-9ECB-6DD631795C74}" type="presParOf" srcId="{B7FD0670-405A-4892-B551-6D7165661D27}" destId="{6CFB204E-D2A4-41ED-9E24-02565A64B5E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D27E322-5A62-4ABD-B520-2F6228A340F9}" type="doc">
      <dgm:prSet loTypeId="urn:microsoft.com/office/officeart/2018/2/layout/IconLabelList" loCatId="icon" qsTypeId="urn:microsoft.com/office/officeart/2005/8/quickstyle/simple1" qsCatId="simple" csTypeId="urn:microsoft.com/office/officeart/2005/8/colors/accent0_2" csCatId="mainScheme" phldr="1"/>
      <dgm:spPr/>
      <dgm:t>
        <a:bodyPr/>
        <a:lstStyle/>
        <a:p>
          <a:endParaRPr lang="en-KE"/>
        </a:p>
      </dgm:t>
    </dgm:pt>
    <dgm:pt modelId="{D6E1F4FE-73FD-4177-98A3-8F017986A611}">
      <dgm:prSet/>
      <dgm:spPr/>
      <dgm:t>
        <a:bodyPr/>
        <a:lstStyle/>
        <a:p>
          <a:pPr>
            <a:lnSpc>
              <a:spcPct val="100000"/>
            </a:lnSpc>
          </a:pPr>
          <a:r>
            <a:rPr lang="en-US" b="1" dirty="0">
              <a:solidFill>
                <a:srgbClr val="15284C"/>
              </a:solidFill>
            </a:rPr>
            <a:t>Natural Language Processing (NLP</a:t>
          </a:r>
          <a:r>
            <a:rPr lang="en-US" dirty="0">
              <a:solidFill>
                <a:srgbClr val="15284C"/>
              </a:solidFill>
            </a:rPr>
            <a:t>) </a:t>
          </a:r>
          <a:endParaRPr lang="en-KE" dirty="0">
            <a:solidFill>
              <a:srgbClr val="15284C"/>
            </a:solidFill>
          </a:endParaRPr>
        </a:p>
      </dgm:t>
    </dgm:pt>
    <dgm:pt modelId="{63C5B00C-3D67-4D82-BCB2-B70757BDDAEF}" type="parTrans" cxnId="{3B19BDD1-B909-4AB5-BE0F-895A5A32E9E5}">
      <dgm:prSet/>
      <dgm:spPr/>
      <dgm:t>
        <a:bodyPr/>
        <a:lstStyle/>
        <a:p>
          <a:endParaRPr lang="en-KE"/>
        </a:p>
      </dgm:t>
    </dgm:pt>
    <dgm:pt modelId="{FC8E9491-38AB-4070-8634-815CE6D4B167}" type="sibTrans" cxnId="{3B19BDD1-B909-4AB5-BE0F-895A5A32E9E5}">
      <dgm:prSet/>
      <dgm:spPr/>
      <dgm:t>
        <a:bodyPr/>
        <a:lstStyle/>
        <a:p>
          <a:endParaRPr lang="en-KE"/>
        </a:p>
      </dgm:t>
    </dgm:pt>
    <dgm:pt modelId="{5109EDE8-3659-4C5A-9993-1C5194010138}">
      <dgm:prSet/>
      <dgm:spPr/>
      <dgm:t>
        <a:bodyPr/>
        <a:lstStyle/>
        <a:p>
          <a:pPr>
            <a:lnSpc>
              <a:spcPct val="100000"/>
            </a:lnSpc>
          </a:pPr>
          <a:r>
            <a:rPr lang="en-US" b="1"/>
            <a:t>Machine Learning Algorithms </a:t>
          </a:r>
          <a:endParaRPr lang="en-KE" b="1" dirty="0"/>
        </a:p>
      </dgm:t>
    </dgm:pt>
    <dgm:pt modelId="{FB131F4A-434B-4A05-AF49-B3D8F90F9DAD}" type="parTrans" cxnId="{D1C9720F-657C-43F2-B84A-721B0C2E3429}">
      <dgm:prSet/>
      <dgm:spPr/>
      <dgm:t>
        <a:bodyPr/>
        <a:lstStyle/>
        <a:p>
          <a:endParaRPr lang="en-KE"/>
        </a:p>
      </dgm:t>
    </dgm:pt>
    <dgm:pt modelId="{0D4BF098-65A5-4CD0-941B-AF0CB3241E9D}" type="sibTrans" cxnId="{D1C9720F-657C-43F2-B84A-721B0C2E3429}">
      <dgm:prSet/>
      <dgm:spPr/>
      <dgm:t>
        <a:bodyPr/>
        <a:lstStyle/>
        <a:p>
          <a:endParaRPr lang="en-KE"/>
        </a:p>
      </dgm:t>
    </dgm:pt>
    <dgm:pt modelId="{046B59FD-8970-4E7F-9A8E-09743FDAE07D}">
      <dgm:prSet/>
      <dgm:spPr/>
      <dgm:t>
        <a:bodyPr/>
        <a:lstStyle/>
        <a:p>
          <a:pPr>
            <a:lnSpc>
              <a:spcPct val="100000"/>
            </a:lnSpc>
          </a:pPr>
          <a:r>
            <a:rPr lang="en-US" b="1"/>
            <a:t>To understand user queries and provide appropriate responses</a:t>
          </a:r>
          <a:r>
            <a:rPr lang="en-US"/>
            <a:t>.</a:t>
          </a:r>
          <a:endParaRPr lang="en-KE" dirty="0"/>
        </a:p>
      </dgm:t>
    </dgm:pt>
    <dgm:pt modelId="{2477B8D3-52A1-420C-82C6-7E0EB2800472}" type="parTrans" cxnId="{5AC887D5-218C-4FA9-A275-C4878724C40D}">
      <dgm:prSet/>
      <dgm:spPr/>
      <dgm:t>
        <a:bodyPr/>
        <a:lstStyle/>
        <a:p>
          <a:endParaRPr lang="en-KE"/>
        </a:p>
      </dgm:t>
    </dgm:pt>
    <dgm:pt modelId="{8E6D6AFC-58ED-4B42-92D8-56E3D69F7CF6}" type="sibTrans" cxnId="{5AC887D5-218C-4FA9-A275-C4878724C40D}">
      <dgm:prSet/>
      <dgm:spPr/>
      <dgm:t>
        <a:bodyPr/>
        <a:lstStyle/>
        <a:p>
          <a:endParaRPr lang="en-KE"/>
        </a:p>
      </dgm:t>
    </dgm:pt>
    <dgm:pt modelId="{1C2A9706-2CFC-4B54-8533-9D0E18D100E1}" type="pres">
      <dgm:prSet presAssocID="{ED27E322-5A62-4ABD-B520-2F6228A340F9}" presName="root" presStyleCnt="0">
        <dgm:presLayoutVars>
          <dgm:dir/>
          <dgm:resizeHandles val="exact"/>
        </dgm:presLayoutVars>
      </dgm:prSet>
      <dgm:spPr/>
    </dgm:pt>
    <dgm:pt modelId="{33E2CBA5-7F36-4648-B0B7-82BB835D2D1A}" type="pres">
      <dgm:prSet presAssocID="{D6E1F4FE-73FD-4177-98A3-8F017986A611}" presName="compNode" presStyleCnt="0"/>
      <dgm:spPr/>
    </dgm:pt>
    <dgm:pt modelId="{A2263C79-564B-41FB-8764-791B8D578063}" type="pres">
      <dgm:prSet presAssocID="{D6E1F4FE-73FD-4177-98A3-8F017986A611}" presName="iconRect" presStyleLbl="node1" presStyleIdx="0" presStyleCnt="3" custLinFactNeighborX="-37459" custLinFactNeighborY="-392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solidFill>
            <a:schemeClr val="bg1"/>
          </a:solidFill>
        </a:ln>
      </dgm:spPr>
      <dgm:extLst>
        <a:ext uri="{E40237B7-FDA0-4F09-8148-C483321AD2D9}">
          <dgm14:cNvPr xmlns:dgm14="http://schemas.microsoft.com/office/drawing/2010/diagram" id="0" name="" descr="Head with Gears"/>
        </a:ext>
      </dgm:extLst>
    </dgm:pt>
    <dgm:pt modelId="{046E0B04-4503-49CA-BD4B-FD96FE741FE2}" type="pres">
      <dgm:prSet presAssocID="{D6E1F4FE-73FD-4177-98A3-8F017986A611}" presName="spaceRect" presStyleCnt="0"/>
      <dgm:spPr/>
    </dgm:pt>
    <dgm:pt modelId="{E4485B28-AAD4-42CC-8920-5989CB4D1D99}" type="pres">
      <dgm:prSet presAssocID="{D6E1F4FE-73FD-4177-98A3-8F017986A611}" presName="textRect" presStyleLbl="revTx" presStyleIdx="0" presStyleCnt="3" custLinFactNeighborX="-16857" custLinFactNeighborY="-4804">
        <dgm:presLayoutVars>
          <dgm:chMax val="1"/>
          <dgm:chPref val="1"/>
        </dgm:presLayoutVars>
      </dgm:prSet>
      <dgm:spPr/>
    </dgm:pt>
    <dgm:pt modelId="{9FDFEB27-E42E-417E-A318-69177009C0A2}" type="pres">
      <dgm:prSet presAssocID="{FC8E9491-38AB-4070-8634-815CE6D4B167}" presName="sibTrans" presStyleCnt="0"/>
      <dgm:spPr/>
    </dgm:pt>
    <dgm:pt modelId="{FE9A2B8D-0908-4731-94C5-E5D630DD7DD7}" type="pres">
      <dgm:prSet presAssocID="{5109EDE8-3659-4C5A-9993-1C5194010138}" presName="compNode" presStyleCnt="0"/>
      <dgm:spPr/>
    </dgm:pt>
    <dgm:pt modelId="{5B7BA6D7-37A1-458A-87C2-34DCC448DC05}" type="pres">
      <dgm:prSet presAssocID="{5109EDE8-3659-4C5A-9993-1C5194010138}" presName="iconRect" presStyleLbl="node1" presStyleIdx="1" presStyleCnt="3" custLinFactNeighborX="-45639" custLinFactNeighborY="-355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DF28C97A-4AB3-4B61-8A9B-94B8BEF81C14}" type="pres">
      <dgm:prSet presAssocID="{5109EDE8-3659-4C5A-9993-1C5194010138}" presName="spaceRect" presStyleCnt="0"/>
      <dgm:spPr/>
    </dgm:pt>
    <dgm:pt modelId="{0A439229-7F91-466F-98AA-2A34F2CC35BE}" type="pres">
      <dgm:prSet presAssocID="{5109EDE8-3659-4C5A-9993-1C5194010138}" presName="textRect" presStyleLbl="revTx" presStyleIdx="1" presStyleCnt="3" custLinFactNeighborX="-20538" custLinFactNeighborY="-4352">
        <dgm:presLayoutVars>
          <dgm:chMax val="1"/>
          <dgm:chPref val="1"/>
        </dgm:presLayoutVars>
      </dgm:prSet>
      <dgm:spPr/>
    </dgm:pt>
    <dgm:pt modelId="{83234FBB-B256-43E7-BFAC-23F8DCCA1F75}" type="pres">
      <dgm:prSet presAssocID="{0D4BF098-65A5-4CD0-941B-AF0CB3241E9D}" presName="sibTrans" presStyleCnt="0"/>
      <dgm:spPr/>
    </dgm:pt>
    <dgm:pt modelId="{11968235-61BE-48B9-BB4B-7FDDC6F597D3}" type="pres">
      <dgm:prSet presAssocID="{046B59FD-8970-4E7F-9A8E-09743FDAE07D}" presName="compNode" presStyleCnt="0"/>
      <dgm:spPr/>
    </dgm:pt>
    <dgm:pt modelId="{106B65E2-EEB0-4F23-8B5D-66787A5010EE}" type="pres">
      <dgm:prSet presAssocID="{046B59FD-8970-4E7F-9A8E-09743FDAE07D}" presName="iconRect" presStyleLbl="node1" presStyleIdx="2" presStyleCnt="3" custLinFactNeighborX="-19872" custLinFactNeighborY="42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grammer"/>
        </a:ext>
      </dgm:extLst>
    </dgm:pt>
    <dgm:pt modelId="{BB9FC5F2-27A5-452E-A48C-207C57AEB8EF}" type="pres">
      <dgm:prSet presAssocID="{046B59FD-8970-4E7F-9A8E-09743FDAE07D}" presName="spaceRect" presStyleCnt="0"/>
      <dgm:spPr/>
    </dgm:pt>
    <dgm:pt modelId="{DC31EF0C-419A-4678-98A6-DD4414CD80C0}" type="pres">
      <dgm:prSet presAssocID="{046B59FD-8970-4E7F-9A8E-09743FDAE07D}" presName="textRect" presStyleLbl="revTx" presStyleIdx="2" presStyleCnt="3" custLinFactNeighborX="-8942" custLinFactNeighborY="518">
        <dgm:presLayoutVars>
          <dgm:chMax val="1"/>
          <dgm:chPref val="1"/>
        </dgm:presLayoutVars>
      </dgm:prSet>
      <dgm:spPr/>
    </dgm:pt>
  </dgm:ptLst>
  <dgm:cxnLst>
    <dgm:cxn modelId="{D1C9720F-657C-43F2-B84A-721B0C2E3429}" srcId="{ED27E322-5A62-4ABD-B520-2F6228A340F9}" destId="{5109EDE8-3659-4C5A-9993-1C5194010138}" srcOrd="1" destOrd="0" parTransId="{FB131F4A-434B-4A05-AF49-B3D8F90F9DAD}" sibTransId="{0D4BF098-65A5-4CD0-941B-AF0CB3241E9D}"/>
    <dgm:cxn modelId="{59B4913B-7A2C-470B-9F4A-85AFE3B5DAA6}" type="presOf" srcId="{5109EDE8-3659-4C5A-9993-1C5194010138}" destId="{0A439229-7F91-466F-98AA-2A34F2CC35BE}" srcOrd="0" destOrd="0" presId="urn:microsoft.com/office/officeart/2018/2/layout/IconLabelList"/>
    <dgm:cxn modelId="{FFEBD93F-B23B-4BEF-9A6C-E8159E48D476}" type="presOf" srcId="{D6E1F4FE-73FD-4177-98A3-8F017986A611}" destId="{E4485B28-AAD4-42CC-8920-5989CB4D1D99}" srcOrd="0" destOrd="0" presId="urn:microsoft.com/office/officeart/2018/2/layout/IconLabelList"/>
    <dgm:cxn modelId="{84AF6C81-D338-4F9B-B1E2-930557F303B5}" type="presOf" srcId="{046B59FD-8970-4E7F-9A8E-09743FDAE07D}" destId="{DC31EF0C-419A-4678-98A6-DD4414CD80C0}" srcOrd="0" destOrd="0" presId="urn:microsoft.com/office/officeart/2018/2/layout/IconLabelList"/>
    <dgm:cxn modelId="{17990CCB-10BF-4113-9DA6-467362F89A3B}" type="presOf" srcId="{ED27E322-5A62-4ABD-B520-2F6228A340F9}" destId="{1C2A9706-2CFC-4B54-8533-9D0E18D100E1}" srcOrd="0" destOrd="0" presId="urn:microsoft.com/office/officeart/2018/2/layout/IconLabelList"/>
    <dgm:cxn modelId="{3B19BDD1-B909-4AB5-BE0F-895A5A32E9E5}" srcId="{ED27E322-5A62-4ABD-B520-2F6228A340F9}" destId="{D6E1F4FE-73FD-4177-98A3-8F017986A611}" srcOrd="0" destOrd="0" parTransId="{63C5B00C-3D67-4D82-BCB2-B70757BDDAEF}" sibTransId="{FC8E9491-38AB-4070-8634-815CE6D4B167}"/>
    <dgm:cxn modelId="{5AC887D5-218C-4FA9-A275-C4878724C40D}" srcId="{ED27E322-5A62-4ABD-B520-2F6228A340F9}" destId="{046B59FD-8970-4E7F-9A8E-09743FDAE07D}" srcOrd="2" destOrd="0" parTransId="{2477B8D3-52A1-420C-82C6-7E0EB2800472}" sibTransId="{8E6D6AFC-58ED-4B42-92D8-56E3D69F7CF6}"/>
    <dgm:cxn modelId="{3A2BFC4B-F07E-49F3-B95B-536EC0AD7DDC}" type="presParOf" srcId="{1C2A9706-2CFC-4B54-8533-9D0E18D100E1}" destId="{33E2CBA5-7F36-4648-B0B7-82BB835D2D1A}" srcOrd="0" destOrd="0" presId="urn:microsoft.com/office/officeart/2018/2/layout/IconLabelList"/>
    <dgm:cxn modelId="{F5A6F568-5420-4AAC-81EE-4590800CE174}" type="presParOf" srcId="{33E2CBA5-7F36-4648-B0B7-82BB835D2D1A}" destId="{A2263C79-564B-41FB-8764-791B8D578063}" srcOrd="0" destOrd="0" presId="urn:microsoft.com/office/officeart/2018/2/layout/IconLabelList"/>
    <dgm:cxn modelId="{B8B08B35-7FEA-48F6-9B57-7904D92754E2}" type="presParOf" srcId="{33E2CBA5-7F36-4648-B0B7-82BB835D2D1A}" destId="{046E0B04-4503-49CA-BD4B-FD96FE741FE2}" srcOrd="1" destOrd="0" presId="urn:microsoft.com/office/officeart/2018/2/layout/IconLabelList"/>
    <dgm:cxn modelId="{FC287863-FEC7-4616-979F-5737FED61BCA}" type="presParOf" srcId="{33E2CBA5-7F36-4648-B0B7-82BB835D2D1A}" destId="{E4485B28-AAD4-42CC-8920-5989CB4D1D99}" srcOrd="2" destOrd="0" presId="urn:microsoft.com/office/officeart/2018/2/layout/IconLabelList"/>
    <dgm:cxn modelId="{2BDE6375-173D-4A7A-87BF-983595FCAD62}" type="presParOf" srcId="{1C2A9706-2CFC-4B54-8533-9D0E18D100E1}" destId="{9FDFEB27-E42E-417E-A318-69177009C0A2}" srcOrd="1" destOrd="0" presId="urn:microsoft.com/office/officeart/2018/2/layout/IconLabelList"/>
    <dgm:cxn modelId="{B4F23DB9-E837-4FBA-B4C7-82DEA648F51D}" type="presParOf" srcId="{1C2A9706-2CFC-4B54-8533-9D0E18D100E1}" destId="{FE9A2B8D-0908-4731-94C5-E5D630DD7DD7}" srcOrd="2" destOrd="0" presId="urn:microsoft.com/office/officeart/2018/2/layout/IconLabelList"/>
    <dgm:cxn modelId="{F714ADFD-4EE2-476B-BE02-F7823C9DACA1}" type="presParOf" srcId="{FE9A2B8D-0908-4731-94C5-E5D630DD7DD7}" destId="{5B7BA6D7-37A1-458A-87C2-34DCC448DC05}" srcOrd="0" destOrd="0" presId="urn:microsoft.com/office/officeart/2018/2/layout/IconLabelList"/>
    <dgm:cxn modelId="{D8220A41-D987-4436-94F3-AD3ADD4454AC}" type="presParOf" srcId="{FE9A2B8D-0908-4731-94C5-E5D630DD7DD7}" destId="{DF28C97A-4AB3-4B61-8A9B-94B8BEF81C14}" srcOrd="1" destOrd="0" presId="urn:microsoft.com/office/officeart/2018/2/layout/IconLabelList"/>
    <dgm:cxn modelId="{77A0D8E2-8EB2-443E-B959-732EE0C09FA1}" type="presParOf" srcId="{FE9A2B8D-0908-4731-94C5-E5D630DD7DD7}" destId="{0A439229-7F91-466F-98AA-2A34F2CC35BE}" srcOrd="2" destOrd="0" presId="urn:microsoft.com/office/officeart/2018/2/layout/IconLabelList"/>
    <dgm:cxn modelId="{3B8EA7B6-E5BE-4099-A8FC-40CDBDA3AAE2}" type="presParOf" srcId="{1C2A9706-2CFC-4B54-8533-9D0E18D100E1}" destId="{83234FBB-B256-43E7-BFAC-23F8DCCA1F75}" srcOrd="3" destOrd="0" presId="urn:microsoft.com/office/officeart/2018/2/layout/IconLabelList"/>
    <dgm:cxn modelId="{92CAF11A-4CA9-44A5-80ED-735E89AE3836}" type="presParOf" srcId="{1C2A9706-2CFC-4B54-8533-9D0E18D100E1}" destId="{11968235-61BE-48B9-BB4B-7FDDC6F597D3}" srcOrd="4" destOrd="0" presId="urn:microsoft.com/office/officeart/2018/2/layout/IconLabelList"/>
    <dgm:cxn modelId="{AF117DF2-6FE9-4EE9-BDDB-22C21F50B762}" type="presParOf" srcId="{11968235-61BE-48B9-BB4B-7FDDC6F597D3}" destId="{106B65E2-EEB0-4F23-8B5D-66787A5010EE}" srcOrd="0" destOrd="0" presId="urn:microsoft.com/office/officeart/2018/2/layout/IconLabelList"/>
    <dgm:cxn modelId="{174A4B4C-CC32-4F9D-955C-C2393A54493C}" type="presParOf" srcId="{11968235-61BE-48B9-BB4B-7FDDC6F597D3}" destId="{BB9FC5F2-27A5-452E-A48C-207C57AEB8EF}" srcOrd="1" destOrd="0" presId="urn:microsoft.com/office/officeart/2018/2/layout/IconLabelList"/>
    <dgm:cxn modelId="{911AF5EB-236E-47D5-BBC6-B805EAE8D60F}" type="presParOf" srcId="{11968235-61BE-48B9-BB4B-7FDDC6F597D3}" destId="{DC31EF0C-419A-4678-98A6-DD4414CD80C0}"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ABE0FB67-87D4-45AF-8FCF-D16E17A5FE9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KE"/>
        </a:p>
      </dgm:t>
    </dgm:pt>
    <dgm:pt modelId="{D6BF8813-5ADC-45C9-82CF-B710E09DF03B}">
      <dgm:prSet/>
      <dgm:spPr/>
      <dgm:t>
        <a:bodyPr/>
        <a:lstStyle/>
        <a:p>
          <a:pPr>
            <a:lnSpc>
              <a:spcPct val="100000"/>
            </a:lnSpc>
            <a:defRPr cap="all"/>
          </a:pPr>
          <a:r>
            <a:rPr lang="en-US"/>
            <a:t>24/7 availability</a:t>
          </a:r>
          <a:endParaRPr lang="en-KE"/>
        </a:p>
      </dgm:t>
    </dgm:pt>
    <dgm:pt modelId="{366F74F1-FA78-4584-A336-036DDDA6A46A}" type="parTrans" cxnId="{5AF3247B-B40E-4BD4-8647-9BE9D6B8EBA8}">
      <dgm:prSet/>
      <dgm:spPr/>
      <dgm:t>
        <a:bodyPr/>
        <a:lstStyle/>
        <a:p>
          <a:endParaRPr lang="en-KE"/>
        </a:p>
      </dgm:t>
    </dgm:pt>
    <dgm:pt modelId="{63BF3A3A-D911-4154-B175-70FD8FD357C7}" type="sibTrans" cxnId="{5AF3247B-B40E-4BD4-8647-9BE9D6B8EBA8}">
      <dgm:prSet/>
      <dgm:spPr/>
      <dgm:t>
        <a:bodyPr/>
        <a:lstStyle/>
        <a:p>
          <a:endParaRPr lang="en-KE"/>
        </a:p>
      </dgm:t>
    </dgm:pt>
    <dgm:pt modelId="{DB33596C-EC1E-4973-B295-5ADA09747C25}">
      <dgm:prSet/>
      <dgm:spPr/>
      <dgm:t>
        <a:bodyPr/>
        <a:lstStyle/>
        <a:p>
          <a:pPr>
            <a:lnSpc>
              <a:spcPct val="100000"/>
            </a:lnSpc>
            <a:defRPr cap="all"/>
          </a:pPr>
          <a:r>
            <a:rPr lang="en-US"/>
            <a:t>Faster response times</a:t>
          </a:r>
          <a:endParaRPr lang="en-KE"/>
        </a:p>
      </dgm:t>
    </dgm:pt>
    <dgm:pt modelId="{66C015BC-9EDB-4852-BC67-9A58AC3A89FC}" type="parTrans" cxnId="{E40102C3-3B87-4A73-BB55-797B99C91FA5}">
      <dgm:prSet/>
      <dgm:spPr/>
      <dgm:t>
        <a:bodyPr/>
        <a:lstStyle/>
        <a:p>
          <a:endParaRPr lang="en-KE"/>
        </a:p>
      </dgm:t>
    </dgm:pt>
    <dgm:pt modelId="{4B2243C4-E694-4B33-9AA3-24BC12BA3E3F}" type="sibTrans" cxnId="{E40102C3-3B87-4A73-BB55-797B99C91FA5}">
      <dgm:prSet/>
      <dgm:spPr/>
      <dgm:t>
        <a:bodyPr/>
        <a:lstStyle/>
        <a:p>
          <a:endParaRPr lang="en-KE"/>
        </a:p>
      </dgm:t>
    </dgm:pt>
    <dgm:pt modelId="{DF70DBF6-96BF-4054-B445-2FC969FCC4B3}">
      <dgm:prSet/>
      <dgm:spPr/>
      <dgm:t>
        <a:bodyPr/>
        <a:lstStyle/>
        <a:p>
          <a:pPr>
            <a:lnSpc>
              <a:spcPct val="100000"/>
            </a:lnSpc>
            <a:defRPr cap="all"/>
          </a:pPr>
          <a:r>
            <a:rPr lang="en-US"/>
            <a:t>Consistent and accurate responses</a:t>
          </a:r>
          <a:endParaRPr lang="en-KE"/>
        </a:p>
      </dgm:t>
    </dgm:pt>
    <dgm:pt modelId="{A0097B67-0685-43DE-BD04-48F9C2094E60}" type="parTrans" cxnId="{3DA04FB9-AC1C-45FC-B421-2AEEAAC517C4}">
      <dgm:prSet/>
      <dgm:spPr/>
      <dgm:t>
        <a:bodyPr/>
        <a:lstStyle/>
        <a:p>
          <a:endParaRPr lang="en-KE"/>
        </a:p>
      </dgm:t>
    </dgm:pt>
    <dgm:pt modelId="{77DD1A88-45BC-485F-9FF8-52AE4DC75825}" type="sibTrans" cxnId="{3DA04FB9-AC1C-45FC-B421-2AEEAAC517C4}">
      <dgm:prSet/>
      <dgm:spPr/>
      <dgm:t>
        <a:bodyPr/>
        <a:lstStyle/>
        <a:p>
          <a:endParaRPr lang="en-KE"/>
        </a:p>
      </dgm:t>
    </dgm:pt>
    <dgm:pt modelId="{F1035A49-CF2E-4006-965D-EC9340775606}">
      <dgm:prSet/>
      <dgm:spPr/>
      <dgm:t>
        <a:bodyPr/>
        <a:lstStyle/>
        <a:p>
          <a:pPr>
            <a:lnSpc>
              <a:spcPct val="100000"/>
            </a:lnSpc>
            <a:defRPr cap="all"/>
          </a:pPr>
          <a:r>
            <a:rPr lang="en-US"/>
            <a:t>Cost-effective</a:t>
          </a:r>
          <a:endParaRPr lang="en-KE"/>
        </a:p>
      </dgm:t>
    </dgm:pt>
    <dgm:pt modelId="{71428326-151F-4580-9063-132916ECFDFC}" type="parTrans" cxnId="{84DBA94A-B2DD-46C1-A9F2-BF710EA39D50}">
      <dgm:prSet/>
      <dgm:spPr/>
      <dgm:t>
        <a:bodyPr/>
        <a:lstStyle/>
        <a:p>
          <a:endParaRPr lang="en-KE"/>
        </a:p>
      </dgm:t>
    </dgm:pt>
    <dgm:pt modelId="{D18FD8ED-6BA8-4726-840E-9380C67D2B76}" type="sibTrans" cxnId="{84DBA94A-B2DD-46C1-A9F2-BF710EA39D50}">
      <dgm:prSet/>
      <dgm:spPr/>
      <dgm:t>
        <a:bodyPr/>
        <a:lstStyle/>
        <a:p>
          <a:endParaRPr lang="en-KE"/>
        </a:p>
      </dgm:t>
    </dgm:pt>
    <dgm:pt modelId="{E6F56487-3430-4122-A44A-ED68C604A65D}" type="pres">
      <dgm:prSet presAssocID="{ABE0FB67-87D4-45AF-8FCF-D16E17A5FE98}" presName="root" presStyleCnt="0">
        <dgm:presLayoutVars>
          <dgm:dir/>
          <dgm:resizeHandles val="exact"/>
        </dgm:presLayoutVars>
      </dgm:prSet>
      <dgm:spPr/>
    </dgm:pt>
    <dgm:pt modelId="{E0D10104-6807-4D84-AEC5-E2A48AC1DEB1}" type="pres">
      <dgm:prSet presAssocID="{D6BF8813-5ADC-45C9-82CF-B710E09DF03B}" presName="compNode" presStyleCnt="0"/>
      <dgm:spPr/>
    </dgm:pt>
    <dgm:pt modelId="{A575D53B-44D9-45DC-BE86-7553373367E4}" type="pres">
      <dgm:prSet presAssocID="{D6BF8813-5ADC-45C9-82CF-B710E09DF03B}" presName="iconBgRect" presStyleLbl="bgShp" presStyleIdx="0" presStyleCnt="4"/>
      <dgm:spPr/>
    </dgm:pt>
    <dgm:pt modelId="{C74BBC2B-F925-4096-BC6E-ED797A612292}" type="pres">
      <dgm:prSet presAssocID="{D6BF8813-5ADC-45C9-82CF-B710E09DF03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781C0D55-6F1A-41AC-899A-BA9041245CDD}" type="pres">
      <dgm:prSet presAssocID="{D6BF8813-5ADC-45C9-82CF-B710E09DF03B}" presName="spaceRect" presStyleCnt="0"/>
      <dgm:spPr/>
    </dgm:pt>
    <dgm:pt modelId="{F94A8D26-66F9-4E3C-8951-C3701A389B35}" type="pres">
      <dgm:prSet presAssocID="{D6BF8813-5ADC-45C9-82CF-B710E09DF03B}" presName="textRect" presStyleLbl="revTx" presStyleIdx="0" presStyleCnt="4">
        <dgm:presLayoutVars>
          <dgm:chMax val="1"/>
          <dgm:chPref val="1"/>
        </dgm:presLayoutVars>
      </dgm:prSet>
      <dgm:spPr/>
    </dgm:pt>
    <dgm:pt modelId="{B33373EB-A5BD-4A07-AA59-462EEA34D3D2}" type="pres">
      <dgm:prSet presAssocID="{63BF3A3A-D911-4154-B175-70FD8FD357C7}" presName="sibTrans" presStyleCnt="0"/>
      <dgm:spPr/>
    </dgm:pt>
    <dgm:pt modelId="{D0AAEA5C-2A02-4EF8-8DCC-B3BEAE876057}" type="pres">
      <dgm:prSet presAssocID="{DB33596C-EC1E-4973-B295-5ADA09747C25}" presName="compNode" presStyleCnt="0"/>
      <dgm:spPr/>
    </dgm:pt>
    <dgm:pt modelId="{DE6C5EFD-5AF2-483C-AD1C-8132B771A991}" type="pres">
      <dgm:prSet presAssocID="{DB33596C-EC1E-4973-B295-5ADA09747C25}" presName="iconBgRect" presStyleLbl="bgShp" presStyleIdx="1" presStyleCnt="4"/>
      <dgm:spPr/>
    </dgm:pt>
    <dgm:pt modelId="{309D9235-FCAD-4A9D-8C93-7F5D112ECC3E}" type="pres">
      <dgm:prSet presAssocID="{DB33596C-EC1E-4973-B295-5ADA09747C2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uge"/>
        </a:ext>
      </dgm:extLst>
    </dgm:pt>
    <dgm:pt modelId="{8C268556-C454-4024-AFAD-06F77B12E04D}" type="pres">
      <dgm:prSet presAssocID="{DB33596C-EC1E-4973-B295-5ADA09747C25}" presName="spaceRect" presStyleCnt="0"/>
      <dgm:spPr/>
    </dgm:pt>
    <dgm:pt modelId="{178AE373-4BEA-4B02-9D91-DCBF4B270601}" type="pres">
      <dgm:prSet presAssocID="{DB33596C-EC1E-4973-B295-5ADA09747C25}" presName="textRect" presStyleLbl="revTx" presStyleIdx="1" presStyleCnt="4">
        <dgm:presLayoutVars>
          <dgm:chMax val="1"/>
          <dgm:chPref val="1"/>
        </dgm:presLayoutVars>
      </dgm:prSet>
      <dgm:spPr/>
    </dgm:pt>
    <dgm:pt modelId="{A4093EC6-4621-4C85-B2C7-7D284EA6BC39}" type="pres">
      <dgm:prSet presAssocID="{4B2243C4-E694-4B33-9AA3-24BC12BA3E3F}" presName="sibTrans" presStyleCnt="0"/>
      <dgm:spPr/>
    </dgm:pt>
    <dgm:pt modelId="{502C070C-4EF3-4B33-91F8-BCA52A2F20FB}" type="pres">
      <dgm:prSet presAssocID="{DF70DBF6-96BF-4054-B445-2FC969FCC4B3}" presName="compNode" presStyleCnt="0"/>
      <dgm:spPr/>
    </dgm:pt>
    <dgm:pt modelId="{A6562E62-7443-4080-B5C4-0A8FD2A48A0B}" type="pres">
      <dgm:prSet presAssocID="{DF70DBF6-96BF-4054-B445-2FC969FCC4B3}" presName="iconBgRect" presStyleLbl="bgShp" presStyleIdx="2" presStyleCnt="4"/>
      <dgm:spPr/>
    </dgm:pt>
    <dgm:pt modelId="{E59234FD-0EC3-461E-9D42-1C5E3B5D82E8}" type="pres">
      <dgm:prSet presAssocID="{DF70DBF6-96BF-4054-B445-2FC969FCC4B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963279A6-BD63-4115-BE6B-A378868C96BA}" type="pres">
      <dgm:prSet presAssocID="{DF70DBF6-96BF-4054-B445-2FC969FCC4B3}" presName="spaceRect" presStyleCnt="0"/>
      <dgm:spPr/>
    </dgm:pt>
    <dgm:pt modelId="{863F14CE-D55D-4F8B-AF50-A34F675F02CF}" type="pres">
      <dgm:prSet presAssocID="{DF70DBF6-96BF-4054-B445-2FC969FCC4B3}" presName="textRect" presStyleLbl="revTx" presStyleIdx="2" presStyleCnt="4">
        <dgm:presLayoutVars>
          <dgm:chMax val="1"/>
          <dgm:chPref val="1"/>
        </dgm:presLayoutVars>
      </dgm:prSet>
      <dgm:spPr/>
    </dgm:pt>
    <dgm:pt modelId="{45D5FDF0-48DB-470D-8E28-BD7B7A40D91C}" type="pres">
      <dgm:prSet presAssocID="{77DD1A88-45BC-485F-9FF8-52AE4DC75825}" presName="sibTrans" presStyleCnt="0"/>
      <dgm:spPr/>
    </dgm:pt>
    <dgm:pt modelId="{3DA4A8A7-C810-4B1D-AEB6-AD7D88CFECF0}" type="pres">
      <dgm:prSet presAssocID="{F1035A49-CF2E-4006-965D-EC9340775606}" presName="compNode" presStyleCnt="0"/>
      <dgm:spPr/>
    </dgm:pt>
    <dgm:pt modelId="{2C10A50C-3676-402D-B57B-460E28283173}" type="pres">
      <dgm:prSet presAssocID="{F1035A49-CF2E-4006-965D-EC9340775606}" presName="iconBgRect" presStyleLbl="bgShp" presStyleIdx="3" presStyleCnt="4"/>
      <dgm:spPr/>
    </dgm:pt>
    <dgm:pt modelId="{0D3A5FA1-6D8F-4224-A51B-1C6328FFE972}" type="pres">
      <dgm:prSet presAssocID="{F1035A49-CF2E-4006-965D-EC934077560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ins"/>
        </a:ext>
      </dgm:extLst>
    </dgm:pt>
    <dgm:pt modelId="{C5E44732-A6B2-4534-9053-46AA80E19999}" type="pres">
      <dgm:prSet presAssocID="{F1035A49-CF2E-4006-965D-EC9340775606}" presName="spaceRect" presStyleCnt="0"/>
      <dgm:spPr/>
    </dgm:pt>
    <dgm:pt modelId="{71F27073-8EA1-4DFD-9487-3275D8073BE6}" type="pres">
      <dgm:prSet presAssocID="{F1035A49-CF2E-4006-965D-EC9340775606}" presName="textRect" presStyleLbl="revTx" presStyleIdx="3" presStyleCnt="4">
        <dgm:presLayoutVars>
          <dgm:chMax val="1"/>
          <dgm:chPref val="1"/>
        </dgm:presLayoutVars>
      </dgm:prSet>
      <dgm:spPr/>
    </dgm:pt>
  </dgm:ptLst>
  <dgm:cxnLst>
    <dgm:cxn modelId="{1BE9F30E-72BC-4E18-AFFA-E603BF117B18}" type="presOf" srcId="{D6BF8813-5ADC-45C9-82CF-B710E09DF03B}" destId="{F94A8D26-66F9-4E3C-8951-C3701A389B35}" srcOrd="0" destOrd="0" presId="urn:microsoft.com/office/officeart/2018/5/layout/IconCircleLabelList"/>
    <dgm:cxn modelId="{A8A77A10-F906-405C-B437-BEC1447882FF}" type="presOf" srcId="{DB33596C-EC1E-4973-B295-5ADA09747C25}" destId="{178AE373-4BEA-4B02-9D91-DCBF4B270601}" srcOrd="0" destOrd="0" presId="urn:microsoft.com/office/officeart/2018/5/layout/IconCircleLabelList"/>
    <dgm:cxn modelId="{C0F6A013-4195-49AB-BAB7-5BB551216582}" type="presOf" srcId="{ABE0FB67-87D4-45AF-8FCF-D16E17A5FE98}" destId="{E6F56487-3430-4122-A44A-ED68C604A65D}" srcOrd="0" destOrd="0" presId="urn:microsoft.com/office/officeart/2018/5/layout/IconCircleLabelList"/>
    <dgm:cxn modelId="{98163724-5BE8-493F-9AFF-9BB1A8541021}" type="presOf" srcId="{DF70DBF6-96BF-4054-B445-2FC969FCC4B3}" destId="{863F14CE-D55D-4F8B-AF50-A34F675F02CF}" srcOrd="0" destOrd="0" presId="urn:microsoft.com/office/officeart/2018/5/layout/IconCircleLabelList"/>
    <dgm:cxn modelId="{6448375C-8408-4EFE-A548-0823B55E6CC0}" type="presOf" srcId="{F1035A49-CF2E-4006-965D-EC9340775606}" destId="{71F27073-8EA1-4DFD-9487-3275D8073BE6}" srcOrd="0" destOrd="0" presId="urn:microsoft.com/office/officeart/2018/5/layout/IconCircleLabelList"/>
    <dgm:cxn modelId="{84DBA94A-B2DD-46C1-A9F2-BF710EA39D50}" srcId="{ABE0FB67-87D4-45AF-8FCF-D16E17A5FE98}" destId="{F1035A49-CF2E-4006-965D-EC9340775606}" srcOrd="3" destOrd="0" parTransId="{71428326-151F-4580-9063-132916ECFDFC}" sibTransId="{D18FD8ED-6BA8-4726-840E-9380C67D2B76}"/>
    <dgm:cxn modelId="{5AF3247B-B40E-4BD4-8647-9BE9D6B8EBA8}" srcId="{ABE0FB67-87D4-45AF-8FCF-D16E17A5FE98}" destId="{D6BF8813-5ADC-45C9-82CF-B710E09DF03B}" srcOrd="0" destOrd="0" parTransId="{366F74F1-FA78-4584-A336-036DDDA6A46A}" sibTransId="{63BF3A3A-D911-4154-B175-70FD8FD357C7}"/>
    <dgm:cxn modelId="{3DA04FB9-AC1C-45FC-B421-2AEEAAC517C4}" srcId="{ABE0FB67-87D4-45AF-8FCF-D16E17A5FE98}" destId="{DF70DBF6-96BF-4054-B445-2FC969FCC4B3}" srcOrd="2" destOrd="0" parTransId="{A0097B67-0685-43DE-BD04-48F9C2094E60}" sibTransId="{77DD1A88-45BC-485F-9FF8-52AE4DC75825}"/>
    <dgm:cxn modelId="{E40102C3-3B87-4A73-BB55-797B99C91FA5}" srcId="{ABE0FB67-87D4-45AF-8FCF-D16E17A5FE98}" destId="{DB33596C-EC1E-4973-B295-5ADA09747C25}" srcOrd="1" destOrd="0" parTransId="{66C015BC-9EDB-4852-BC67-9A58AC3A89FC}" sibTransId="{4B2243C4-E694-4B33-9AA3-24BC12BA3E3F}"/>
    <dgm:cxn modelId="{8E821FE1-5BF8-4791-BE2B-B77C6D6CB4D4}" type="presParOf" srcId="{E6F56487-3430-4122-A44A-ED68C604A65D}" destId="{E0D10104-6807-4D84-AEC5-E2A48AC1DEB1}" srcOrd="0" destOrd="0" presId="urn:microsoft.com/office/officeart/2018/5/layout/IconCircleLabelList"/>
    <dgm:cxn modelId="{CF095009-1FF0-4F39-9040-B2D6BB966E8B}" type="presParOf" srcId="{E0D10104-6807-4D84-AEC5-E2A48AC1DEB1}" destId="{A575D53B-44D9-45DC-BE86-7553373367E4}" srcOrd="0" destOrd="0" presId="urn:microsoft.com/office/officeart/2018/5/layout/IconCircleLabelList"/>
    <dgm:cxn modelId="{BEBAD3A4-D7FA-4812-9147-490CE741B11E}" type="presParOf" srcId="{E0D10104-6807-4D84-AEC5-E2A48AC1DEB1}" destId="{C74BBC2B-F925-4096-BC6E-ED797A612292}" srcOrd="1" destOrd="0" presId="urn:microsoft.com/office/officeart/2018/5/layout/IconCircleLabelList"/>
    <dgm:cxn modelId="{39D4EE8A-C13D-4525-8B36-9F0344B47611}" type="presParOf" srcId="{E0D10104-6807-4D84-AEC5-E2A48AC1DEB1}" destId="{781C0D55-6F1A-41AC-899A-BA9041245CDD}" srcOrd="2" destOrd="0" presId="urn:microsoft.com/office/officeart/2018/5/layout/IconCircleLabelList"/>
    <dgm:cxn modelId="{275F065D-1655-4C7C-972C-5778FFB8DC3B}" type="presParOf" srcId="{E0D10104-6807-4D84-AEC5-E2A48AC1DEB1}" destId="{F94A8D26-66F9-4E3C-8951-C3701A389B35}" srcOrd="3" destOrd="0" presId="urn:microsoft.com/office/officeart/2018/5/layout/IconCircleLabelList"/>
    <dgm:cxn modelId="{39855FE9-7ED9-4E62-BD72-636634FB8183}" type="presParOf" srcId="{E6F56487-3430-4122-A44A-ED68C604A65D}" destId="{B33373EB-A5BD-4A07-AA59-462EEA34D3D2}" srcOrd="1" destOrd="0" presId="urn:microsoft.com/office/officeart/2018/5/layout/IconCircleLabelList"/>
    <dgm:cxn modelId="{C57417C2-BA3E-4551-B55A-18FADF788E09}" type="presParOf" srcId="{E6F56487-3430-4122-A44A-ED68C604A65D}" destId="{D0AAEA5C-2A02-4EF8-8DCC-B3BEAE876057}" srcOrd="2" destOrd="0" presId="urn:microsoft.com/office/officeart/2018/5/layout/IconCircleLabelList"/>
    <dgm:cxn modelId="{03C7C80C-4A0F-4076-9CE7-75BFECB2C173}" type="presParOf" srcId="{D0AAEA5C-2A02-4EF8-8DCC-B3BEAE876057}" destId="{DE6C5EFD-5AF2-483C-AD1C-8132B771A991}" srcOrd="0" destOrd="0" presId="urn:microsoft.com/office/officeart/2018/5/layout/IconCircleLabelList"/>
    <dgm:cxn modelId="{683C780B-12A6-4B9B-A59E-77D2925273BD}" type="presParOf" srcId="{D0AAEA5C-2A02-4EF8-8DCC-B3BEAE876057}" destId="{309D9235-FCAD-4A9D-8C93-7F5D112ECC3E}" srcOrd="1" destOrd="0" presId="urn:microsoft.com/office/officeart/2018/5/layout/IconCircleLabelList"/>
    <dgm:cxn modelId="{A43E03A0-3B22-4675-829B-3AF61F287D8E}" type="presParOf" srcId="{D0AAEA5C-2A02-4EF8-8DCC-B3BEAE876057}" destId="{8C268556-C454-4024-AFAD-06F77B12E04D}" srcOrd="2" destOrd="0" presId="urn:microsoft.com/office/officeart/2018/5/layout/IconCircleLabelList"/>
    <dgm:cxn modelId="{08724F56-942A-408B-846E-B6A3222A00DB}" type="presParOf" srcId="{D0AAEA5C-2A02-4EF8-8DCC-B3BEAE876057}" destId="{178AE373-4BEA-4B02-9D91-DCBF4B270601}" srcOrd="3" destOrd="0" presId="urn:microsoft.com/office/officeart/2018/5/layout/IconCircleLabelList"/>
    <dgm:cxn modelId="{F5720E74-0095-42FC-899E-E187CE6AAE8E}" type="presParOf" srcId="{E6F56487-3430-4122-A44A-ED68C604A65D}" destId="{A4093EC6-4621-4C85-B2C7-7D284EA6BC39}" srcOrd="3" destOrd="0" presId="urn:microsoft.com/office/officeart/2018/5/layout/IconCircleLabelList"/>
    <dgm:cxn modelId="{004FEB58-CC8E-4C80-9BFE-7CF6AD571C4C}" type="presParOf" srcId="{E6F56487-3430-4122-A44A-ED68C604A65D}" destId="{502C070C-4EF3-4B33-91F8-BCA52A2F20FB}" srcOrd="4" destOrd="0" presId="urn:microsoft.com/office/officeart/2018/5/layout/IconCircleLabelList"/>
    <dgm:cxn modelId="{A68865E8-7ABC-470D-B756-B25C24D07AEE}" type="presParOf" srcId="{502C070C-4EF3-4B33-91F8-BCA52A2F20FB}" destId="{A6562E62-7443-4080-B5C4-0A8FD2A48A0B}" srcOrd="0" destOrd="0" presId="urn:microsoft.com/office/officeart/2018/5/layout/IconCircleLabelList"/>
    <dgm:cxn modelId="{4C36503A-50CF-4542-B580-1EF2F75D6582}" type="presParOf" srcId="{502C070C-4EF3-4B33-91F8-BCA52A2F20FB}" destId="{E59234FD-0EC3-461E-9D42-1C5E3B5D82E8}" srcOrd="1" destOrd="0" presId="urn:microsoft.com/office/officeart/2018/5/layout/IconCircleLabelList"/>
    <dgm:cxn modelId="{F29B78F8-4EC4-49AF-9CE1-FFEF2E1D71F7}" type="presParOf" srcId="{502C070C-4EF3-4B33-91F8-BCA52A2F20FB}" destId="{963279A6-BD63-4115-BE6B-A378868C96BA}" srcOrd="2" destOrd="0" presId="urn:microsoft.com/office/officeart/2018/5/layout/IconCircleLabelList"/>
    <dgm:cxn modelId="{6AC99F7C-B989-4787-B1EB-DF03B8E239C4}" type="presParOf" srcId="{502C070C-4EF3-4B33-91F8-BCA52A2F20FB}" destId="{863F14CE-D55D-4F8B-AF50-A34F675F02CF}" srcOrd="3" destOrd="0" presId="urn:microsoft.com/office/officeart/2018/5/layout/IconCircleLabelList"/>
    <dgm:cxn modelId="{F6078B66-F298-4B75-8A8E-5F05F0878E04}" type="presParOf" srcId="{E6F56487-3430-4122-A44A-ED68C604A65D}" destId="{45D5FDF0-48DB-470D-8E28-BD7B7A40D91C}" srcOrd="5" destOrd="0" presId="urn:microsoft.com/office/officeart/2018/5/layout/IconCircleLabelList"/>
    <dgm:cxn modelId="{597E322C-E593-4AB9-896C-7F3249039F95}" type="presParOf" srcId="{E6F56487-3430-4122-A44A-ED68C604A65D}" destId="{3DA4A8A7-C810-4B1D-AEB6-AD7D88CFECF0}" srcOrd="6" destOrd="0" presId="urn:microsoft.com/office/officeart/2018/5/layout/IconCircleLabelList"/>
    <dgm:cxn modelId="{9839149E-0B26-4E44-A30A-C95DF0E2AF66}" type="presParOf" srcId="{3DA4A8A7-C810-4B1D-AEB6-AD7D88CFECF0}" destId="{2C10A50C-3676-402D-B57B-460E28283173}" srcOrd="0" destOrd="0" presId="urn:microsoft.com/office/officeart/2018/5/layout/IconCircleLabelList"/>
    <dgm:cxn modelId="{28EF4246-7106-4015-A064-19804F9990E1}" type="presParOf" srcId="{3DA4A8A7-C810-4B1D-AEB6-AD7D88CFECF0}" destId="{0D3A5FA1-6D8F-4224-A51B-1C6328FFE972}" srcOrd="1" destOrd="0" presId="urn:microsoft.com/office/officeart/2018/5/layout/IconCircleLabelList"/>
    <dgm:cxn modelId="{8B827489-86CF-4258-A2BA-130893F7A5F2}" type="presParOf" srcId="{3DA4A8A7-C810-4B1D-AEB6-AD7D88CFECF0}" destId="{C5E44732-A6B2-4534-9053-46AA80E19999}" srcOrd="2" destOrd="0" presId="urn:microsoft.com/office/officeart/2018/5/layout/IconCircleLabelList"/>
    <dgm:cxn modelId="{FBE34DEC-6A57-4DB2-B0DE-8AEC6EEF853C}" type="presParOf" srcId="{3DA4A8A7-C810-4B1D-AEB6-AD7D88CFECF0}" destId="{71F27073-8EA1-4DFD-9487-3275D8073BE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C675966-DEB6-4CA3-B17E-160BA209FC34}" type="doc">
      <dgm:prSet loTypeId="urn:microsoft.com/office/officeart/2005/8/layout/gear1" loCatId="process" qsTypeId="urn:microsoft.com/office/officeart/2005/8/quickstyle/simple1" qsCatId="simple" csTypeId="urn:microsoft.com/office/officeart/2005/8/colors/accent0_3" csCatId="mainScheme"/>
      <dgm:spPr/>
      <dgm:t>
        <a:bodyPr/>
        <a:lstStyle/>
        <a:p>
          <a:endParaRPr lang="en-KE"/>
        </a:p>
      </dgm:t>
    </dgm:pt>
    <dgm:pt modelId="{EE86EFF3-3779-40FE-8CF4-89984FF3261B}">
      <dgm:prSet/>
      <dgm:spPr/>
      <dgm:t>
        <a:bodyPr/>
        <a:lstStyle/>
        <a:p>
          <a:r>
            <a:rPr lang="en-US"/>
            <a:t>Natural Language Processing (NLP) is a branch of AI that enables computers to understand and process human language.</a:t>
          </a:r>
          <a:endParaRPr lang="en-KE"/>
        </a:p>
      </dgm:t>
    </dgm:pt>
    <dgm:pt modelId="{D6287ED7-76E9-4AB2-9D42-2BD55357ED09}" type="parTrans" cxnId="{7D75F524-6C4B-4B58-88D3-51EF78F0BD6F}">
      <dgm:prSet/>
      <dgm:spPr/>
      <dgm:t>
        <a:bodyPr/>
        <a:lstStyle/>
        <a:p>
          <a:endParaRPr lang="en-KE"/>
        </a:p>
      </dgm:t>
    </dgm:pt>
    <dgm:pt modelId="{884C5755-6847-41CD-935A-EC33EE3D1562}" type="sibTrans" cxnId="{7D75F524-6C4B-4B58-88D3-51EF78F0BD6F}">
      <dgm:prSet/>
      <dgm:spPr/>
      <dgm:t>
        <a:bodyPr/>
        <a:lstStyle/>
        <a:p>
          <a:endParaRPr lang="en-KE"/>
        </a:p>
      </dgm:t>
    </dgm:pt>
    <dgm:pt modelId="{0311962A-BB30-4DFC-A880-0BFBD619C2AC}" type="pres">
      <dgm:prSet presAssocID="{CC675966-DEB6-4CA3-B17E-160BA209FC34}" presName="composite" presStyleCnt="0">
        <dgm:presLayoutVars>
          <dgm:chMax val="3"/>
          <dgm:animLvl val="lvl"/>
          <dgm:resizeHandles val="exact"/>
        </dgm:presLayoutVars>
      </dgm:prSet>
      <dgm:spPr/>
    </dgm:pt>
    <dgm:pt modelId="{08E5DA58-E995-4D7E-8745-27BF4627D9C7}" type="pres">
      <dgm:prSet presAssocID="{EE86EFF3-3779-40FE-8CF4-89984FF3261B}" presName="gear1" presStyleLbl="node1" presStyleIdx="0" presStyleCnt="1">
        <dgm:presLayoutVars>
          <dgm:chMax val="1"/>
          <dgm:bulletEnabled val="1"/>
        </dgm:presLayoutVars>
      </dgm:prSet>
      <dgm:spPr/>
    </dgm:pt>
    <dgm:pt modelId="{CA3871E9-64E4-468A-B597-F83D1297F629}" type="pres">
      <dgm:prSet presAssocID="{EE86EFF3-3779-40FE-8CF4-89984FF3261B}" presName="gear1srcNode" presStyleLbl="node1" presStyleIdx="0" presStyleCnt="1"/>
      <dgm:spPr/>
    </dgm:pt>
    <dgm:pt modelId="{F65A2716-42C4-4B71-98F9-9D1C4E4A822F}" type="pres">
      <dgm:prSet presAssocID="{EE86EFF3-3779-40FE-8CF4-89984FF3261B}" presName="gear1dstNode" presStyleLbl="node1" presStyleIdx="0" presStyleCnt="1"/>
      <dgm:spPr/>
    </dgm:pt>
    <dgm:pt modelId="{8B1AFFB0-CE96-4322-BA01-730B98E729FB}" type="pres">
      <dgm:prSet presAssocID="{884C5755-6847-41CD-935A-EC33EE3D1562}" presName="connector1" presStyleLbl="sibTrans2D1" presStyleIdx="0" presStyleCnt="1"/>
      <dgm:spPr/>
    </dgm:pt>
  </dgm:ptLst>
  <dgm:cxnLst>
    <dgm:cxn modelId="{7D75F524-6C4B-4B58-88D3-51EF78F0BD6F}" srcId="{CC675966-DEB6-4CA3-B17E-160BA209FC34}" destId="{EE86EFF3-3779-40FE-8CF4-89984FF3261B}" srcOrd="0" destOrd="0" parTransId="{D6287ED7-76E9-4AB2-9D42-2BD55357ED09}" sibTransId="{884C5755-6847-41CD-935A-EC33EE3D1562}"/>
    <dgm:cxn modelId="{31A0EB62-79E6-4C1B-873C-20B85F41132D}" type="presOf" srcId="{EE86EFF3-3779-40FE-8CF4-89984FF3261B}" destId="{CA3871E9-64E4-468A-B597-F83D1297F629}" srcOrd="1" destOrd="0" presId="urn:microsoft.com/office/officeart/2005/8/layout/gear1"/>
    <dgm:cxn modelId="{2C664D57-94DF-41B8-9D83-F79593490D3F}" type="presOf" srcId="{CC675966-DEB6-4CA3-B17E-160BA209FC34}" destId="{0311962A-BB30-4DFC-A880-0BFBD619C2AC}" srcOrd="0" destOrd="0" presId="urn:microsoft.com/office/officeart/2005/8/layout/gear1"/>
    <dgm:cxn modelId="{2048F996-2571-445A-8F1A-B852E9E9405B}" type="presOf" srcId="{EE86EFF3-3779-40FE-8CF4-89984FF3261B}" destId="{08E5DA58-E995-4D7E-8745-27BF4627D9C7}" srcOrd="0" destOrd="0" presId="urn:microsoft.com/office/officeart/2005/8/layout/gear1"/>
    <dgm:cxn modelId="{5CB2FFC3-3CE2-4433-91AB-82F7054E81CD}" type="presOf" srcId="{884C5755-6847-41CD-935A-EC33EE3D1562}" destId="{8B1AFFB0-CE96-4322-BA01-730B98E729FB}" srcOrd="0" destOrd="0" presId="urn:microsoft.com/office/officeart/2005/8/layout/gear1"/>
    <dgm:cxn modelId="{F749E2C6-363F-486E-85EF-B36A3CA967FC}" type="presOf" srcId="{EE86EFF3-3779-40FE-8CF4-89984FF3261B}" destId="{F65A2716-42C4-4B71-98F9-9D1C4E4A822F}" srcOrd="2" destOrd="0" presId="urn:microsoft.com/office/officeart/2005/8/layout/gear1"/>
    <dgm:cxn modelId="{1E763755-D1F2-41D8-B855-AD632B480FEC}" type="presParOf" srcId="{0311962A-BB30-4DFC-A880-0BFBD619C2AC}" destId="{08E5DA58-E995-4D7E-8745-27BF4627D9C7}" srcOrd="0" destOrd="0" presId="urn:microsoft.com/office/officeart/2005/8/layout/gear1"/>
    <dgm:cxn modelId="{6494EEE7-96C0-4199-B913-6CB24143F082}" type="presParOf" srcId="{0311962A-BB30-4DFC-A880-0BFBD619C2AC}" destId="{CA3871E9-64E4-468A-B597-F83D1297F629}" srcOrd="1" destOrd="0" presId="urn:microsoft.com/office/officeart/2005/8/layout/gear1"/>
    <dgm:cxn modelId="{B68115C8-B74E-4719-808A-59E110095DFB}" type="presParOf" srcId="{0311962A-BB30-4DFC-A880-0BFBD619C2AC}" destId="{F65A2716-42C4-4B71-98F9-9D1C4E4A822F}" srcOrd="2" destOrd="0" presId="urn:microsoft.com/office/officeart/2005/8/layout/gear1"/>
    <dgm:cxn modelId="{2293CD68-078A-47F9-9DE0-010B0A69087E}" type="presParOf" srcId="{0311962A-BB30-4DFC-A880-0BFBD619C2AC}" destId="{8B1AFFB0-CE96-4322-BA01-730B98E729FB}" srcOrd="3" destOrd="0" presId="urn:microsoft.com/office/officeart/2005/8/layout/gear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2F81EF9-0999-4369-8C92-E70ED7E32589}" type="doc">
      <dgm:prSet loTypeId="urn:microsoft.com/office/officeart/2018/5/layout/CenteredIconLabelDescriptionList" loCatId="icon" qsTypeId="urn:microsoft.com/office/officeart/2005/8/quickstyle/simple1" qsCatId="simple" csTypeId="urn:microsoft.com/office/officeart/2005/8/colors/accent0_3" csCatId="mainScheme" phldr="1"/>
      <dgm:spPr/>
      <dgm:t>
        <a:bodyPr/>
        <a:lstStyle/>
        <a:p>
          <a:endParaRPr lang="en-US"/>
        </a:p>
      </dgm:t>
    </dgm:pt>
    <dgm:pt modelId="{081CBB9E-9BBE-4988-9A8F-7006A793B178}">
      <dgm:prSet/>
      <dgm:spPr/>
      <dgm:t>
        <a:bodyPr/>
        <a:lstStyle/>
        <a:p>
          <a:pPr>
            <a:lnSpc>
              <a:spcPct val="100000"/>
            </a:lnSpc>
            <a:defRPr b="1"/>
          </a:pPr>
          <a:r>
            <a:rPr lang="en-US" dirty="0"/>
            <a:t>Intent recognition</a:t>
          </a:r>
        </a:p>
      </dgm:t>
    </dgm:pt>
    <dgm:pt modelId="{7ABC8C4E-045E-48F5-B5CC-409A3C2D9E9D}" type="parTrans" cxnId="{3408FE3F-D7F1-4BB6-8A9B-5A67D49567F9}">
      <dgm:prSet/>
      <dgm:spPr/>
      <dgm:t>
        <a:bodyPr/>
        <a:lstStyle/>
        <a:p>
          <a:endParaRPr lang="en-US"/>
        </a:p>
      </dgm:t>
    </dgm:pt>
    <dgm:pt modelId="{C7A356FF-F8E6-4F90-AD04-00BCBC7F55B5}" type="sibTrans" cxnId="{3408FE3F-D7F1-4BB6-8A9B-5A67D49567F9}">
      <dgm:prSet/>
      <dgm:spPr/>
      <dgm:t>
        <a:bodyPr/>
        <a:lstStyle/>
        <a:p>
          <a:endParaRPr lang="en-US"/>
        </a:p>
      </dgm:t>
    </dgm:pt>
    <dgm:pt modelId="{346CC8DA-EC76-410D-B95F-85E7BCFA0999}">
      <dgm:prSet/>
      <dgm:spPr/>
      <dgm:t>
        <a:bodyPr/>
        <a:lstStyle/>
        <a:p>
          <a:pPr>
            <a:lnSpc>
              <a:spcPct val="100000"/>
            </a:lnSpc>
          </a:pPr>
          <a:r>
            <a:rPr lang="en-US" dirty="0"/>
            <a:t>Identifies the user's intent from their message.</a:t>
          </a:r>
        </a:p>
      </dgm:t>
    </dgm:pt>
    <dgm:pt modelId="{BE4005A0-29BD-4C78-B89C-34C7D3E65BE0}" type="parTrans" cxnId="{59295CA7-F0CC-42F9-A0CE-EC79D586C2C5}">
      <dgm:prSet/>
      <dgm:spPr/>
      <dgm:t>
        <a:bodyPr/>
        <a:lstStyle/>
        <a:p>
          <a:endParaRPr lang="en-US"/>
        </a:p>
      </dgm:t>
    </dgm:pt>
    <dgm:pt modelId="{6009F155-D7A9-47D5-8D25-90DD317C9802}" type="sibTrans" cxnId="{59295CA7-F0CC-42F9-A0CE-EC79D586C2C5}">
      <dgm:prSet/>
      <dgm:spPr/>
      <dgm:t>
        <a:bodyPr/>
        <a:lstStyle/>
        <a:p>
          <a:endParaRPr lang="en-US"/>
        </a:p>
      </dgm:t>
    </dgm:pt>
    <dgm:pt modelId="{8B0E2AD0-8300-4897-9EDC-9843E62591AC}">
      <dgm:prSet/>
      <dgm:spPr/>
      <dgm:t>
        <a:bodyPr/>
        <a:lstStyle/>
        <a:p>
          <a:pPr>
            <a:lnSpc>
              <a:spcPct val="100000"/>
            </a:lnSpc>
            <a:defRPr b="1"/>
          </a:pPr>
          <a:r>
            <a:rPr lang="en-US" dirty="0"/>
            <a:t>Entity recognition</a:t>
          </a:r>
        </a:p>
      </dgm:t>
    </dgm:pt>
    <dgm:pt modelId="{4B33ECB6-15D1-4299-B0E4-C7B5F7D18023}" type="parTrans" cxnId="{2E228C3F-6A5F-4126-9166-E1C6DAAFD080}">
      <dgm:prSet/>
      <dgm:spPr/>
      <dgm:t>
        <a:bodyPr/>
        <a:lstStyle/>
        <a:p>
          <a:endParaRPr lang="en-US"/>
        </a:p>
      </dgm:t>
    </dgm:pt>
    <dgm:pt modelId="{C3F671A2-963D-4EF3-A4E8-CF42491404B1}" type="sibTrans" cxnId="{2E228C3F-6A5F-4126-9166-E1C6DAAFD080}">
      <dgm:prSet/>
      <dgm:spPr/>
      <dgm:t>
        <a:bodyPr/>
        <a:lstStyle/>
        <a:p>
          <a:endParaRPr lang="en-US"/>
        </a:p>
      </dgm:t>
    </dgm:pt>
    <dgm:pt modelId="{3CCC43B3-A71A-47DE-B115-AB3EDB531E10}">
      <dgm:prSet/>
      <dgm:spPr/>
      <dgm:t>
        <a:bodyPr/>
        <a:lstStyle/>
        <a:p>
          <a:pPr>
            <a:lnSpc>
              <a:spcPct val="100000"/>
            </a:lnSpc>
          </a:pPr>
          <a:r>
            <a:rPr lang="en-US" dirty="0"/>
            <a:t>Extracts relevant information from the user's message.</a:t>
          </a:r>
        </a:p>
      </dgm:t>
    </dgm:pt>
    <dgm:pt modelId="{0A2837F5-9D00-464B-AC37-2319AD3EC1E3}" type="parTrans" cxnId="{FC0ABB17-A5E0-4C92-BCA4-853D2B221F28}">
      <dgm:prSet/>
      <dgm:spPr/>
      <dgm:t>
        <a:bodyPr/>
        <a:lstStyle/>
        <a:p>
          <a:endParaRPr lang="en-US"/>
        </a:p>
      </dgm:t>
    </dgm:pt>
    <dgm:pt modelId="{CD2A8A53-BD75-4A38-9C68-FE1BDE61AAA3}" type="sibTrans" cxnId="{FC0ABB17-A5E0-4C92-BCA4-853D2B221F28}">
      <dgm:prSet/>
      <dgm:spPr/>
      <dgm:t>
        <a:bodyPr/>
        <a:lstStyle/>
        <a:p>
          <a:endParaRPr lang="en-US"/>
        </a:p>
      </dgm:t>
    </dgm:pt>
    <dgm:pt modelId="{BE3C1188-D709-4160-AECA-EE1B5D97A744}" type="pres">
      <dgm:prSet presAssocID="{12F81EF9-0999-4369-8C92-E70ED7E32589}" presName="root" presStyleCnt="0">
        <dgm:presLayoutVars>
          <dgm:dir/>
          <dgm:resizeHandles val="exact"/>
        </dgm:presLayoutVars>
      </dgm:prSet>
      <dgm:spPr/>
    </dgm:pt>
    <dgm:pt modelId="{9B0D569F-DA0D-4921-A766-2EB5330E2E90}" type="pres">
      <dgm:prSet presAssocID="{081CBB9E-9BBE-4988-9A8F-7006A793B178}" presName="compNode" presStyleCnt="0"/>
      <dgm:spPr/>
    </dgm:pt>
    <dgm:pt modelId="{01FA5018-B857-4279-AEE8-13CDE3353AFE}" type="pres">
      <dgm:prSet presAssocID="{081CBB9E-9BBE-4988-9A8F-7006A793B178}" presName="iconRect" presStyleLbl="node1" presStyleIdx="0" presStyleCnt="2" custLinFactNeighborX="-73880" custLinFactNeighborY="466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
        </a:ext>
      </dgm:extLst>
    </dgm:pt>
    <dgm:pt modelId="{21C027AB-C688-48D2-9B65-E5B4BF581F70}" type="pres">
      <dgm:prSet presAssocID="{081CBB9E-9BBE-4988-9A8F-7006A793B178}" presName="iconSpace" presStyleCnt="0"/>
      <dgm:spPr/>
    </dgm:pt>
    <dgm:pt modelId="{DE1F0311-B0A7-4199-82A4-2B7189DB0AD6}" type="pres">
      <dgm:prSet presAssocID="{081CBB9E-9BBE-4988-9A8F-7006A793B178}" presName="parTx" presStyleLbl="revTx" presStyleIdx="0" presStyleCnt="4" custScaleX="114026" custLinFactNeighborX="-26613" custLinFactNeighborY="-6462">
        <dgm:presLayoutVars>
          <dgm:chMax val="0"/>
          <dgm:chPref val="0"/>
        </dgm:presLayoutVars>
      </dgm:prSet>
      <dgm:spPr/>
    </dgm:pt>
    <dgm:pt modelId="{E07E3A1A-0D9B-4E33-97F2-222ACABA98CB}" type="pres">
      <dgm:prSet presAssocID="{081CBB9E-9BBE-4988-9A8F-7006A793B178}" presName="txSpace" presStyleCnt="0"/>
      <dgm:spPr/>
    </dgm:pt>
    <dgm:pt modelId="{2151B9E7-AD14-4803-A176-C7597BD253BC}" type="pres">
      <dgm:prSet presAssocID="{081CBB9E-9BBE-4988-9A8F-7006A793B178}" presName="desTx" presStyleLbl="revTx" presStyleIdx="1" presStyleCnt="4" custLinFactNeighborX="-24154" custLinFactNeighborY="-47091">
        <dgm:presLayoutVars/>
      </dgm:prSet>
      <dgm:spPr/>
    </dgm:pt>
    <dgm:pt modelId="{B49BEFC7-A873-468B-BE71-174947508A26}" type="pres">
      <dgm:prSet presAssocID="{C7A356FF-F8E6-4F90-AD04-00BCBC7F55B5}" presName="sibTrans" presStyleCnt="0"/>
      <dgm:spPr/>
    </dgm:pt>
    <dgm:pt modelId="{74362BA2-6AE7-42EC-AC81-BA9C6A8B952C}" type="pres">
      <dgm:prSet presAssocID="{8B0E2AD0-8300-4897-9EDC-9843E62591AC}" presName="compNode" presStyleCnt="0"/>
      <dgm:spPr/>
    </dgm:pt>
    <dgm:pt modelId="{26559079-FB50-44A8-B797-D7014A687C9F}" type="pres">
      <dgm:prSet presAssocID="{8B0E2AD0-8300-4897-9EDC-9843E62591A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ubtitles"/>
        </a:ext>
      </dgm:extLst>
    </dgm:pt>
    <dgm:pt modelId="{A389DA6D-7020-4C4D-B220-3D52BB648F69}" type="pres">
      <dgm:prSet presAssocID="{8B0E2AD0-8300-4897-9EDC-9843E62591AC}" presName="iconSpace" presStyleCnt="0"/>
      <dgm:spPr/>
    </dgm:pt>
    <dgm:pt modelId="{EB503B74-1996-41F8-8485-303F2189107B}" type="pres">
      <dgm:prSet presAssocID="{8B0E2AD0-8300-4897-9EDC-9843E62591AC}" presName="parTx" presStyleLbl="revTx" presStyleIdx="2" presStyleCnt="4" custLinFactNeighborX="5077" custLinFactNeighborY="-12829">
        <dgm:presLayoutVars>
          <dgm:chMax val="0"/>
          <dgm:chPref val="0"/>
        </dgm:presLayoutVars>
      </dgm:prSet>
      <dgm:spPr/>
    </dgm:pt>
    <dgm:pt modelId="{34630E95-DF8D-429E-89E9-9D8C35309C78}" type="pres">
      <dgm:prSet presAssocID="{8B0E2AD0-8300-4897-9EDC-9843E62591AC}" presName="txSpace" presStyleCnt="0"/>
      <dgm:spPr/>
    </dgm:pt>
    <dgm:pt modelId="{1436D3F4-7C23-421D-8B05-0E1E147487B6}" type="pres">
      <dgm:prSet presAssocID="{8B0E2AD0-8300-4897-9EDC-9843E62591AC}" presName="desTx" presStyleLbl="revTx" presStyleIdx="3" presStyleCnt="4" custLinFactNeighborX="5077" custLinFactNeighborY="-51769">
        <dgm:presLayoutVars/>
      </dgm:prSet>
      <dgm:spPr/>
    </dgm:pt>
  </dgm:ptLst>
  <dgm:cxnLst>
    <dgm:cxn modelId="{FC0ABB17-A5E0-4C92-BCA4-853D2B221F28}" srcId="{8B0E2AD0-8300-4897-9EDC-9843E62591AC}" destId="{3CCC43B3-A71A-47DE-B115-AB3EDB531E10}" srcOrd="0" destOrd="0" parTransId="{0A2837F5-9D00-464B-AC37-2319AD3EC1E3}" sibTransId="{CD2A8A53-BD75-4A38-9C68-FE1BDE61AAA3}"/>
    <dgm:cxn modelId="{2E228C3F-6A5F-4126-9166-E1C6DAAFD080}" srcId="{12F81EF9-0999-4369-8C92-E70ED7E32589}" destId="{8B0E2AD0-8300-4897-9EDC-9843E62591AC}" srcOrd="1" destOrd="0" parTransId="{4B33ECB6-15D1-4299-B0E4-C7B5F7D18023}" sibTransId="{C3F671A2-963D-4EF3-A4E8-CF42491404B1}"/>
    <dgm:cxn modelId="{3408FE3F-D7F1-4BB6-8A9B-5A67D49567F9}" srcId="{12F81EF9-0999-4369-8C92-E70ED7E32589}" destId="{081CBB9E-9BBE-4988-9A8F-7006A793B178}" srcOrd="0" destOrd="0" parTransId="{7ABC8C4E-045E-48F5-B5CC-409A3C2D9E9D}" sibTransId="{C7A356FF-F8E6-4F90-AD04-00BCBC7F55B5}"/>
    <dgm:cxn modelId="{EA98BE4A-2643-4757-9027-948A2293E2AE}" type="presOf" srcId="{8B0E2AD0-8300-4897-9EDC-9843E62591AC}" destId="{EB503B74-1996-41F8-8485-303F2189107B}" srcOrd="0" destOrd="0" presId="urn:microsoft.com/office/officeart/2018/5/layout/CenteredIconLabelDescriptionList"/>
    <dgm:cxn modelId="{82765387-8D86-442A-B429-ED66FBD26145}" type="presOf" srcId="{081CBB9E-9BBE-4988-9A8F-7006A793B178}" destId="{DE1F0311-B0A7-4199-82A4-2B7189DB0AD6}" srcOrd="0" destOrd="0" presId="urn:microsoft.com/office/officeart/2018/5/layout/CenteredIconLabelDescriptionList"/>
    <dgm:cxn modelId="{0B29B88A-1EB5-416B-9AB3-35FAAF4DFC48}" type="presOf" srcId="{346CC8DA-EC76-410D-B95F-85E7BCFA0999}" destId="{2151B9E7-AD14-4803-A176-C7597BD253BC}" srcOrd="0" destOrd="0" presId="urn:microsoft.com/office/officeart/2018/5/layout/CenteredIconLabelDescriptionList"/>
    <dgm:cxn modelId="{5B26BCA4-EFA8-43D7-873A-A587D9AD9A01}" type="presOf" srcId="{3CCC43B3-A71A-47DE-B115-AB3EDB531E10}" destId="{1436D3F4-7C23-421D-8B05-0E1E147487B6}" srcOrd="0" destOrd="0" presId="urn:microsoft.com/office/officeart/2018/5/layout/CenteredIconLabelDescriptionList"/>
    <dgm:cxn modelId="{59295CA7-F0CC-42F9-A0CE-EC79D586C2C5}" srcId="{081CBB9E-9BBE-4988-9A8F-7006A793B178}" destId="{346CC8DA-EC76-410D-B95F-85E7BCFA0999}" srcOrd="0" destOrd="0" parTransId="{BE4005A0-29BD-4C78-B89C-34C7D3E65BE0}" sibTransId="{6009F155-D7A9-47D5-8D25-90DD317C9802}"/>
    <dgm:cxn modelId="{FFA3F6AC-ABE3-4F55-AC64-2ADE4415C35A}" type="presOf" srcId="{12F81EF9-0999-4369-8C92-E70ED7E32589}" destId="{BE3C1188-D709-4160-AECA-EE1B5D97A744}" srcOrd="0" destOrd="0" presId="urn:microsoft.com/office/officeart/2018/5/layout/CenteredIconLabelDescriptionList"/>
    <dgm:cxn modelId="{33ADCB3B-C471-43CA-B1B9-ADC7C24078AA}" type="presParOf" srcId="{BE3C1188-D709-4160-AECA-EE1B5D97A744}" destId="{9B0D569F-DA0D-4921-A766-2EB5330E2E90}" srcOrd="0" destOrd="0" presId="urn:microsoft.com/office/officeart/2018/5/layout/CenteredIconLabelDescriptionList"/>
    <dgm:cxn modelId="{01F85270-13AF-4E8E-B695-C8C7BD4E7D8F}" type="presParOf" srcId="{9B0D569F-DA0D-4921-A766-2EB5330E2E90}" destId="{01FA5018-B857-4279-AEE8-13CDE3353AFE}" srcOrd="0" destOrd="0" presId="urn:microsoft.com/office/officeart/2018/5/layout/CenteredIconLabelDescriptionList"/>
    <dgm:cxn modelId="{BB054D0A-6C71-4C51-A0A0-52D3FA89B268}" type="presParOf" srcId="{9B0D569F-DA0D-4921-A766-2EB5330E2E90}" destId="{21C027AB-C688-48D2-9B65-E5B4BF581F70}" srcOrd="1" destOrd="0" presId="urn:microsoft.com/office/officeart/2018/5/layout/CenteredIconLabelDescriptionList"/>
    <dgm:cxn modelId="{A06878CE-0566-4D30-9684-90B92E4E3442}" type="presParOf" srcId="{9B0D569F-DA0D-4921-A766-2EB5330E2E90}" destId="{DE1F0311-B0A7-4199-82A4-2B7189DB0AD6}" srcOrd="2" destOrd="0" presId="urn:microsoft.com/office/officeart/2018/5/layout/CenteredIconLabelDescriptionList"/>
    <dgm:cxn modelId="{AE820A2A-8099-4254-8D0D-AC397913A78F}" type="presParOf" srcId="{9B0D569F-DA0D-4921-A766-2EB5330E2E90}" destId="{E07E3A1A-0D9B-4E33-97F2-222ACABA98CB}" srcOrd="3" destOrd="0" presId="urn:microsoft.com/office/officeart/2018/5/layout/CenteredIconLabelDescriptionList"/>
    <dgm:cxn modelId="{B4B97EEE-E96B-4825-BE7D-753F609407ED}" type="presParOf" srcId="{9B0D569F-DA0D-4921-A766-2EB5330E2E90}" destId="{2151B9E7-AD14-4803-A176-C7597BD253BC}" srcOrd="4" destOrd="0" presId="urn:microsoft.com/office/officeart/2018/5/layout/CenteredIconLabelDescriptionList"/>
    <dgm:cxn modelId="{6D318774-3965-400B-B01E-36C05606D45A}" type="presParOf" srcId="{BE3C1188-D709-4160-AECA-EE1B5D97A744}" destId="{B49BEFC7-A873-468B-BE71-174947508A26}" srcOrd="1" destOrd="0" presId="urn:microsoft.com/office/officeart/2018/5/layout/CenteredIconLabelDescriptionList"/>
    <dgm:cxn modelId="{66A1E46A-6130-45C6-9940-6568302DFE80}" type="presParOf" srcId="{BE3C1188-D709-4160-AECA-EE1B5D97A744}" destId="{74362BA2-6AE7-42EC-AC81-BA9C6A8B952C}" srcOrd="2" destOrd="0" presId="urn:microsoft.com/office/officeart/2018/5/layout/CenteredIconLabelDescriptionList"/>
    <dgm:cxn modelId="{7C91B72F-E11D-4F2A-82D2-EFB3036C936A}" type="presParOf" srcId="{74362BA2-6AE7-42EC-AC81-BA9C6A8B952C}" destId="{26559079-FB50-44A8-B797-D7014A687C9F}" srcOrd="0" destOrd="0" presId="urn:microsoft.com/office/officeart/2018/5/layout/CenteredIconLabelDescriptionList"/>
    <dgm:cxn modelId="{6F7060A9-CC55-464B-B22F-ED37F9395BD5}" type="presParOf" srcId="{74362BA2-6AE7-42EC-AC81-BA9C6A8B952C}" destId="{A389DA6D-7020-4C4D-B220-3D52BB648F69}" srcOrd="1" destOrd="0" presId="urn:microsoft.com/office/officeart/2018/5/layout/CenteredIconLabelDescriptionList"/>
    <dgm:cxn modelId="{18F1D87C-6F08-4DB0-953C-29444FEA2D4E}" type="presParOf" srcId="{74362BA2-6AE7-42EC-AC81-BA9C6A8B952C}" destId="{EB503B74-1996-41F8-8485-303F2189107B}" srcOrd="2" destOrd="0" presId="urn:microsoft.com/office/officeart/2018/5/layout/CenteredIconLabelDescriptionList"/>
    <dgm:cxn modelId="{AA60D917-CF21-4B0F-B5F9-0A0D2F62C1B6}" type="presParOf" srcId="{74362BA2-6AE7-42EC-AC81-BA9C6A8B952C}" destId="{34630E95-DF8D-429E-89E9-9D8C35309C78}" srcOrd="3" destOrd="0" presId="urn:microsoft.com/office/officeart/2018/5/layout/CenteredIconLabelDescriptionList"/>
    <dgm:cxn modelId="{10BC49CF-C598-4CA2-82F0-0439494DF160}" type="presParOf" srcId="{74362BA2-6AE7-42EC-AC81-BA9C6A8B952C}" destId="{1436D3F4-7C23-421D-8B05-0E1E147487B6}"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8BB53E-7EAF-4931-8CD6-37CC3C14854B}" type="doc">
      <dgm:prSet loTypeId="urn:microsoft.com/office/officeart/2005/8/layout/arrow5" loCatId="relationship" qsTypeId="urn:microsoft.com/office/officeart/2005/8/quickstyle/simple1" qsCatId="simple" csTypeId="urn:microsoft.com/office/officeart/2005/8/colors/accent0_3" csCatId="mainScheme"/>
      <dgm:spPr/>
      <dgm:t>
        <a:bodyPr/>
        <a:lstStyle/>
        <a:p>
          <a:endParaRPr lang="en-US"/>
        </a:p>
      </dgm:t>
    </dgm:pt>
    <dgm:pt modelId="{04F05684-4F64-4BEF-A421-36A4D84B354E}">
      <dgm:prSet/>
      <dgm:spPr/>
      <dgm:t>
        <a:bodyPr/>
        <a:lstStyle/>
        <a:p>
          <a:r>
            <a:rPr lang="en-US"/>
            <a:t>Can be used to improve the performance of our FAQ chatbot by analyzing user interactions and feedback to identify areas for improvement. The chatbot can then be trained on this data to provide more accurate and helpful responses.</a:t>
          </a:r>
        </a:p>
      </dgm:t>
    </dgm:pt>
    <dgm:pt modelId="{5C953F0C-133F-4C19-A600-13A6D171EAFA}" type="parTrans" cxnId="{66869957-E62E-4FD9-9F38-AAB42C611C52}">
      <dgm:prSet/>
      <dgm:spPr/>
      <dgm:t>
        <a:bodyPr/>
        <a:lstStyle/>
        <a:p>
          <a:endParaRPr lang="en-US"/>
        </a:p>
      </dgm:t>
    </dgm:pt>
    <dgm:pt modelId="{78937A77-F9FC-4FD5-9FF0-C7A3457575EA}" type="sibTrans" cxnId="{66869957-E62E-4FD9-9F38-AAB42C611C52}">
      <dgm:prSet/>
      <dgm:spPr/>
      <dgm:t>
        <a:bodyPr/>
        <a:lstStyle/>
        <a:p>
          <a:endParaRPr lang="en-US"/>
        </a:p>
      </dgm:t>
    </dgm:pt>
    <dgm:pt modelId="{6B468908-30F6-4426-B66B-6E14DBD4ED90}">
      <dgm:prSet/>
      <dgm:spPr/>
      <dgm:t>
        <a:bodyPr/>
        <a:lstStyle/>
        <a:p>
          <a:r>
            <a:rPr lang="en-US" dirty="0"/>
            <a:t>They are already widely used in other applications such as image recognition, speech recognition, and recommendation systems. Netflix, for example, uses machine learning algorithms to recommend personalized content to users based on their viewing history.</a:t>
          </a:r>
        </a:p>
      </dgm:t>
    </dgm:pt>
    <dgm:pt modelId="{E9900870-CF44-41B0-A123-B2585377FBA8}" type="parTrans" cxnId="{C564CDBE-4FB1-4495-AC35-6297969D58C1}">
      <dgm:prSet/>
      <dgm:spPr/>
      <dgm:t>
        <a:bodyPr/>
        <a:lstStyle/>
        <a:p>
          <a:endParaRPr lang="en-US"/>
        </a:p>
      </dgm:t>
    </dgm:pt>
    <dgm:pt modelId="{5B27B293-475C-4578-8320-1D6AC899D8FC}" type="sibTrans" cxnId="{C564CDBE-4FB1-4495-AC35-6297969D58C1}">
      <dgm:prSet/>
      <dgm:spPr/>
      <dgm:t>
        <a:bodyPr/>
        <a:lstStyle/>
        <a:p>
          <a:endParaRPr lang="en-US"/>
        </a:p>
      </dgm:t>
    </dgm:pt>
    <dgm:pt modelId="{8E5170FE-A470-419D-882F-26063E7E564F}" type="pres">
      <dgm:prSet presAssocID="{5F8BB53E-7EAF-4931-8CD6-37CC3C14854B}" presName="diagram" presStyleCnt="0">
        <dgm:presLayoutVars>
          <dgm:dir/>
          <dgm:resizeHandles val="exact"/>
        </dgm:presLayoutVars>
      </dgm:prSet>
      <dgm:spPr/>
    </dgm:pt>
    <dgm:pt modelId="{C1D2E00A-575E-4180-BC57-A953550AE95A}" type="pres">
      <dgm:prSet presAssocID="{04F05684-4F64-4BEF-A421-36A4D84B354E}" presName="arrow" presStyleLbl="node1" presStyleIdx="0" presStyleCnt="2">
        <dgm:presLayoutVars>
          <dgm:bulletEnabled val="1"/>
        </dgm:presLayoutVars>
      </dgm:prSet>
      <dgm:spPr/>
    </dgm:pt>
    <dgm:pt modelId="{26B4A002-CF29-4671-AF37-88F0B064CD8A}" type="pres">
      <dgm:prSet presAssocID="{6B468908-30F6-4426-B66B-6E14DBD4ED90}" presName="arrow" presStyleLbl="node1" presStyleIdx="1" presStyleCnt="2">
        <dgm:presLayoutVars>
          <dgm:bulletEnabled val="1"/>
        </dgm:presLayoutVars>
      </dgm:prSet>
      <dgm:spPr/>
    </dgm:pt>
  </dgm:ptLst>
  <dgm:cxnLst>
    <dgm:cxn modelId="{66869957-E62E-4FD9-9F38-AAB42C611C52}" srcId="{5F8BB53E-7EAF-4931-8CD6-37CC3C14854B}" destId="{04F05684-4F64-4BEF-A421-36A4D84B354E}" srcOrd="0" destOrd="0" parTransId="{5C953F0C-133F-4C19-A600-13A6D171EAFA}" sibTransId="{78937A77-F9FC-4FD5-9FF0-C7A3457575EA}"/>
    <dgm:cxn modelId="{B70AD357-D924-4F37-BDEC-A9EA4B5E7A73}" type="presOf" srcId="{6B468908-30F6-4426-B66B-6E14DBD4ED90}" destId="{26B4A002-CF29-4671-AF37-88F0B064CD8A}" srcOrd="0" destOrd="0" presId="urn:microsoft.com/office/officeart/2005/8/layout/arrow5"/>
    <dgm:cxn modelId="{4FA3068F-5F26-443F-8095-D3BA6EA3BB51}" type="presOf" srcId="{04F05684-4F64-4BEF-A421-36A4D84B354E}" destId="{C1D2E00A-575E-4180-BC57-A953550AE95A}" srcOrd="0" destOrd="0" presId="urn:microsoft.com/office/officeart/2005/8/layout/arrow5"/>
    <dgm:cxn modelId="{C564CDBE-4FB1-4495-AC35-6297969D58C1}" srcId="{5F8BB53E-7EAF-4931-8CD6-37CC3C14854B}" destId="{6B468908-30F6-4426-B66B-6E14DBD4ED90}" srcOrd="1" destOrd="0" parTransId="{E9900870-CF44-41B0-A123-B2585377FBA8}" sibTransId="{5B27B293-475C-4578-8320-1D6AC899D8FC}"/>
    <dgm:cxn modelId="{0AB691CB-5189-4E19-9F8B-DB8E17526A23}" type="presOf" srcId="{5F8BB53E-7EAF-4931-8CD6-37CC3C14854B}" destId="{8E5170FE-A470-419D-882F-26063E7E564F}" srcOrd="0" destOrd="0" presId="urn:microsoft.com/office/officeart/2005/8/layout/arrow5"/>
    <dgm:cxn modelId="{4F4B6342-0129-491F-8AA8-26E103F976D7}" type="presParOf" srcId="{8E5170FE-A470-419D-882F-26063E7E564F}" destId="{C1D2E00A-575E-4180-BC57-A953550AE95A}" srcOrd="0" destOrd="0" presId="urn:microsoft.com/office/officeart/2005/8/layout/arrow5"/>
    <dgm:cxn modelId="{916954D2-DA47-4E5B-AB87-D27DF7D5AC07}" type="presParOf" srcId="{8E5170FE-A470-419D-882F-26063E7E564F}" destId="{26B4A002-CF29-4671-AF37-88F0B064CD8A}" srcOrd="1"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1C7765D-D72A-4D6F-9D89-156358324910}" type="doc">
      <dgm:prSet loTypeId="urn:microsoft.com/office/officeart/2018/5/layout/CenteredIconLabelDescriptionList" loCatId="icon" qsTypeId="urn:microsoft.com/office/officeart/2005/8/quickstyle/simple1" qsCatId="simple" csTypeId="urn:microsoft.com/office/officeart/2005/8/colors/accent0_3" csCatId="mainScheme" phldr="1"/>
      <dgm:spPr/>
      <dgm:t>
        <a:bodyPr/>
        <a:lstStyle/>
        <a:p>
          <a:endParaRPr lang="en-US"/>
        </a:p>
      </dgm:t>
    </dgm:pt>
    <dgm:pt modelId="{325C2FC6-5A34-46A2-953B-FEE3CB5E3968}">
      <dgm:prSet/>
      <dgm:spPr/>
      <dgm:t>
        <a:bodyPr/>
        <a:lstStyle/>
        <a:p>
          <a:pPr algn="l">
            <a:lnSpc>
              <a:spcPct val="100000"/>
            </a:lnSpc>
            <a:defRPr b="1"/>
          </a:pPr>
          <a:r>
            <a:rPr lang="en-US" dirty="0">
              <a:solidFill>
                <a:schemeClr val="bg1"/>
              </a:solidFill>
            </a:rPr>
            <a:t>Goal:</a:t>
          </a:r>
        </a:p>
      </dgm:t>
    </dgm:pt>
    <dgm:pt modelId="{5F9CAE0C-E84B-468F-ACAB-22AEF7A9D652}" type="parTrans" cxnId="{6B4BC5A2-A7A8-4F9B-B8BC-C1668A84314F}">
      <dgm:prSet/>
      <dgm:spPr/>
      <dgm:t>
        <a:bodyPr/>
        <a:lstStyle/>
        <a:p>
          <a:endParaRPr lang="en-US"/>
        </a:p>
      </dgm:t>
    </dgm:pt>
    <dgm:pt modelId="{E03C126D-60BB-440E-8D8E-59CDF9DB48B0}" type="sibTrans" cxnId="{6B4BC5A2-A7A8-4F9B-B8BC-C1668A84314F}">
      <dgm:prSet/>
      <dgm:spPr/>
      <dgm:t>
        <a:bodyPr/>
        <a:lstStyle/>
        <a:p>
          <a:endParaRPr lang="en-US"/>
        </a:p>
      </dgm:t>
    </dgm:pt>
    <dgm:pt modelId="{1600C35D-25F1-4538-AC7A-D3422F8B6F0B}">
      <dgm:prSet/>
      <dgm:spPr/>
      <dgm:t>
        <a:bodyPr/>
        <a:lstStyle/>
        <a:p>
          <a:pPr>
            <a:lnSpc>
              <a:spcPct val="100000"/>
            </a:lnSpc>
          </a:pPr>
          <a:r>
            <a:rPr lang="en-US" dirty="0">
              <a:solidFill>
                <a:schemeClr val="bg1"/>
              </a:solidFill>
            </a:rPr>
            <a:t>To provide a reliable and efficient customer support experience by automating the handling of frequently asked questions.</a:t>
          </a:r>
        </a:p>
      </dgm:t>
    </dgm:pt>
    <dgm:pt modelId="{0ACF28DC-3D8D-44B2-AA3B-F59AF0D139D9}" type="parTrans" cxnId="{9D269AF0-4C67-44D0-856C-BCCDECA61826}">
      <dgm:prSet/>
      <dgm:spPr/>
      <dgm:t>
        <a:bodyPr/>
        <a:lstStyle/>
        <a:p>
          <a:endParaRPr lang="en-US"/>
        </a:p>
      </dgm:t>
    </dgm:pt>
    <dgm:pt modelId="{A69894DE-57FC-411D-B318-F4A88CB9ACF2}" type="sibTrans" cxnId="{9D269AF0-4C67-44D0-856C-BCCDECA61826}">
      <dgm:prSet/>
      <dgm:spPr/>
      <dgm:t>
        <a:bodyPr/>
        <a:lstStyle/>
        <a:p>
          <a:endParaRPr lang="en-US"/>
        </a:p>
      </dgm:t>
    </dgm:pt>
    <dgm:pt modelId="{DFBFA39F-3E9B-4838-82AF-52703A34C6D7}">
      <dgm:prSet/>
      <dgm:spPr/>
      <dgm:t>
        <a:bodyPr/>
        <a:lstStyle/>
        <a:p>
          <a:pPr>
            <a:lnSpc>
              <a:spcPct val="100000"/>
            </a:lnSpc>
            <a:defRPr b="1"/>
          </a:pPr>
          <a:r>
            <a:rPr lang="en-US" dirty="0"/>
            <a:t>Scope:</a:t>
          </a:r>
        </a:p>
      </dgm:t>
    </dgm:pt>
    <dgm:pt modelId="{CDF7EC96-4D93-467B-931A-AC9860100C02}" type="parTrans" cxnId="{AD81180C-8BFE-4FA6-A3D6-3B6302E10AC0}">
      <dgm:prSet/>
      <dgm:spPr/>
      <dgm:t>
        <a:bodyPr/>
        <a:lstStyle/>
        <a:p>
          <a:endParaRPr lang="en-US"/>
        </a:p>
      </dgm:t>
    </dgm:pt>
    <dgm:pt modelId="{D5537FE6-8662-4BBF-9E51-9A1A290AAF84}" type="sibTrans" cxnId="{AD81180C-8BFE-4FA6-A3D6-3B6302E10AC0}">
      <dgm:prSet/>
      <dgm:spPr/>
      <dgm:t>
        <a:bodyPr/>
        <a:lstStyle/>
        <a:p>
          <a:endParaRPr lang="en-US"/>
        </a:p>
      </dgm:t>
    </dgm:pt>
    <dgm:pt modelId="{030682A2-C843-491C-B852-B6270A68FDD9}">
      <dgm:prSet/>
      <dgm:spPr/>
      <dgm:t>
        <a:bodyPr/>
        <a:lstStyle/>
        <a:p>
          <a:pPr>
            <a:lnSpc>
              <a:spcPct val="100000"/>
            </a:lnSpc>
          </a:pPr>
          <a:r>
            <a:rPr lang="en-US" dirty="0"/>
            <a:t>Designing and developing the chatbot, integrating it with the Moringa School website, and testing its performance to ensure accuracy and effectiveness.</a:t>
          </a:r>
        </a:p>
      </dgm:t>
    </dgm:pt>
    <dgm:pt modelId="{2C1B2A15-045C-4872-8FBD-EE3E27F38F86}" type="parTrans" cxnId="{BD535661-F7C3-497C-9172-CC884DFD8643}">
      <dgm:prSet/>
      <dgm:spPr/>
      <dgm:t>
        <a:bodyPr/>
        <a:lstStyle/>
        <a:p>
          <a:endParaRPr lang="en-US"/>
        </a:p>
      </dgm:t>
    </dgm:pt>
    <dgm:pt modelId="{86287D4C-548D-4C69-9E7C-5A07857C36BB}" type="sibTrans" cxnId="{BD535661-F7C3-497C-9172-CC884DFD8643}">
      <dgm:prSet/>
      <dgm:spPr/>
      <dgm:t>
        <a:bodyPr/>
        <a:lstStyle/>
        <a:p>
          <a:endParaRPr lang="en-US"/>
        </a:p>
      </dgm:t>
    </dgm:pt>
    <dgm:pt modelId="{396F5080-A541-4B5C-8017-0F61BFD65902}">
      <dgm:prSet/>
      <dgm:spPr/>
      <dgm:t>
        <a:bodyPr/>
        <a:lstStyle/>
        <a:p>
          <a:pPr>
            <a:lnSpc>
              <a:spcPct val="100000"/>
            </a:lnSpc>
            <a:defRPr b="1"/>
          </a:pPr>
          <a:r>
            <a:rPr lang="en-US" dirty="0"/>
            <a:t>Timeline: </a:t>
          </a:r>
        </a:p>
      </dgm:t>
    </dgm:pt>
    <dgm:pt modelId="{CFF0A64F-CE1B-4137-9BE0-830558D1E24A}" type="parTrans" cxnId="{551AB8C5-7135-4141-B6D8-F130A0ED4CEE}">
      <dgm:prSet/>
      <dgm:spPr/>
      <dgm:t>
        <a:bodyPr/>
        <a:lstStyle/>
        <a:p>
          <a:endParaRPr lang="en-US"/>
        </a:p>
      </dgm:t>
    </dgm:pt>
    <dgm:pt modelId="{1E9D83B7-78B1-4F32-B852-98782214852C}" type="sibTrans" cxnId="{551AB8C5-7135-4141-B6D8-F130A0ED4CEE}">
      <dgm:prSet/>
      <dgm:spPr/>
      <dgm:t>
        <a:bodyPr/>
        <a:lstStyle/>
        <a:p>
          <a:endParaRPr lang="en-US"/>
        </a:p>
      </dgm:t>
    </dgm:pt>
    <dgm:pt modelId="{6BB5187B-2FA4-4ADE-BF53-3F6C8115C9E9}">
      <dgm:prSet/>
      <dgm:spPr/>
      <dgm:t>
        <a:bodyPr/>
        <a:lstStyle/>
        <a:p>
          <a:pPr>
            <a:lnSpc>
              <a:spcPct val="100000"/>
            </a:lnSpc>
          </a:pPr>
          <a:r>
            <a:rPr lang="en-US" dirty="0"/>
            <a:t>Includes several stages, including data collection, model development, testing and refining, and deployment. </a:t>
          </a:r>
        </a:p>
      </dgm:t>
    </dgm:pt>
    <dgm:pt modelId="{D4E50E6B-BB00-408B-B754-96BBD82BD3DB}" type="parTrans" cxnId="{FAE781CA-0832-4B7D-932C-B7EAA803023D}">
      <dgm:prSet/>
      <dgm:spPr/>
      <dgm:t>
        <a:bodyPr/>
        <a:lstStyle/>
        <a:p>
          <a:endParaRPr lang="en-US"/>
        </a:p>
      </dgm:t>
    </dgm:pt>
    <dgm:pt modelId="{DA48C769-C1DF-4BDA-B97E-75707B9F36B3}" type="sibTrans" cxnId="{FAE781CA-0832-4B7D-932C-B7EAA803023D}">
      <dgm:prSet/>
      <dgm:spPr/>
      <dgm:t>
        <a:bodyPr/>
        <a:lstStyle/>
        <a:p>
          <a:endParaRPr lang="en-US"/>
        </a:p>
      </dgm:t>
    </dgm:pt>
    <dgm:pt modelId="{F98A2DFD-9BC0-442D-9F55-21566214B48E}">
      <dgm:prSet/>
      <dgm:spPr/>
      <dgm:t>
        <a:bodyPr/>
        <a:lstStyle/>
        <a:p>
          <a:pPr>
            <a:lnSpc>
              <a:spcPct val="100000"/>
            </a:lnSpc>
            <a:defRPr b="1"/>
          </a:pPr>
          <a:r>
            <a:rPr lang="en-US" dirty="0"/>
            <a:t>Outcome: </a:t>
          </a:r>
        </a:p>
      </dgm:t>
    </dgm:pt>
    <dgm:pt modelId="{9BD19E99-6DBB-4D10-9CE1-4E8D4800B24D}" type="parTrans" cxnId="{7D743CA9-DC41-429E-96E0-4684F0396411}">
      <dgm:prSet/>
      <dgm:spPr/>
      <dgm:t>
        <a:bodyPr/>
        <a:lstStyle/>
        <a:p>
          <a:endParaRPr lang="en-US"/>
        </a:p>
      </dgm:t>
    </dgm:pt>
    <dgm:pt modelId="{2FED07BA-CDCB-4982-860E-487F0203AFD8}" type="sibTrans" cxnId="{7D743CA9-DC41-429E-96E0-4684F0396411}">
      <dgm:prSet/>
      <dgm:spPr/>
      <dgm:t>
        <a:bodyPr/>
        <a:lstStyle/>
        <a:p>
          <a:endParaRPr lang="en-US"/>
        </a:p>
      </dgm:t>
    </dgm:pt>
    <dgm:pt modelId="{E779A73A-5787-4BDE-82EE-4748E7D2C137}">
      <dgm:prSet/>
      <dgm:spPr/>
      <dgm:t>
        <a:bodyPr/>
        <a:lstStyle/>
        <a:p>
          <a:pPr>
            <a:lnSpc>
              <a:spcPct val="100000"/>
            </a:lnSpc>
          </a:pPr>
          <a:r>
            <a:rPr lang="en-US" dirty="0"/>
            <a:t>The success of the project will be measured by several factors, including customer satisfaction and feedback, the number of successfully resolved inquiries, and the reduction in customer support workload.</a:t>
          </a:r>
        </a:p>
      </dgm:t>
    </dgm:pt>
    <dgm:pt modelId="{70C18E47-193A-422F-B53A-EE052459EDC0}" type="parTrans" cxnId="{A24365DA-A1CD-49A8-9BC8-23CD2F0CFE9F}">
      <dgm:prSet/>
      <dgm:spPr/>
      <dgm:t>
        <a:bodyPr/>
        <a:lstStyle/>
        <a:p>
          <a:endParaRPr lang="en-US"/>
        </a:p>
      </dgm:t>
    </dgm:pt>
    <dgm:pt modelId="{F590EC4E-1201-47EA-998D-984A505BC2BF}" type="sibTrans" cxnId="{A24365DA-A1CD-49A8-9BC8-23CD2F0CFE9F}">
      <dgm:prSet/>
      <dgm:spPr/>
      <dgm:t>
        <a:bodyPr/>
        <a:lstStyle/>
        <a:p>
          <a:endParaRPr lang="en-US"/>
        </a:p>
      </dgm:t>
    </dgm:pt>
    <dgm:pt modelId="{21DB54C4-2B38-468C-AAB7-D906AB57F2C6}" type="pres">
      <dgm:prSet presAssocID="{31C7765D-D72A-4D6F-9D89-156358324910}" presName="root" presStyleCnt="0">
        <dgm:presLayoutVars>
          <dgm:dir/>
          <dgm:resizeHandles val="exact"/>
        </dgm:presLayoutVars>
      </dgm:prSet>
      <dgm:spPr/>
    </dgm:pt>
    <dgm:pt modelId="{D489F495-A101-4CFF-98B6-D79250FAFDF2}" type="pres">
      <dgm:prSet presAssocID="{325C2FC6-5A34-46A2-953B-FEE3CB5E3968}" presName="compNode" presStyleCnt="0"/>
      <dgm:spPr/>
    </dgm:pt>
    <dgm:pt modelId="{AC27B298-F7EB-4067-A740-44FA04D9587C}" type="pres">
      <dgm:prSet presAssocID="{325C2FC6-5A34-46A2-953B-FEE3CB5E3968}" presName="iconRect" presStyleLbl="node1" presStyleIdx="0" presStyleCnt="4" custLinFactNeighborX="-44344" custLinFactNeighborY="-125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ffice Worker"/>
        </a:ext>
      </dgm:extLst>
    </dgm:pt>
    <dgm:pt modelId="{74F0F27D-384C-4D58-92B3-E132AA3488DB}" type="pres">
      <dgm:prSet presAssocID="{325C2FC6-5A34-46A2-953B-FEE3CB5E3968}" presName="iconSpace" presStyleCnt="0"/>
      <dgm:spPr/>
    </dgm:pt>
    <dgm:pt modelId="{D5B40E10-9609-45B1-A8E8-E36113D7326C}" type="pres">
      <dgm:prSet presAssocID="{325C2FC6-5A34-46A2-953B-FEE3CB5E3968}" presName="parTx" presStyleLbl="revTx" presStyleIdx="0" presStyleCnt="8" custLinFactNeighborX="23823" custLinFactNeighborY="-15501">
        <dgm:presLayoutVars>
          <dgm:chMax val="0"/>
          <dgm:chPref val="0"/>
        </dgm:presLayoutVars>
      </dgm:prSet>
      <dgm:spPr/>
    </dgm:pt>
    <dgm:pt modelId="{0F303475-8354-4BCB-BC04-18A7B5895758}" type="pres">
      <dgm:prSet presAssocID="{325C2FC6-5A34-46A2-953B-FEE3CB5E3968}" presName="txSpace" presStyleCnt="0"/>
      <dgm:spPr/>
    </dgm:pt>
    <dgm:pt modelId="{F956B537-C1B3-48EB-ADDD-AC84EB3991F4}" type="pres">
      <dgm:prSet presAssocID="{325C2FC6-5A34-46A2-953B-FEE3CB5E3968}" presName="desTx" presStyleLbl="revTx" presStyleIdx="1" presStyleCnt="8" custScaleX="83635" custLinFactNeighborX="-18980">
        <dgm:presLayoutVars/>
      </dgm:prSet>
      <dgm:spPr/>
    </dgm:pt>
    <dgm:pt modelId="{5254E293-01C1-46EC-863A-A8F9B4901BC2}" type="pres">
      <dgm:prSet presAssocID="{E03C126D-60BB-440E-8D8E-59CDF9DB48B0}" presName="sibTrans" presStyleCnt="0"/>
      <dgm:spPr/>
    </dgm:pt>
    <dgm:pt modelId="{90DCD07B-CCDA-40B8-869B-13CB1F4A740A}" type="pres">
      <dgm:prSet presAssocID="{DFBFA39F-3E9B-4838-82AF-52703A34C6D7}" presName="compNode" presStyleCnt="0"/>
      <dgm:spPr/>
    </dgm:pt>
    <dgm:pt modelId="{ECAF4896-613D-4C58-981E-5685B0C89AE5}" type="pres">
      <dgm:prSet presAssocID="{DFBFA39F-3E9B-4838-82AF-52703A34C6D7}" presName="iconRect" presStyleLbl="node1" presStyleIdx="1" presStyleCnt="4" custLinFactNeighborX="-84726" custLinFactNeighborY="-125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ext>
      </dgm:extLst>
    </dgm:pt>
    <dgm:pt modelId="{0959C55D-0FDD-4C1A-B8C4-8C6D62AB4166}" type="pres">
      <dgm:prSet presAssocID="{DFBFA39F-3E9B-4838-82AF-52703A34C6D7}" presName="iconSpace" presStyleCnt="0"/>
      <dgm:spPr/>
    </dgm:pt>
    <dgm:pt modelId="{B6B95F7C-1C37-4D39-B7D0-81E09EAB572A}" type="pres">
      <dgm:prSet presAssocID="{DFBFA39F-3E9B-4838-82AF-52703A34C6D7}" presName="parTx" presStyleLbl="revTx" presStyleIdx="2" presStyleCnt="8" custLinFactNeighborX="-28894" custLinFactNeighborY="-15501">
        <dgm:presLayoutVars>
          <dgm:chMax val="0"/>
          <dgm:chPref val="0"/>
        </dgm:presLayoutVars>
      </dgm:prSet>
      <dgm:spPr/>
    </dgm:pt>
    <dgm:pt modelId="{4AA93BCA-9572-4335-98BC-281EF557D461}" type="pres">
      <dgm:prSet presAssocID="{DFBFA39F-3E9B-4838-82AF-52703A34C6D7}" presName="txSpace" presStyleCnt="0"/>
      <dgm:spPr/>
    </dgm:pt>
    <dgm:pt modelId="{D3241029-0F6F-41F7-A4D6-EB1EC9C8086B}" type="pres">
      <dgm:prSet presAssocID="{DFBFA39F-3E9B-4838-82AF-52703A34C6D7}" presName="desTx" presStyleLbl="revTx" presStyleIdx="3" presStyleCnt="8" custLinFactNeighborX="-22050">
        <dgm:presLayoutVars/>
      </dgm:prSet>
      <dgm:spPr/>
    </dgm:pt>
    <dgm:pt modelId="{8A3F6C48-817B-4B87-ABA2-A9D7F6B841F8}" type="pres">
      <dgm:prSet presAssocID="{D5537FE6-8662-4BBF-9E51-9A1A290AAF84}" presName="sibTrans" presStyleCnt="0"/>
      <dgm:spPr/>
    </dgm:pt>
    <dgm:pt modelId="{7146A5C8-248D-4D03-9DC5-D598AB2BB855}" type="pres">
      <dgm:prSet presAssocID="{396F5080-A541-4B5C-8017-0F61BFD65902}" presName="compNode" presStyleCnt="0"/>
      <dgm:spPr/>
    </dgm:pt>
    <dgm:pt modelId="{B2AEE438-BFE6-4075-81A2-F389AD8E7F91}" type="pres">
      <dgm:prSet presAssocID="{396F5080-A541-4B5C-8017-0F61BFD65902}" presName="iconRect" presStyleLbl="node1" presStyleIdx="2" presStyleCnt="4" custLinFactNeighborX="-55399"/>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rrow Circle"/>
        </a:ext>
      </dgm:extLst>
    </dgm:pt>
    <dgm:pt modelId="{766B1CB3-F9C7-4CDB-B840-3A3F8604667C}" type="pres">
      <dgm:prSet presAssocID="{396F5080-A541-4B5C-8017-0F61BFD65902}" presName="iconSpace" presStyleCnt="0"/>
      <dgm:spPr/>
    </dgm:pt>
    <dgm:pt modelId="{F0C6B43D-CB41-42A2-BFB6-3822F46230FD}" type="pres">
      <dgm:prSet presAssocID="{396F5080-A541-4B5C-8017-0F61BFD65902}" presName="parTx" presStyleLbl="revTx" presStyleIdx="4" presStyleCnt="8" custLinFactNeighborX="-12089" custLinFactNeighborY="-15501">
        <dgm:presLayoutVars>
          <dgm:chMax val="0"/>
          <dgm:chPref val="0"/>
        </dgm:presLayoutVars>
      </dgm:prSet>
      <dgm:spPr/>
    </dgm:pt>
    <dgm:pt modelId="{1E61C100-A9F9-48FD-92D8-1F244809CBD1}" type="pres">
      <dgm:prSet presAssocID="{396F5080-A541-4B5C-8017-0F61BFD65902}" presName="txSpace" presStyleCnt="0"/>
      <dgm:spPr/>
    </dgm:pt>
    <dgm:pt modelId="{B7FB777D-2A55-4CE9-A3F0-3EBD0B85A0F1}" type="pres">
      <dgm:prSet presAssocID="{396F5080-A541-4B5C-8017-0F61BFD65902}" presName="desTx" presStyleLbl="revTx" presStyleIdx="5" presStyleCnt="8" custLinFactNeighborX="-12926" custLinFactNeighborY="447">
        <dgm:presLayoutVars/>
      </dgm:prSet>
      <dgm:spPr/>
    </dgm:pt>
    <dgm:pt modelId="{0D2D9645-C7D0-46F4-A287-A80B3FA0FCB6}" type="pres">
      <dgm:prSet presAssocID="{1E9D83B7-78B1-4F32-B852-98782214852C}" presName="sibTrans" presStyleCnt="0"/>
      <dgm:spPr/>
    </dgm:pt>
    <dgm:pt modelId="{935398DF-F242-4EE5-B5B4-2B80B3B638B7}" type="pres">
      <dgm:prSet presAssocID="{F98A2DFD-9BC0-442D-9F55-21566214B48E}" presName="compNode" presStyleCnt="0"/>
      <dgm:spPr/>
    </dgm:pt>
    <dgm:pt modelId="{0499F487-31CC-42D8-8B92-B941F0E1D21F}" type="pres">
      <dgm:prSet presAssocID="{F98A2DFD-9BC0-442D-9F55-21566214B48E}" presName="iconRect" presStyleLbl="node1" presStyleIdx="3" presStyleCnt="4" custLinFactNeighborX="-4779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atistics"/>
        </a:ext>
      </dgm:extLst>
    </dgm:pt>
    <dgm:pt modelId="{4344B05F-1B4E-45DC-838B-6785E49E8943}" type="pres">
      <dgm:prSet presAssocID="{F98A2DFD-9BC0-442D-9F55-21566214B48E}" presName="iconSpace" presStyleCnt="0"/>
      <dgm:spPr/>
    </dgm:pt>
    <dgm:pt modelId="{BD397CD8-2DDE-426C-80B6-1EA8C4436070}" type="pres">
      <dgm:prSet presAssocID="{F98A2DFD-9BC0-442D-9F55-21566214B48E}" presName="parTx" presStyleLbl="revTx" presStyleIdx="6" presStyleCnt="8" custLinFactNeighborX="-8364" custLinFactNeighborY="-15501">
        <dgm:presLayoutVars>
          <dgm:chMax val="0"/>
          <dgm:chPref val="0"/>
        </dgm:presLayoutVars>
      </dgm:prSet>
      <dgm:spPr/>
    </dgm:pt>
    <dgm:pt modelId="{EAEF96DB-A5CC-4833-83D4-6B18B5F926BD}" type="pres">
      <dgm:prSet presAssocID="{F98A2DFD-9BC0-442D-9F55-21566214B48E}" presName="txSpace" presStyleCnt="0"/>
      <dgm:spPr/>
    </dgm:pt>
    <dgm:pt modelId="{05D27EC8-A6DD-4279-8106-E744295F9FFB}" type="pres">
      <dgm:prSet presAssocID="{F98A2DFD-9BC0-442D-9F55-21566214B48E}" presName="desTx" presStyleLbl="revTx" presStyleIdx="7" presStyleCnt="8">
        <dgm:presLayoutVars/>
      </dgm:prSet>
      <dgm:spPr/>
    </dgm:pt>
  </dgm:ptLst>
  <dgm:cxnLst>
    <dgm:cxn modelId="{5CE6B000-0828-41D3-BD8B-076AE79B6F3E}" type="presOf" srcId="{1600C35D-25F1-4538-AC7A-D3422F8B6F0B}" destId="{F956B537-C1B3-48EB-ADDD-AC84EB3991F4}" srcOrd="0" destOrd="0" presId="urn:microsoft.com/office/officeart/2018/5/layout/CenteredIconLabelDescriptionList"/>
    <dgm:cxn modelId="{AD81180C-8BFE-4FA6-A3D6-3B6302E10AC0}" srcId="{31C7765D-D72A-4D6F-9D89-156358324910}" destId="{DFBFA39F-3E9B-4838-82AF-52703A34C6D7}" srcOrd="1" destOrd="0" parTransId="{CDF7EC96-4D93-467B-931A-AC9860100C02}" sibTransId="{D5537FE6-8662-4BBF-9E51-9A1A290AAF84}"/>
    <dgm:cxn modelId="{7AE48B12-60C4-465C-8F92-F7C2A266F8A6}" type="presOf" srcId="{6BB5187B-2FA4-4ADE-BF53-3F6C8115C9E9}" destId="{B7FB777D-2A55-4CE9-A3F0-3EBD0B85A0F1}" srcOrd="0" destOrd="0" presId="urn:microsoft.com/office/officeart/2018/5/layout/CenteredIconLabelDescriptionList"/>
    <dgm:cxn modelId="{BA47912A-8496-464D-9D88-47DD5F3BAEDA}" type="presOf" srcId="{325C2FC6-5A34-46A2-953B-FEE3CB5E3968}" destId="{D5B40E10-9609-45B1-A8E8-E36113D7326C}" srcOrd="0" destOrd="0" presId="urn:microsoft.com/office/officeart/2018/5/layout/CenteredIconLabelDescriptionList"/>
    <dgm:cxn modelId="{BD535661-F7C3-497C-9172-CC884DFD8643}" srcId="{DFBFA39F-3E9B-4838-82AF-52703A34C6D7}" destId="{030682A2-C843-491C-B852-B6270A68FDD9}" srcOrd="0" destOrd="0" parTransId="{2C1B2A15-045C-4872-8FBD-EE3E27F38F86}" sibTransId="{86287D4C-548D-4C69-9E7C-5A07857C36BB}"/>
    <dgm:cxn modelId="{75857275-D1E8-4033-9587-15F42BEDE9A3}" type="presOf" srcId="{E779A73A-5787-4BDE-82EE-4748E7D2C137}" destId="{05D27EC8-A6DD-4279-8106-E744295F9FFB}" srcOrd="0" destOrd="0" presId="urn:microsoft.com/office/officeart/2018/5/layout/CenteredIconLabelDescriptionList"/>
    <dgm:cxn modelId="{6D67507C-8279-4511-B5BA-55D04E6D0BC2}" type="presOf" srcId="{F98A2DFD-9BC0-442D-9F55-21566214B48E}" destId="{BD397CD8-2DDE-426C-80B6-1EA8C4436070}" srcOrd="0" destOrd="0" presId="urn:microsoft.com/office/officeart/2018/5/layout/CenteredIconLabelDescriptionList"/>
    <dgm:cxn modelId="{13BF5786-2369-4487-9DA9-709D6D7EC63B}" type="presOf" srcId="{030682A2-C843-491C-B852-B6270A68FDD9}" destId="{D3241029-0F6F-41F7-A4D6-EB1EC9C8086B}" srcOrd="0" destOrd="0" presId="urn:microsoft.com/office/officeart/2018/5/layout/CenteredIconLabelDescriptionList"/>
    <dgm:cxn modelId="{6B4BC5A2-A7A8-4F9B-B8BC-C1668A84314F}" srcId="{31C7765D-D72A-4D6F-9D89-156358324910}" destId="{325C2FC6-5A34-46A2-953B-FEE3CB5E3968}" srcOrd="0" destOrd="0" parTransId="{5F9CAE0C-E84B-468F-ACAB-22AEF7A9D652}" sibTransId="{E03C126D-60BB-440E-8D8E-59CDF9DB48B0}"/>
    <dgm:cxn modelId="{7D743CA9-DC41-429E-96E0-4684F0396411}" srcId="{31C7765D-D72A-4D6F-9D89-156358324910}" destId="{F98A2DFD-9BC0-442D-9F55-21566214B48E}" srcOrd="3" destOrd="0" parTransId="{9BD19E99-6DBB-4D10-9CE1-4E8D4800B24D}" sibTransId="{2FED07BA-CDCB-4982-860E-487F0203AFD8}"/>
    <dgm:cxn modelId="{551AB8C5-7135-4141-B6D8-F130A0ED4CEE}" srcId="{31C7765D-D72A-4D6F-9D89-156358324910}" destId="{396F5080-A541-4B5C-8017-0F61BFD65902}" srcOrd="2" destOrd="0" parTransId="{CFF0A64F-CE1B-4137-9BE0-830558D1E24A}" sibTransId="{1E9D83B7-78B1-4F32-B852-98782214852C}"/>
    <dgm:cxn modelId="{FAE781CA-0832-4B7D-932C-B7EAA803023D}" srcId="{396F5080-A541-4B5C-8017-0F61BFD65902}" destId="{6BB5187B-2FA4-4ADE-BF53-3F6C8115C9E9}" srcOrd="0" destOrd="0" parTransId="{D4E50E6B-BB00-408B-B754-96BBD82BD3DB}" sibTransId="{DA48C769-C1DF-4BDA-B97E-75707B9F36B3}"/>
    <dgm:cxn modelId="{8AC5E3D0-5683-45B8-9AC8-6F68936F96DD}" type="presOf" srcId="{396F5080-A541-4B5C-8017-0F61BFD65902}" destId="{F0C6B43D-CB41-42A2-BFB6-3822F46230FD}" srcOrd="0" destOrd="0" presId="urn:microsoft.com/office/officeart/2018/5/layout/CenteredIconLabelDescriptionList"/>
    <dgm:cxn modelId="{C01355D4-BBD9-4258-900A-9B778E8EFB56}" type="presOf" srcId="{DFBFA39F-3E9B-4838-82AF-52703A34C6D7}" destId="{B6B95F7C-1C37-4D39-B7D0-81E09EAB572A}" srcOrd="0" destOrd="0" presId="urn:microsoft.com/office/officeart/2018/5/layout/CenteredIconLabelDescriptionList"/>
    <dgm:cxn modelId="{B4A273D7-B7AE-41C5-A1C7-2B5E19CE67B6}" type="presOf" srcId="{31C7765D-D72A-4D6F-9D89-156358324910}" destId="{21DB54C4-2B38-468C-AAB7-D906AB57F2C6}" srcOrd="0" destOrd="0" presId="urn:microsoft.com/office/officeart/2018/5/layout/CenteredIconLabelDescriptionList"/>
    <dgm:cxn modelId="{A24365DA-A1CD-49A8-9BC8-23CD2F0CFE9F}" srcId="{F98A2DFD-9BC0-442D-9F55-21566214B48E}" destId="{E779A73A-5787-4BDE-82EE-4748E7D2C137}" srcOrd="0" destOrd="0" parTransId="{70C18E47-193A-422F-B53A-EE052459EDC0}" sibTransId="{F590EC4E-1201-47EA-998D-984A505BC2BF}"/>
    <dgm:cxn modelId="{9D269AF0-4C67-44D0-856C-BCCDECA61826}" srcId="{325C2FC6-5A34-46A2-953B-FEE3CB5E3968}" destId="{1600C35D-25F1-4538-AC7A-D3422F8B6F0B}" srcOrd="0" destOrd="0" parTransId="{0ACF28DC-3D8D-44B2-AA3B-F59AF0D139D9}" sibTransId="{A69894DE-57FC-411D-B318-F4A88CB9ACF2}"/>
    <dgm:cxn modelId="{64453366-FF11-4064-B314-D3382D36E6F2}" type="presParOf" srcId="{21DB54C4-2B38-468C-AAB7-D906AB57F2C6}" destId="{D489F495-A101-4CFF-98B6-D79250FAFDF2}" srcOrd="0" destOrd="0" presId="urn:microsoft.com/office/officeart/2018/5/layout/CenteredIconLabelDescriptionList"/>
    <dgm:cxn modelId="{B6DEE2E5-125A-4C87-ACCD-4E243A99ECDC}" type="presParOf" srcId="{D489F495-A101-4CFF-98B6-D79250FAFDF2}" destId="{AC27B298-F7EB-4067-A740-44FA04D9587C}" srcOrd="0" destOrd="0" presId="urn:microsoft.com/office/officeart/2018/5/layout/CenteredIconLabelDescriptionList"/>
    <dgm:cxn modelId="{A684052E-276B-4475-B4E3-E0A4A1DB4BCE}" type="presParOf" srcId="{D489F495-A101-4CFF-98B6-D79250FAFDF2}" destId="{74F0F27D-384C-4D58-92B3-E132AA3488DB}" srcOrd="1" destOrd="0" presId="urn:microsoft.com/office/officeart/2018/5/layout/CenteredIconLabelDescriptionList"/>
    <dgm:cxn modelId="{21423CCB-2D82-4C41-A3C6-749296440D4A}" type="presParOf" srcId="{D489F495-A101-4CFF-98B6-D79250FAFDF2}" destId="{D5B40E10-9609-45B1-A8E8-E36113D7326C}" srcOrd="2" destOrd="0" presId="urn:microsoft.com/office/officeart/2018/5/layout/CenteredIconLabelDescriptionList"/>
    <dgm:cxn modelId="{E92581B5-523B-47C7-9040-A7EA4FE2BA4C}" type="presParOf" srcId="{D489F495-A101-4CFF-98B6-D79250FAFDF2}" destId="{0F303475-8354-4BCB-BC04-18A7B5895758}" srcOrd="3" destOrd="0" presId="urn:microsoft.com/office/officeart/2018/5/layout/CenteredIconLabelDescriptionList"/>
    <dgm:cxn modelId="{334CB79E-A5F1-491A-975A-DA339E2EB698}" type="presParOf" srcId="{D489F495-A101-4CFF-98B6-D79250FAFDF2}" destId="{F956B537-C1B3-48EB-ADDD-AC84EB3991F4}" srcOrd="4" destOrd="0" presId="urn:microsoft.com/office/officeart/2018/5/layout/CenteredIconLabelDescriptionList"/>
    <dgm:cxn modelId="{17523F9C-4CBC-4A1F-B27E-0C2D994D9E1C}" type="presParOf" srcId="{21DB54C4-2B38-468C-AAB7-D906AB57F2C6}" destId="{5254E293-01C1-46EC-863A-A8F9B4901BC2}" srcOrd="1" destOrd="0" presId="urn:microsoft.com/office/officeart/2018/5/layout/CenteredIconLabelDescriptionList"/>
    <dgm:cxn modelId="{39E5E78E-2F25-4548-8C27-C83FDEB2E918}" type="presParOf" srcId="{21DB54C4-2B38-468C-AAB7-D906AB57F2C6}" destId="{90DCD07B-CCDA-40B8-869B-13CB1F4A740A}" srcOrd="2" destOrd="0" presId="urn:microsoft.com/office/officeart/2018/5/layout/CenteredIconLabelDescriptionList"/>
    <dgm:cxn modelId="{F52007DC-AA1E-411B-A63F-0C570220EAEE}" type="presParOf" srcId="{90DCD07B-CCDA-40B8-869B-13CB1F4A740A}" destId="{ECAF4896-613D-4C58-981E-5685B0C89AE5}" srcOrd="0" destOrd="0" presId="urn:microsoft.com/office/officeart/2018/5/layout/CenteredIconLabelDescriptionList"/>
    <dgm:cxn modelId="{09F4DB17-F52A-4E51-B492-BF288FE3C5FC}" type="presParOf" srcId="{90DCD07B-CCDA-40B8-869B-13CB1F4A740A}" destId="{0959C55D-0FDD-4C1A-B8C4-8C6D62AB4166}" srcOrd="1" destOrd="0" presId="urn:microsoft.com/office/officeart/2018/5/layout/CenteredIconLabelDescriptionList"/>
    <dgm:cxn modelId="{97C95183-D9B9-4D73-921B-68E9D30F9238}" type="presParOf" srcId="{90DCD07B-CCDA-40B8-869B-13CB1F4A740A}" destId="{B6B95F7C-1C37-4D39-B7D0-81E09EAB572A}" srcOrd="2" destOrd="0" presId="urn:microsoft.com/office/officeart/2018/5/layout/CenteredIconLabelDescriptionList"/>
    <dgm:cxn modelId="{90B8393E-4000-4E2C-828F-082B1BD2B9CE}" type="presParOf" srcId="{90DCD07B-CCDA-40B8-869B-13CB1F4A740A}" destId="{4AA93BCA-9572-4335-98BC-281EF557D461}" srcOrd="3" destOrd="0" presId="urn:microsoft.com/office/officeart/2018/5/layout/CenteredIconLabelDescriptionList"/>
    <dgm:cxn modelId="{3B9A4973-1D01-43F9-B95E-3A444AA60368}" type="presParOf" srcId="{90DCD07B-CCDA-40B8-869B-13CB1F4A740A}" destId="{D3241029-0F6F-41F7-A4D6-EB1EC9C8086B}" srcOrd="4" destOrd="0" presId="urn:microsoft.com/office/officeart/2018/5/layout/CenteredIconLabelDescriptionList"/>
    <dgm:cxn modelId="{D7DFC2D6-7EA1-4BF8-9D28-121A1EBF4DE9}" type="presParOf" srcId="{21DB54C4-2B38-468C-AAB7-D906AB57F2C6}" destId="{8A3F6C48-817B-4B87-ABA2-A9D7F6B841F8}" srcOrd="3" destOrd="0" presId="urn:microsoft.com/office/officeart/2018/5/layout/CenteredIconLabelDescriptionList"/>
    <dgm:cxn modelId="{CB452164-F6CE-4D8B-B3EB-94B4BBAA9DD7}" type="presParOf" srcId="{21DB54C4-2B38-468C-AAB7-D906AB57F2C6}" destId="{7146A5C8-248D-4D03-9DC5-D598AB2BB855}" srcOrd="4" destOrd="0" presId="urn:microsoft.com/office/officeart/2018/5/layout/CenteredIconLabelDescriptionList"/>
    <dgm:cxn modelId="{F7730027-49A1-4A10-847B-7A35076A2F97}" type="presParOf" srcId="{7146A5C8-248D-4D03-9DC5-D598AB2BB855}" destId="{B2AEE438-BFE6-4075-81A2-F389AD8E7F91}" srcOrd="0" destOrd="0" presId="urn:microsoft.com/office/officeart/2018/5/layout/CenteredIconLabelDescriptionList"/>
    <dgm:cxn modelId="{B129D256-F403-4F9C-850F-551BC1ADA50F}" type="presParOf" srcId="{7146A5C8-248D-4D03-9DC5-D598AB2BB855}" destId="{766B1CB3-F9C7-4CDB-B840-3A3F8604667C}" srcOrd="1" destOrd="0" presId="urn:microsoft.com/office/officeart/2018/5/layout/CenteredIconLabelDescriptionList"/>
    <dgm:cxn modelId="{DB30CA50-1B66-4B58-B1B9-6896AF499CA3}" type="presParOf" srcId="{7146A5C8-248D-4D03-9DC5-D598AB2BB855}" destId="{F0C6B43D-CB41-42A2-BFB6-3822F46230FD}" srcOrd="2" destOrd="0" presId="urn:microsoft.com/office/officeart/2018/5/layout/CenteredIconLabelDescriptionList"/>
    <dgm:cxn modelId="{3AE5B3FC-8B62-47E9-ACB2-7229263F6112}" type="presParOf" srcId="{7146A5C8-248D-4D03-9DC5-D598AB2BB855}" destId="{1E61C100-A9F9-48FD-92D8-1F244809CBD1}" srcOrd="3" destOrd="0" presId="urn:microsoft.com/office/officeart/2018/5/layout/CenteredIconLabelDescriptionList"/>
    <dgm:cxn modelId="{F71FAC33-AADE-4EE7-9471-593891594DAC}" type="presParOf" srcId="{7146A5C8-248D-4D03-9DC5-D598AB2BB855}" destId="{B7FB777D-2A55-4CE9-A3F0-3EBD0B85A0F1}" srcOrd="4" destOrd="0" presId="urn:microsoft.com/office/officeart/2018/5/layout/CenteredIconLabelDescriptionList"/>
    <dgm:cxn modelId="{9078B96C-8CE1-465A-8C60-AEF7D80E4FB1}" type="presParOf" srcId="{21DB54C4-2B38-468C-AAB7-D906AB57F2C6}" destId="{0D2D9645-C7D0-46F4-A287-A80B3FA0FCB6}" srcOrd="5" destOrd="0" presId="urn:microsoft.com/office/officeart/2018/5/layout/CenteredIconLabelDescriptionList"/>
    <dgm:cxn modelId="{7AB755C0-6F60-4BE0-B41D-665BFC362553}" type="presParOf" srcId="{21DB54C4-2B38-468C-AAB7-D906AB57F2C6}" destId="{935398DF-F242-4EE5-B5B4-2B80B3B638B7}" srcOrd="6" destOrd="0" presId="urn:microsoft.com/office/officeart/2018/5/layout/CenteredIconLabelDescriptionList"/>
    <dgm:cxn modelId="{0F4CED2B-055D-43CC-9C1B-05FD73BEC2DD}" type="presParOf" srcId="{935398DF-F242-4EE5-B5B4-2B80B3B638B7}" destId="{0499F487-31CC-42D8-8B92-B941F0E1D21F}" srcOrd="0" destOrd="0" presId="urn:microsoft.com/office/officeart/2018/5/layout/CenteredIconLabelDescriptionList"/>
    <dgm:cxn modelId="{F4B11BA3-59B3-45ED-869C-2871C04BD7DD}" type="presParOf" srcId="{935398DF-F242-4EE5-B5B4-2B80B3B638B7}" destId="{4344B05F-1B4E-45DC-838B-6785E49E8943}" srcOrd="1" destOrd="0" presId="urn:microsoft.com/office/officeart/2018/5/layout/CenteredIconLabelDescriptionList"/>
    <dgm:cxn modelId="{0BA97ACE-8923-48DD-98BA-FC273A005315}" type="presParOf" srcId="{935398DF-F242-4EE5-B5B4-2B80B3B638B7}" destId="{BD397CD8-2DDE-426C-80B6-1EA8C4436070}" srcOrd="2" destOrd="0" presId="urn:microsoft.com/office/officeart/2018/5/layout/CenteredIconLabelDescriptionList"/>
    <dgm:cxn modelId="{1B8E7790-AE8B-42D5-A85C-753B4732918C}" type="presParOf" srcId="{935398DF-F242-4EE5-B5B4-2B80B3B638B7}" destId="{EAEF96DB-A5CC-4833-83D4-6B18B5F926BD}" srcOrd="3" destOrd="0" presId="urn:microsoft.com/office/officeart/2018/5/layout/CenteredIconLabelDescriptionList"/>
    <dgm:cxn modelId="{4FA50B6B-4BF6-42D0-B4E5-904944BAE3FE}" type="presParOf" srcId="{935398DF-F242-4EE5-B5B4-2B80B3B638B7}" destId="{05D27EC8-A6DD-4279-8106-E744295F9FFB}"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467C2B-D064-4962-A9DE-A6584BFF4591}">
      <dsp:nvSpPr>
        <dsp:cNvPr id="0" name=""/>
        <dsp:cNvSpPr/>
      </dsp:nvSpPr>
      <dsp:spPr>
        <a:xfrm>
          <a:off x="3165923" y="1988163"/>
          <a:ext cx="2429977" cy="2429977"/>
        </a:xfrm>
        <a:prstGeom prst="gear9">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0" i="0" kern="1200" dirty="0"/>
            <a:t>To provide a conversational interface for users to interact with on the Moringa school website at ease</a:t>
          </a:r>
          <a:endParaRPr lang="en-KE" sz="1000" kern="1200" dirty="0"/>
        </a:p>
      </dsp:txBody>
      <dsp:txXfrm>
        <a:off x="3654456" y="2557374"/>
        <a:ext cx="1452911" cy="1249058"/>
      </dsp:txXfrm>
    </dsp:sp>
    <dsp:sp modelId="{982D0393-C884-4356-9788-532E06A5119E}">
      <dsp:nvSpPr>
        <dsp:cNvPr id="0" name=""/>
        <dsp:cNvSpPr/>
      </dsp:nvSpPr>
      <dsp:spPr>
        <a:xfrm>
          <a:off x="1752119" y="1413804"/>
          <a:ext cx="1767256" cy="1767256"/>
        </a:xfrm>
        <a:prstGeom prst="gear6">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0" i="0" kern="1200" dirty="0"/>
            <a:t>To automate customer support and improve user experience</a:t>
          </a:r>
          <a:endParaRPr lang="en-KE" sz="1000" kern="1200" dirty="0"/>
        </a:p>
      </dsp:txBody>
      <dsp:txXfrm>
        <a:off x="2197031" y="1861405"/>
        <a:ext cx="877432" cy="872054"/>
      </dsp:txXfrm>
    </dsp:sp>
    <dsp:sp modelId="{6250BF13-CB52-4409-A77A-316971DDE503}">
      <dsp:nvSpPr>
        <dsp:cNvPr id="0" name=""/>
        <dsp:cNvSpPr/>
      </dsp:nvSpPr>
      <dsp:spPr>
        <a:xfrm rot="20700000">
          <a:off x="2741962" y="194578"/>
          <a:ext cx="1731550" cy="1731550"/>
        </a:xfrm>
        <a:prstGeom prst="gear6">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0" i="0" kern="1200"/>
            <a:t>To collect and analyze data on user behavior and preferences</a:t>
          </a:r>
          <a:endParaRPr lang="en-KE" sz="1000" kern="1200"/>
        </a:p>
      </dsp:txBody>
      <dsp:txXfrm rot="-20700000">
        <a:off x="3121742" y="574358"/>
        <a:ext cx="971990" cy="971990"/>
      </dsp:txXfrm>
    </dsp:sp>
    <dsp:sp modelId="{CE98B7FD-6A20-428B-8B25-8F9B8ADEF5DA}">
      <dsp:nvSpPr>
        <dsp:cNvPr id="0" name=""/>
        <dsp:cNvSpPr/>
      </dsp:nvSpPr>
      <dsp:spPr>
        <a:xfrm>
          <a:off x="2981536" y="1620083"/>
          <a:ext cx="3110370" cy="3110370"/>
        </a:xfrm>
        <a:prstGeom prst="circularArrow">
          <a:avLst>
            <a:gd name="adj1" fmla="val 4687"/>
            <a:gd name="adj2" fmla="val 299029"/>
            <a:gd name="adj3" fmla="val 2521296"/>
            <a:gd name="adj4" fmla="val 15850268"/>
            <a:gd name="adj5" fmla="val 5469"/>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69EA1E0-0FC1-42B9-B9DC-5C27D95ADE96}">
      <dsp:nvSpPr>
        <dsp:cNvPr id="0" name=""/>
        <dsp:cNvSpPr/>
      </dsp:nvSpPr>
      <dsp:spPr>
        <a:xfrm>
          <a:off x="1439141" y="1021817"/>
          <a:ext cx="2259878" cy="2259878"/>
        </a:xfrm>
        <a:prstGeom prst="leftCircularArrow">
          <a:avLst>
            <a:gd name="adj1" fmla="val 6452"/>
            <a:gd name="adj2" fmla="val 429999"/>
            <a:gd name="adj3" fmla="val 10489124"/>
            <a:gd name="adj4" fmla="val 14837806"/>
            <a:gd name="adj5" fmla="val 7527"/>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FC26838-FC11-41E5-BE93-4907D9A02213}">
      <dsp:nvSpPr>
        <dsp:cNvPr id="0" name=""/>
        <dsp:cNvSpPr/>
      </dsp:nvSpPr>
      <dsp:spPr>
        <a:xfrm>
          <a:off x="2341437" y="-185656"/>
          <a:ext cx="2436604" cy="2436604"/>
        </a:xfrm>
        <a:prstGeom prst="circularArrow">
          <a:avLst>
            <a:gd name="adj1" fmla="val 5984"/>
            <a:gd name="adj2" fmla="val 394124"/>
            <a:gd name="adj3" fmla="val 13313824"/>
            <a:gd name="adj4" fmla="val 10508221"/>
            <a:gd name="adj5" fmla="val 6981"/>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8E3EB4-AF68-4EE3-A127-DC58E76BC720}">
      <dsp:nvSpPr>
        <dsp:cNvPr id="0" name=""/>
        <dsp:cNvSpPr/>
      </dsp:nvSpPr>
      <dsp:spPr>
        <a:xfrm>
          <a:off x="0" y="563511"/>
          <a:ext cx="9293629" cy="1138522"/>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E2526F-018D-4A50-9FB2-3E0B9F83FE4B}">
      <dsp:nvSpPr>
        <dsp:cNvPr id="0" name=""/>
        <dsp:cNvSpPr/>
      </dsp:nvSpPr>
      <dsp:spPr>
        <a:xfrm>
          <a:off x="344403" y="819678"/>
          <a:ext cx="626187" cy="626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6B63D6-9E10-4DBB-9C73-26696DD58218}">
      <dsp:nvSpPr>
        <dsp:cNvPr id="0" name=""/>
        <dsp:cNvSpPr/>
      </dsp:nvSpPr>
      <dsp:spPr>
        <a:xfrm>
          <a:off x="1314993" y="563511"/>
          <a:ext cx="7978635" cy="1138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494" tIns="120494" rIns="120494" bIns="120494" numCol="1" spcCol="1270" anchor="ctr" anchorCtr="0">
          <a:noAutofit/>
        </a:bodyPr>
        <a:lstStyle/>
        <a:p>
          <a:pPr marL="0" lvl="0" indent="0" algn="l" defTabSz="622300">
            <a:lnSpc>
              <a:spcPct val="100000"/>
            </a:lnSpc>
            <a:spcBef>
              <a:spcPct val="0"/>
            </a:spcBef>
            <a:spcAft>
              <a:spcPct val="35000"/>
            </a:spcAft>
            <a:buNone/>
          </a:pPr>
          <a:r>
            <a:rPr lang="en-US" sz="1400" kern="1200"/>
            <a:t>The process of identifying the intention behind a user's message. </a:t>
          </a:r>
        </a:p>
      </dsp:txBody>
      <dsp:txXfrm>
        <a:off x="1314993" y="563511"/>
        <a:ext cx="7978635" cy="1138522"/>
      </dsp:txXfrm>
    </dsp:sp>
    <dsp:sp modelId="{24C49E02-8B8B-4C03-863D-565E03D75368}">
      <dsp:nvSpPr>
        <dsp:cNvPr id="0" name=""/>
        <dsp:cNvSpPr/>
      </dsp:nvSpPr>
      <dsp:spPr>
        <a:xfrm>
          <a:off x="0" y="1978039"/>
          <a:ext cx="9293629" cy="1138522"/>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050FD8-4257-48E5-B3D8-47894E5AE250}">
      <dsp:nvSpPr>
        <dsp:cNvPr id="0" name=""/>
        <dsp:cNvSpPr/>
      </dsp:nvSpPr>
      <dsp:spPr>
        <a:xfrm>
          <a:off x="344403" y="2234207"/>
          <a:ext cx="626187" cy="626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49E161-E448-400C-B054-7BEE342E601E}">
      <dsp:nvSpPr>
        <dsp:cNvPr id="0" name=""/>
        <dsp:cNvSpPr/>
      </dsp:nvSpPr>
      <dsp:spPr>
        <a:xfrm>
          <a:off x="1314993" y="1978039"/>
          <a:ext cx="7978635" cy="1138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494" tIns="120494" rIns="120494" bIns="120494" numCol="1" spcCol="1270" anchor="ctr" anchorCtr="0">
          <a:noAutofit/>
        </a:bodyPr>
        <a:lstStyle/>
        <a:p>
          <a:pPr marL="0" lvl="0" indent="0" algn="l" defTabSz="622300">
            <a:lnSpc>
              <a:spcPct val="100000"/>
            </a:lnSpc>
            <a:spcBef>
              <a:spcPct val="0"/>
            </a:spcBef>
            <a:spcAft>
              <a:spcPct val="35000"/>
            </a:spcAft>
            <a:buNone/>
          </a:pPr>
          <a:r>
            <a:rPr lang="en-US" sz="1400" kern="1200"/>
            <a:t>It's a crucial part of our chatbot development because it enables us to understand what the user wants and provide the right response. For example, if a customer/client asks a question about “Financial aid”, the chatbot should recognize that the intent is to inquire about “Financial aid”and provide an appropriate answer. </a:t>
          </a:r>
        </a:p>
      </dsp:txBody>
      <dsp:txXfrm>
        <a:off x="1314993" y="1978039"/>
        <a:ext cx="7978635" cy="113852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8F7E20-BF6C-47B4-8BBE-6459A568BF61}">
      <dsp:nvSpPr>
        <dsp:cNvPr id="0" name=""/>
        <dsp:cNvSpPr/>
      </dsp:nvSpPr>
      <dsp:spPr>
        <a:xfrm>
          <a:off x="0" y="1128267"/>
          <a:ext cx="10058399" cy="1504356"/>
        </a:xfrm>
        <a:prstGeom prst="notched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F98BC1-6256-41FE-9A89-546B58B1143E}">
      <dsp:nvSpPr>
        <dsp:cNvPr id="0" name=""/>
        <dsp:cNvSpPr/>
      </dsp:nvSpPr>
      <dsp:spPr>
        <a:xfrm>
          <a:off x="4420" y="0"/>
          <a:ext cx="2917328" cy="1504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kern="1200"/>
            <a:t>The process involves using various tools and technologies to implement natural language processing techniques and machine learning algorithms (Python programming language, TensorFlow, and tflearn)</a:t>
          </a:r>
          <a:endParaRPr lang="en-KE" sz="1300" kern="1200"/>
        </a:p>
      </dsp:txBody>
      <dsp:txXfrm>
        <a:off x="4420" y="0"/>
        <a:ext cx="2917328" cy="1504356"/>
      </dsp:txXfrm>
    </dsp:sp>
    <dsp:sp modelId="{2FE630CE-B2D1-4602-BD91-D43805329E2C}">
      <dsp:nvSpPr>
        <dsp:cNvPr id="0" name=""/>
        <dsp:cNvSpPr/>
      </dsp:nvSpPr>
      <dsp:spPr>
        <a:xfrm>
          <a:off x="1275040" y="1692400"/>
          <a:ext cx="376089" cy="376089"/>
        </a:xfrm>
        <a:prstGeom prst="ellipse">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3A2D8D-158B-49E5-827B-2093B02522C9}">
      <dsp:nvSpPr>
        <dsp:cNvPr id="0" name=""/>
        <dsp:cNvSpPr/>
      </dsp:nvSpPr>
      <dsp:spPr>
        <a:xfrm>
          <a:off x="3067615" y="2256534"/>
          <a:ext cx="2917328" cy="1504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a:t>The chatbot will utilize intent recognition and entity recognition, techniques to understand and respond to customer  queries. </a:t>
          </a:r>
          <a:endParaRPr lang="en-KE" sz="1300" kern="1200"/>
        </a:p>
      </dsp:txBody>
      <dsp:txXfrm>
        <a:off x="3067615" y="2256534"/>
        <a:ext cx="2917328" cy="1504356"/>
      </dsp:txXfrm>
    </dsp:sp>
    <dsp:sp modelId="{3ACC8705-AEEC-402E-834C-C38B1F407129}">
      <dsp:nvSpPr>
        <dsp:cNvPr id="0" name=""/>
        <dsp:cNvSpPr/>
      </dsp:nvSpPr>
      <dsp:spPr>
        <a:xfrm>
          <a:off x="4338235" y="1692400"/>
          <a:ext cx="376089" cy="376089"/>
        </a:xfrm>
        <a:prstGeom prst="ellipse">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9949AF-EFFF-4EBB-9465-4C826FCB95D8}">
      <dsp:nvSpPr>
        <dsp:cNvPr id="0" name=""/>
        <dsp:cNvSpPr/>
      </dsp:nvSpPr>
      <dsp:spPr>
        <a:xfrm>
          <a:off x="6130810" y="0"/>
          <a:ext cx="2917328" cy="1504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kern="1200"/>
            <a:t>Machine learning algorithms (e.g. Naive Bayes and Support Vector Machines) will be used to improve the chatbot performance over time. </a:t>
          </a:r>
          <a:endParaRPr lang="en-KE" sz="1300" kern="1200"/>
        </a:p>
      </dsp:txBody>
      <dsp:txXfrm>
        <a:off x="6130810" y="0"/>
        <a:ext cx="2917328" cy="1504356"/>
      </dsp:txXfrm>
    </dsp:sp>
    <dsp:sp modelId="{3C44CB03-C82E-4375-A0DF-F086CD724726}">
      <dsp:nvSpPr>
        <dsp:cNvPr id="0" name=""/>
        <dsp:cNvSpPr/>
      </dsp:nvSpPr>
      <dsp:spPr>
        <a:xfrm>
          <a:off x="7401430" y="1692400"/>
          <a:ext cx="376089" cy="376089"/>
        </a:xfrm>
        <a:prstGeom prst="ellipse">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1AF099-9CE9-47A2-970E-461578211DB5}">
      <dsp:nvSpPr>
        <dsp:cNvPr id="0" name=""/>
        <dsp:cNvSpPr/>
      </dsp:nvSpPr>
      <dsp:spPr>
        <a:xfrm>
          <a:off x="657704" y="584325"/>
          <a:ext cx="1059620" cy="10596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14A2C6-408D-45CD-8EA6-8EA3440909D2}">
      <dsp:nvSpPr>
        <dsp:cNvPr id="0" name=""/>
        <dsp:cNvSpPr/>
      </dsp:nvSpPr>
      <dsp:spPr>
        <a:xfrm>
          <a:off x="10159" y="2045809"/>
          <a:ext cx="2354711"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 We used both manual and automated testing methods to ensure the chatbot's accuracy and efficiency. </a:t>
          </a:r>
        </a:p>
      </dsp:txBody>
      <dsp:txXfrm>
        <a:off x="10159" y="2045809"/>
        <a:ext cx="2354711" cy="1215000"/>
      </dsp:txXfrm>
    </dsp:sp>
    <dsp:sp modelId="{4EEC8C0E-7961-4851-A62E-568AD05E150D}">
      <dsp:nvSpPr>
        <dsp:cNvPr id="0" name=""/>
        <dsp:cNvSpPr/>
      </dsp:nvSpPr>
      <dsp:spPr>
        <a:xfrm>
          <a:off x="3424491" y="584325"/>
          <a:ext cx="1059620" cy="10596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8077A9-3946-412B-A90A-F6402BB091E4}">
      <dsp:nvSpPr>
        <dsp:cNvPr id="0" name=""/>
        <dsp:cNvSpPr/>
      </dsp:nvSpPr>
      <dsp:spPr>
        <a:xfrm>
          <a:off x="2918020" y="2045809"/>
          <a:ext cx="1744786"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Some of the test cases we used included asking the chatbot questions related to the FAQ, testing its ability to recognize different intents, and evaluating its responses to various user inputs. </a:t>
          </a:r>
        </a:p>
      </dsp:txBody>
      <dsp:txXfrm>
        <a:off x="2918020" y="2045809"/>
        <a:ext cx="1744786" cy="1215000"/>
      </dsp:txXfrm>
    </dsp:sp>
    <dsp:sp modelId="{F73C051F-4401-4714-A0C7-26F98EE46E66}">
      <dsp:nvSpPr>
        <dsp:cNvPr id="0" name=""/>
        <dsp:cNvSpPr/>
      </dsp:nvSpPr>
      <dsp:spPr>
        <a:xfrm>
          <a:off x="6191277" y="584325"/>
          <a:ext cx="1059620" cy="10596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D2C8C6-337E-4AEF-B36B-317FC0779FC8}">
      <dsp:nvSpPr>
        <dsp:cNvPr id="0" name=""/>
        <dsp:cNvSpPr/>
      </dsp:nvSpPr>
      <dsp:spPr>
        <a:xfrm>
          <a:off x="5543731" y="2045809"/>
          <a:ext cx="2354711"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solidFill>
                <a:schemeClr val="bg1"/>
              </a:solidFill>
            </a:rPr>
            <a:t>We measured </a:t>
          </a:r>
          <a:r>
            <a:rPr lang="en-US" sz="1100" kern="1200" dirty="0"/>
            <a:t>the chatbot's </a:t>
          </a:r>
          <a:r>
            <a:rPr lang="en-US" sz="1100" kern="1200" dirty="0">
              <a:solidFill>
                <a:schemeClr val="bg1"/>
              </a:solidFill>
            </a:rPr>
            <a:t>accuracy and e</a:t>
          </a:r>
          <a:r>
            <a:rPr lang="en-US" sz="1100" kern="1200" dirty="0"/>
            <a:t>fficiency by its </a:t>
          </a:r>
          <a:r>
            <a:rPr lang="en-US" sz="1100" kern="1200" dirty="0">
              <a:solidFill>
                <a:schemeClr val="bg1"/>
              </a:solidFill>
            </a:rPr>
            <a:t>performance whe</a:t>
          </a:r>
          <a:r>
            <a:rPr lang="en-US" sz="1100" kern="1200" dirty="0"/>
            <a:t>n interacting with </a:t>
          </a:r>
          <a:r>
            <a:rPr lang="en-US" sz="1100" kern="1200" dirty="0">
              <a:solidFill>
                <a:schemeClr val="bg1"/>
              </a:solidFill>
            </a:rPr>
            <a:t>a u</a:t>
          </a:r>
          <a:r>
            <a:rPr lang="en-US" sz="1100" kern="1200" dirty="0"/>
            <a:t>ser.</a:t>
          </a:r>
        </a:p>
      </dsp:txBody>
      <dsp:txXfrm>
        <a:off x="5543731" y="2045809"/>
        <a:ext cx="2354711" cy="1215000"/>
      </dsp:txXfrm>
    </dsp:sp>
    <dsp:sp modelId="{7FAD8265-39EE-41C7-9777-501D6364B237}">
      <dsp:nvSpPr>
        <dsp:cNvPr id="0" name=""/>
        <dsp:cNvSpPr/>
      </dsp:nvSpPr>
      <dsp:spPr>
        <a:xfrm>
          <a:off x="8958063" y="584325"/>
          <a:ext cx="1059620" cy="10596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DFE06A-FECA-457B-856F-CE1C73244F22}">
      <dsp:nvSpPr>
        <dsp:cNvPr id="0" name=""/>
        <dsp:cNvSpPr/>
      </dsp:nvSpPr>
      <dsp:spPr>
        <a:xfrm>
          <a:off x="8310518" y="2045809"/>
          <a:ext cx="2354711"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We will conduct user testing to get feedback on the chatbot's performance and make any necessary improvements.</a:t>
          </a:r>
        </a:p>
      </dsp:txBody>
      <dsp:txXfrm>
        <a:off x="8310518" y="2045809"/>
        <a:ext cx="2354711" cy="12150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3C30A2-B5F3-41A8-AE97-6BD056EB1B93}">
      <dsp:nvSpPr>
        <dsp:cNvPr id="0" name=""/>
        <dsp:cNvSpPr/>
      </dsp:nvSpPr>
      <dsp:spPr>
        <a:xfrm>
          <a:off x="489253" y="606946"/>
          <a:ext cx="793388" cy="7933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19D3E5-D26C-4AE5-9FAA-3C4F92E32C30}">
      <dsp:nvSpPr>
        <dsp:cNvPr id="0" name=""/>
        <dsp:cNvSpPr/>
      </dsp:nvSpPr>
      <dsp:spPr>
        <a:xfrm>
          <a:off x="4405" y="1782430"/>
          <a:ext cx="1763085" cy="1371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Our FAQ chatbot has demonstrated high accuracy and efficiency in responding to user queries.</a:t>
          </a:r>
        </a:p>
      </dsp:txBody>
      <dsp:txXfrm>
        <a:off x="4405" y="1782430"/>
        <a:ext cx="1763085" cy="1371513"/>
      </dsp:txXfrm>
    </dsp:sp>
    <dsp:sp modelId="{3460A039-4848-4F55-ABB8-2151A71B5D31}">
      <dsp:nvSpPr>
        <dsp:cNvPr id="0" name=""/>
        <dsp:cNvSpPr/>
      </dsp:nvSpPr>
      <dsp:spPr>
        <a:xfrm>
          <a:off x="2560879" y="606946"/>
          <a:ext cx="793388" cy="7933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DC8419-0E2E-4E99-B64E-CE3DEBD98A40}">
      <dsp:nvSpPr>
        <dsp:cNvPr id="0" name=""/>
        <dsp:cNvSpPr/>
      </dsp:nvSpPr>
      <dsp:spPr>
        <a:xfrm>
          <a:off x="2076031" y="1782430"/>
          <a:ext cx="1763085" cy="1371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Based on user satisfaction metrics, it has successfully met our goals of improving customer support and reducing response times. </a:t>
          </a:r>
        </a:p>
      </dsp:txBody>
      <dsp:txXfrm>
        <a:off x="2076031" y="1782430"/>
        <a:ext cx="1763085" cy="1371513"/>
      </dsp:txXfrm>
    </dsp:sp>
    <dsp:sp modelId="{466DB53D-664C-4A26-A477-6E082660DEA3}">
      <dsp:nvSpPr>
        <dsp:cNvPr id="0" name=""/>
        <dsp:cNvSpPr/>
      </dsp:nvSpPr>
      <dsp:spPr>
        <a:xfrm>
          <a:off x="4632505" y="606946"/>
          <a:ext cx="793388" cy="7933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F71A0D-BA48-4DE3-9890-10F86A6021BE}">
      <dsp:nvSpPr>
        <dsp:cNvPr id="0" name=""/>
        <dsp:cNvSpPr/>
      </dsp:nvSpPr>
      <dsp:spPr>
        <a:xfrm>
          <a:off x="4147657" y="1782430"/>
          <a:ext cx="1763085" cy="1371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The chatbot's potential applications are widespread, including customer support for various industries and educational purposes. </a:t>
          </a:r>
        </a:p>
      </dsp:txBody>
      <dsp:txXfrm>
        <a:off x="4147657" y="1782430"/>
        <a:ext cx="1763085" cy="1371513"/>
      </dsp:txXfrm>
    </dsp:sp>
    <dsp:sp modelId="{9902C4EF-EDB4-4292-9A79-AACF11916576}">
      <dsp:nvSpPr>
        <dsp:cNvPr id="0" name=""/>
        <dsp:cNvSpPr/>
      </dsp:nvSpPr>
      <dsp:spPr>
        <a:xfrm>
          <a:off x="6704131" y="606946"/>
          <a:ext cx="793388" cy="7933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F9725A-00D6-49F5-AB9E-E1543E1A5EBA}">
      <dsp:nvSpPr>
        <dsp:cNvPr id="0" name=""/>
        <dsp:cNvSpPr/>
      </dsp:nvSpPr>
      <dsp:spPr>
        <a:xfrm>
          <a:off x="6219283" y="1782430"/>
          <a:ext cx="1763085" cy="1371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As future directions for the project, we plan to integrate more advanced NLP techniques and machine learning algorithms to further improve the chatbot's performance. </a:t>
          </a:r>
        </a:p>
      </dsp:txBody>
      <dsp:txXfrm>
        <a:off x="6219283" y="1782430"/>
        <a:ext cx="1763085" cy="1371513"/>
      </dsp:txXfrm>
    </dsp:sp>
    <dsp:sp modelId="{20D6BD48-BCB6-4A72-92B7-BAE04468B09E}">
      <dsp:nvSpPr>
        <dsp:cNvPr id="0" name=""/>
        <dsp:cNvSpPr/>
      </dsp:nvSpPr>
      <dsp:spPr>
        <a:xfrm>
          <a:off x="8775757" y="606946"/>
          <a:ext cx="793388" cy="79338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B97375-3E47-4CF3-994A-4B8856D6A755}">
      <dsp:nvSpPr>
        <dsp:cNvPr id="0" name=""/>
        <dsp:cNvSpPr/>
      </dsp:nvSpPr>
      <dsp:spPr>
        <a:xfrm>
          <a:off x="8290908" y="1782430"/>
          <a:ext cx="1763085" cy="1371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The success of this project highlights the power of AI and machine learning in revolutionizing customer support and enhancing user experiences.</a:t>
          </a:r>
        </a:p>
      </dsp:txBody>
      <dsp:txXfrm>
        <a:off x="8290908" y="1782430"/>
        <a:ext cx="1763085" cy="13715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DE7DE-7F12-431D-86D2-E46EEC663F22}">
      <dsp:nvSpPr>
        <dsp:cNvPr id="0" name=""/>
        <dsp:cNvSpPr/>
      </dsp:nvSpPr>
      <dsp:spPr>
        <a:xfrm>
          <a:off x="658820" y="196596"/>
          <a:ext cx="612246" cy="6122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927314-AC2B-43D3-879A-545FC0CCF5D2}">
      <dsp:nvSpPr>
        <dsp:cNvPr id="0" name=""/>
        <dsp:cNvSpPr/>
      </dsp:nvSpPr>
      <dsp:spPr>
        <a:xfrm>
          <a:off x="284669" y="1016541"/>
          <a:ext cx="1360546" cy="54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To design and develop a chatbot that meets the needs of the target audience</a:t>
          </a:r>
        </a:p>
      </dsp:txBody>
      <dsp:txXfrm>
        <a:off x="284669" y="1016541"/>
        <a:ext cx="1360546" cy="544218"/>
      </dsp:txXfrm>
    </dsp:sp>
    <dsp:sp modelId="{706873F5-CE9D-47F8-A9C1-1AD2934C1375}">
      <dsp:nvSpPr>
        <dsp:cNvPr id="0" name=""/>
        <dsp:cNvSpPr/>
      </dsp:nvSpPr>
      <dsp:spPr>
        <a:xfrm>
          <a:off x="2257462" y="196596"/>
          <a:ext cx="612246" cy="6122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FE219C-BA73-4D15-8411-E86694449137}">
      <dsp:nvSpPr>
        <dsp:cNvPr id="0" name=""/>
        <dsp:cNvSpPr/>
      </dsp:nvSpPr>
      <dsp:spPr>
        <a:xfrm>
          <a:off x="1883312" y="1016541"/>
          <a:ext cx="1360546" cy="54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To increase user engagement and satisfaction with Moringa School.</a:t>
          </a:r>
        </a:p>
      </dsp:txBody>
      <dsp:txXfrm>
        <a:off x="1883312" y="1016541"/>
        <a:ext cx="1360546" cy="544218"/>
      </dsp:txXfrm>
    </dsp:sp>
    <dsp:sp modelId="{B6A3AB22-9EC4-49CF-850E-0B7FB9E15D5C}">
      <dsp:nvSpPr>
        <dsp:cNvPr id="0" name=""/>
        <dsp:cNvSpPr/>
      </dsp:nvSpPr>
      <dsp:spPr>
        <a:xfrm>
          <a:off x="3856105" y="196596"/>
          <a:ext cx="612246" cy="61224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D1A4AA-7C88-4B86-9C72-1D642C1FD6A0}">
      <dsp:nvSpPr>
        <dsp:cNvPr id="0" name=""/>
        <dsp:cNvSpPr/>
      </dsp:nvSpPr>
      <dsp:spPr>
        <a:xfrm>
          <a:off x="3481955" y="1016541"/>
          <a:ext cx="1360546" cy="54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To reduce customer support workload and improve efficiency</a:t>
          </a:r>
        </a:p>
      </dsp:txBody>
      <dsp:txXfrm>
        <a:off x="3481955" y="1016541"/>
        <a:ext cx="1360546" cy="544218"/>
      </dsp:txXfrm>
    </dsp:sp>
    <dsp:sp modelId="{B02BB395-EC6E-4500-9E32-E5717FCB8DF9}">
      <dsp:nvSpPr>
        <dsp:cNvPr id="0" name=""/>
        <dsp:cNvSpPr/>
      </dsp:nvSpPr>
      <dsp:spPr>
        <a:xfrm>
          <a:off x="2257462" y="1900897"/>
          <a:ext cx="612246" cy="61224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4E7EBD-EC27-42E6-BBDE-1E1F8DFCCC39}">
      <dsp:nvSpPr>
        <dsp:cNvPr id="0" name=""/>
        <dsp:cNvSpPr/>
      </dsp:nvSpPr>
      <dsp:spPr>
        <a:xfrm>
          <a:off x="1883312" y="2720842"/>
          <a:ext cx="1360546" cy="54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To gather insights on user behavior and preferences to inform future product development</a:t>
          </a:r>
        </a:p>
      </dsp:txBody>
      <dsp:txXfrm>
        <a:off x="1883312" y="2720842"/>
        <a:ext cx="1360546" cy="5442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9721BF-86A0-484C-BDAD-F7879752A006}">
      <dsp:nvSpPr>
        <dsp:cNvPr id="0" name=""/>
        <dsp:cNvSpPr/>
      </dsp:nvSpPr>
      <dsp:spPr>
        <a:xfrm>
          <a:off x="0" y="625"/>
          <a:ext cx="6582555" cy="1463013"/>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AEC2B8-D8C3-44DF-AF77-61EEEA3887E2}">
      <dsp:nvSpPr>
        <dsp:cNvPr id="0" name=""/>
        <dsp:cNvSpPr/>
      </dsp:nvSpPr>
      <dsp:spPr>
        <a:xfrm>
          <a:off x="442561" y="329803"/>
          <a:ext cx="804657" cy="804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23680C-C63D-41A8-AE5F-FB98D6D8108F}">
      <dsp:nvSpPr>
        <dsp:cNvPr id="0" name=""/>
        <dsp:cNvSpPr/>
      </dsp:nvSpPr>
      <dsp:spPr>
        <a:xfrm>
          <a:off x="1689780" y="625"/>
          <a:ext cx="4892774" cy="1463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36" tIns="154836" rIns="154836" bIns="154836" numCol="1" spcCol="1270" anchor="ctr" anchorCtr="0">
          <a:noAutofit/>
        </a:bodyPr>
        <a:lstStyle/>
        <a:p>
          <a:pPr marL="0" lvl="0" indent="0" algn="l" defTabSz="1111250">
            <a:lnSpc>
              <a:spcPct val="100000"/>
            </a:lnSpc>
            <a:spcBef>
              <a:spcPct val="0"/>
            </a:spcBef>
            <a:spcAft>
              <a:spcPct val="35000"/>
            </a:spcAft>
            <a:buNone/>
          </a:pPr>
          <a:r>
            <a:rPr lang="en-US" sz="2500" kern="1200" dirty="0"/>
            <a:t>Computer program</a:t>
          </a:r>
          <a:endParaRPr lang="en-KE" sz="2500" kern="1200" dirty="0"/>
        </a:p>
      </dsp:txBody>
      <dsp:txXfrm>
        <a:off x="1689780" y="625"/>
        <a:ext cx="4892774" cy="1463013"/>
      </dsp:txXfrm>
    </dsp:sp>
    <dsp:sp modelId="{6D259BFE-00B7-4CAC-BFD2-4A28EFD111FA}">
      <dsp:nvSpPr>
        <dsp:cNvPr id="0" name=""/>
        <dsp:cNvSpPr/>
      </dsp:nvSpPr>
      <dsp:spPr>
        <a:xfrm>
          <a:off x="0" y="1829392"/>
          <a:ext cx="6582555" cy="1463013"/>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88510A-052E-4C83-86C4-E040A37B7B5A}">
      <dsp:nvSpPr>
        <dsp:cNvPr id="0" name=""/>
        <dsp:cNvSpPr/>
      </dsp:nvSpPr>
      <dsp:spPr>
        <a:xfrm>
          <a:off x="442561" y="2158570"/>
          <a:ext cx="804657" cy="804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719838-A7AE-4667-8F3A-7FB8A3418486}">
      <dsp:nvSpPr>
        <dsp:cNvPr id="0" name=""/>
        <dsp:cNvSpPr/>
      </dsp:nvSpPr>
      <dsp:spPr>
        <a:xfrm>
          <a:off x="1689780" y="1829392"/>
          <a:ext cx="4892774" cy="1463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36" tIns="154836" rIns="154836" bIns="154836" numCol="1" spcCol="1270" anchor="ctr" anchorCtr="0">
          <a:noAutofit/>
        </a:bodyPr>
        <a:lstStyle/>
        <a:p>
          <a:pPr marL="0" lvl="0" indent="0" algn="l" defTabSz="1111250">
            <a:lnSpc>
              <a:spcPct val="100000"/>
            </a:lnSpc>
            <a:spcBef>
              <a:spcPct val="0"/>
            </a:spcBef>
            <a:spcAft>
              <a:spcPct val="35000"/>
            </a:spcAft>
            <a:buNone/>
          </a:pPr>
          <a:r>
            <a:rPr lang="en-US" sz="2500" kern="1200" dirty="0"/>
            <a:t>Simulates human conversation</a:t>
          </a:r>
          <a:endParaRPr lang="en-KE" sz="2500" kern="1200" dirty="0"/>
        </a:p>
      </dsp:txBody>
      <dsp:txXfrm>
        <a:off x="1689780" y="1829392"/>
        <a:ext cx="4892774" cy="1463013"/>
      </dsp:txXfrm>
    </dsp:sp>
    <dsp:sp modelId="{1C25D2B6-7C46-446F-8DFC-8E7380388F4C}">
      <dsp:nvSpPr>
        <dsp:cNvPr id="0" name=""/>
        <dsp:cNvSpPr/>
      </dsp:nvSpPr>
      <dsp:spPr>
        <a:xfrm>
          <a:off x="0" y="3658159"/>
          <a:ext cx="6582555" cy="1463013"/>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B427C4-4731-4051-9B10-1C1EDFB6E9D7}">
      <dsp:nvSpPr>
        <dsp:cNvPr id="0" name=""/>
        <dsp:cNvSpPr/>
      </dsp:nvSpPr>
      <dsp:spPr>
        <a:xfrm>
          <a:off x="442561" y="3987337"/>
          <a:ext cx="804657" cy="804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FB204E-D2A4-41ED-9E24-02565A64B5E5}">
      <dsp:nvSpPr>
        <dsp:cNvPr id="0" name=""/>
        <dsp:cNvSpPr/>
      </dsp:nvSpPr>
      <dsp:spPr>
        <a:xfrm>
          <a:off x="1689780" y="3658159"/>
          <a:ext cx="4892774" cy="1463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36" tIns="154836" rIns="154836" bIns="154836" numCol="1" spcCol="1270" anchor="ctr" anchorCtr="0">
          <a:noAutofit/>
        </a:bodyPr>
        <a:lstStyle/>
        <a:p>
          <a:pPr marL="0" lvl="0" indent="0" algn="l" defTabSz="1111250">
            <a:lnSpc>
              <a:spcPct val="100000"/>
            </a:lnSpc>
            <a:spcBef>
              <a:spcPct val="0"/>
            </a:spcBef>
            <a:spcAft>
              <a:spcPct val="35000"/>
            </a:spcAft>
            <a:buNone/>
          </a:pPr>
          <a:r>
            <a:rPr lang="en-US" sz="2500" kern="1200" dirty="0"/>
            <a:t>Through voice commands, text chats, or both.</a:t>
          </a:r>
          <a:endParaRPr lang="en-KE" sz="2500" kern="1200" dirty="0"/>
        </a:p>
      </dsp:txBody>
      <dsp:txXfrm>
        <a:off x="1689780" y="3658159"/>
        <a:ext cx="4892774" cy="146301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263C79-564B-41FB-8764-791B8D578063}">
      <dsp:nvSpPr>
        <dsp:cNvPr id="0" name=""/>
        <dsp:cNvSpPr/>
      </dsp:nvSpPr>
      <dsp:spPr>
        <a:xfrm>
          <a:off x="381276" y="1538650"/>
          <a:ext cx="881864" cy="8818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sp>
    <dsp:sp modelId="{E4485B28-AAD4-42CC-8920-5989CB4D1D99}">
      <dsp:nvSpPr>
        <dsp:cNvPr id="0" name=""/>
        <dsp:cNvSpPr/>
      </dsp:nvSpPr>
      <dsp:spPr>
        <a:xfrm>
          <a:off x="0" y="2723598"/>
          <a:ext cx="195969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kern="1200" dirty="0">
              <a:solidFill>
                <a:srgbClr val="15284C"/>
              </a:solidFill>
            </a:rPr>
            <a:t>Natural Language Processing (NLP</a:t>
          </a:r>
          <a:r>
            <a:rPr lang="en-US" sz="1400" kern="1200" dirty="0">
              <a:solidFill>
                <a:srgbClr val="15284C"/>
              </a:solidFill>
            </a:rPr>
            <a:t>) </a:t>
          </a:r>
          <a:endParaRPr lang="en-KE" sz="1400" kern="1200" dirty="0">
            <a:solidFill>
              <a:srgbClr val="15284C"/>
            </a:solidFill>
          </a:endParaRPr>
        </a:p>
      </dsp:txBody>
      <dsp:txXfrm>
        <a:off x="0" y="2723598"/>
        <a:ext cx="1959699" cy="720000"/>
      </dsp:txXfrm>
    </dsp:sp>
    <dsp:sp modelId="{5B7BA6D7-37A1-458A-87C2-34DCC448DC05}">
      <dsp:nvSpPr>
        <dsp:cNvPr id="0" name=""/>
        <dsp:cNvSpPr/>
      </dsp:nvSpPr>
      <dsp:spPr>
        <a:xfrm>
          <a:off x="2611786" y="1541895"/>
          <a:ext cx="881864" cy="8818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439229-7F91-466F-98AA-2A34F2CC35BE}">
      <dsp:nvSpPr>
        <dsp:cNvPr id="0" name=""/>
        <dsp:cNvSpPr/>
      </dsp:nvSpPr>
      <dsp:spPr>
        <a:xfrm>
          <a:off x="2072860" y="2726853"/>
          <a:ext cx="195969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kern="1200"/>
            <a:t>Machine Learning Algorithms </a:t>
          </a:r>
          <a:endParaRPr lang="en-KE" sz="1400" b="1" kern="1200" dirty="0"/>
        </a:p>
      </dsp:txBody>
      <dsp:txXfrm>
        <a:off x="2072860" y="2726853"/>
        <a:ext cx="1959699" cy="720000"/>
      </dsp:txXfrm>
    </dsp:sp>
    <dsp:sp modelId="{106B65E2-EEB0-4F23-8B5D-66787A5010EE}">
      <dsp:nvSpPr>
        <dsp:cNvPr id="0" name=""/>
        <dsp:cNvSpPr/>
      </dsp:nvSpPr>
      <dsp:spPr>
        <a:xfrm>
          <a:off x="5141663" y="1576967"/>
          <a:ext cx="881864" cy="8818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31EF0C-419A-4678-98A6-DD4414CD80C0}">
      <dsp:nvSpPr>
        <dsp:cNvPr id="0" name=""/>
        <dsp:cNvSpPr/>
      </dsp:nvSpPr>
      <dsp:spPr>
        <a:xfrm>
          <a:off x="4602754" y="2761917"/>
          <a:ext cx="195969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kern="1200"/>
            <a:t>To understand user queries and provide appropriate responses</a:t>
          </a:r>
          <a:r>
            <a:rPr lang="en-US" sz="1400" kern="1200"/>
            <a:t>.</a:t>
          </a:r>
          <a:endParaRPr lang="en-KE" sz="1400" kern="1200" dirty="0"/>
        </a:p>
      </dsp:txBody>
      <dsp:txXfrm>
        <a:off x="4602754" y="2761917"/>
        <a:ext cx="1959699"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75D53B-44D9-45DC-BE86-7553373367E4}">
      <dsp:nvSpPr>
        <dsp:cNvPr id="0" name=""/>
        <dsp:cNvSpPr/>
      </dsp:nvSpPr>
      <dsp:spPr>
        <a:xfrm>
          <a:off x="702622" y="638796"/>
          <a:ext cx="1252294" cy="125229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4BBC2B-F925-4096-BC6E-ED797A612292}">
      <dsp:nvSpPr>
        <dsp:cNvPr id="0" name=""/>
        <dsp:cNvSpPr/>
      </dsp:nvSpPr>
      <dsp:spPr>
        <a:xfrm>
          <a:off x="969505" y="905678"/>
          <a:ext cx="718529" cy="7185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94A8D26-66F9-4E3C-8951-C3701A389B35}">
      <dsp:nvSpPr>
        <dsp:cNvPr id="0" name=""/>
        <dsp:cNvSpPr/>
      </dsp:nvSpPr>
      <dsp:spPr>
        <a:xfrm>
          <a:off x="302298" y="2281150"/>
          <a:ext cx="205294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24/7 availability</a:t>
          </a:r>
          <a:endParaRPr lang="en-KE" sz="1500" kern="1200"/>
        </a:p>
      </dsp:txBody>
      <dsp:txXfrm>
        <a:off x="302298" y="2281150"/>
        <a:ext cx="2052942" cy="720000"/>
      </dsp:txXfrm>
    </dsp:sp>
    <dsp:sp modelId="{DE6C5EFD-5AF2-483C-AD1C-8132B771A991}">
      <dsp:nvSpPr>
        <dsp:cNvPr id="0" name=""/>
        <dsp:cNvSpPr/>
      </dsp:nvSpPr>
      <dsp:spPr>
        <a:xfrm>
          <a:off x="3114830" y="638796"/>
          <a:ext cx="1252294" cy="125229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9D9235-FCAD-4A9D-8C93-7F5D112ECC3E}">
      <dsp:nvSpPr>
        <dsp:cNvPr id="0" name=""/>
        <dsp:cNvSpPr/>
      </dsp:nvSpPr>
      <dsp:spPr>
        <a:xfrm>
          <a:off x="3381712" y="905678"/>
          <a:ext cx="718529" cy="7185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8AE373-4BEA-4B02-9D91-DCBF4B270601}">
      <dsp:nvSpPr>
        <dsp:cNvPr id="0" name=""/>
        <dsp:cNvSpPr/>
      </dsp:nvSpPr>
      <dsp:spPr>
        <a:xfrm>
          <a:off x="2714506" y="2281150"/>
          <a:ext cx="205294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Faster response times</a:t>
          </a:r>
          <a:endParaRPr lang="en-KE" sz="1500" kern="1200"/>
        </a:p>
      </dsp:txBody>
      <dsp:txXfrm>
        <a:off x="2714506" y="2281150"/>
        <a:ext cx="2052942" cy="720000"/>
      </dsp:txXfrm>
    </dsp:sp>
    <dsp:sp modelId="{A6562E62-7443-4080-B5C4-0A8FD2A48A0B}">
      <dsp:nvSpPr>
        <dsp:cNvPr id="0" name=""/>
        <dsp:cNvSpPr/>
      </dsp:nvSpPr>
      <dsp:spPr>
        <a:xfrm>
          <a:off x="5527037" y="638796"/>
          <a:ext cx="1252294" cy="125229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9234FD-0EC3-461E-9D42-1C5E3B5D82E8}">
      <dsp:nvSpPr>
        <dsp:cNvPr id="0" name=""/>
        <dsp:cNvSpPr/>
      </dsp:nvSpPr>
      <dsp:spPr>
        <a:xfrm>
          <a:off x="5793920" y="905678"/>
          <a:ext cx="718529" cy="7185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3F14CE-D55D-4F8B-AF50-A34F675F02CF}">
      <dsp:nvSpPr>
        <dsp:cNvPr id="0" name=""/>
        <dsp:cNvSpPr/>
      </dsp:nvSpPr>
      <dsp:spPr>
        <a:xfrm>
          <a:off x="5126713" y="2281150"/>
          <a:ext cx="205294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Consistent and accurate responses</a:t>
          </a:r>
          <a:endParaRPr lang="en-KE" sz="1500" kern="1200"/>
        </a:p>
      </dsp:txBody>
      <dsp:txXfrm>
        <a:off x="5126713" y="2281150"/>
        <a:ext cx="2052942" cy="720000"/>
      </dsp:txXfrm>
    </dsp:sp>
    <dsp:sp modelId="{2C10A50C-3676-402D-B57B-460E28283173}">
      <dsp:nvSpPr>
        <dsp:cNvPr id="0" name=""/>
        <dsp:cNvSpPr/>
      </dsp:nvSpPr>
      <dsp:spPr>
        <a:xfrm>
          <a:off x="7939245" y="638796"/>
          <a:ext cx="1252294" cy="125229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3A5FA1-6D8F-4224-A51B-1C6328FFE972}">
      <dsp:nvSpPr>
        <dsp:cNvPr id="0" name=""/>
        <dsp:cNvSpPr/>
      </dsp:nvSpPr>
      <dsp:spPr>
        <a:xfrm>
          <a:off x="8206127" y="905678"/>
          <a:ext cx="718529" cy="71852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F27073-8EA1-4DFD-9487-3275D8073BE6}">
      <dsp:nvSpPr>
        <dsp:cNvPr id="0" name=""/>
        <dsp:cNvSpPr/>
      </dsp:nvSpPr>
      <dsp:spPr>
        <a:xfrm>
          <a:off x="7538921" y="2281150"/>
          <a:ext cx="205294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Cost-effective</a:t>
          </a:r>
          <a:endParaRPr lang="en-KE" sz="1500" kern="1200"/>
        </a:p>
      </dsp:txBody>
      <dsp:txXfrm>
        <a:off x="7538921" y="2281150"/>
        <a:ext cx="2052942"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E5DA58-E995-4D7E-8745-27BF4627D9C7}">
      <dsp:nvSpPr>
        <dsp:cNvPr id="0" name=""/>
        <dsp:cNvSpPr/>
      </dsp:nvSpPr>
      <dsp:spPr>
        <a:xfrm>
          <a:off x="1424786" y="1138799"/>
          <a:ext cx="2505359" cy="2505359"/>
        </a:xfrm>
        <a:prstGeom prst="gear9">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a:t>Natural Language Processing (NLP) is a branch of AI that enables computers to understand and process human language.</a:t>
          </a:r>
          <a:endParaRPr lang="en-KE" sz="1200" kern="1200"/>
        </a:p>
      </dsp:txBody>
      <dsp:txXfrm>
        <a:off x="1928475" y="1725667"/>
        <a:ext cx="1497981" cy="1287807"/>
      </dsp:txXfrm>
    </dsp:sp>
    <dsp:sp modelId="{8B1AFFB0-CE96-4322-BA01-730B98E729FB}">
      <dsp:nvSpPr>
        <dsp:cNvPr id="0" name=""/>
        <dsp:cNvSpPr/>
      </dsp:nvSpPr>
      <dsp:spPr>
        <a:xfrm>
          <a:off x="1550750" y="706596"/>
          <a:ext cx="3081592" cy="3081592"/>
        </a:xfrm>
        <a:prstGeom prst="circularArrow">
          <a:avLst>
            <a:gd name="adj1" fmla="val 4878"/>
            <a:gd name="adj2" fmla="val 312630"/>
            <a:gd name="adj3" fmla="val 3169446"/>
            <a:gd name="adj4" fmla="val 15185259"/>
            <a:gd name="adj5" fmla="val 5691"/>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FA5018-B857-4279-AEE8-13CDE3353AFE}">
      <dsp:nvSpPr>
        <dsp:cNvPr id="0" name=""/>
        <dsp:cNvSpPr/>
      </dsp:nvSpPr>
      <dsp:spPr>
        <a:xfrm>
          <a:off x="1259296" y="53473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1F0311-B0A7-4199-82A4-2B7189DB0AD6}">
      <dsp:nvSpPr>
        <dsp:cNvPr id="0" name=""/>
        <dsp:cNvSpPr/>
      </dsp:nvSpPr>
      <dsp:spPr>
        <a:xfrm>
          <a:off x="0" y="2058071"/>
          <a:ext cx="4925923"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dirty="0"/>
            <a:t>Intent recognition</a:t>
          </a:r>
        </a:p>
      </dsp:txBody>
      <dsp:txXfrm>
        <a:off x="0" y="2058071"/>
        <a:ext cx="4925923" cy="648000"/>
      </dsp:txXfrm>
    </dsp:sp>
    <dsp:sp modelId="{2151B9E7-AD14-4803-A176-C7597BD253BC}">
      <dsp:nvSpPr>
        <dsp:cNvPr id="0" name=""/>
        <dsp:cNvSpPr/>
      </dsp:nvSpPr>
      <dsp:spPr>
        <a:xfrm>
          <a:off x="0" y="2553129"/>
          <a:ext cx="4320000" cy="53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Identifies the user's intent from their message.</a:t>
          </a:r>
        </a:p>
      </dsp:txBody>
      <dsp:txXfrm>
        <a:off x="0" y="2553129"/>
        <a:ext cx="4320000" cy="535895"/>
      </dsp:txXfrm>
    </dsp:sp>
    <dsp:sp modelId="{26559079-FB50-44A8-B797-D7014A687C9F}">
      <dsp:nvSpPr>
        <dsp:cNvPr id="0" name=""/>
        <dsp:cNvSpPr/>
      </dsp:nvSpPr>
      <dsp:spPr>
        <a:xfrm>
          <a:off x="7755324" y="464227"/>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503B74-1996-41F8-8485-303F2189107B}">
      <dsp:nvSpPr>
        <dsp:cNvPr id="0" name=""/>
        <dsp:cNvSpPr/>
      </dsp:nvSpPr>
      <dsp:spPr>
        <a:xfrm>
          <a:off x="6570650" y="201681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dirty="0"/>
            <a:t>Entity recognition</a:t>
          </a:r>
        </a:p>
      </dsp:txBody>
      <dsp:txXfrm>
        <a:off x="6570650" y="2016812"/>
        <a:ext cx="4320000" cy="648000"/>
      </dsp:txXfrm>
    </dsp:sp>
    <dsp:sp modelId="{1436D3F4-7C23-421D-8B05-0E1E147487B6}">
      <dsp:nvSpPr>
        <dsp:cNvPr id="0" name=""/>
        <dsp:cNvSpPr/>
      </dsp:nvSpPr>
      <dsp:spPr>
        <a:xfrm>
          <a:off x="6570650" y="2528060"/>
          <a:ext cx="4320000" cy="53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Extracts relevant information from the user's message.</a:t>
          </a:r>
        </a:p>
      </dsp:txBody>
      <dsp:txXfrm>
        <a:off x="6570650" y="2528060"/>
        <a:ext cx="4320000" cy="53589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D2E00A-575E-4180-BC57-A953550AE95A}">
      <dsp:nvSpPr>
        <dsp:cNvPr id="0" name=""/>
        <dsp:cNvSpPr/>
      </dsp:nvSpPr>
      <dsp:spPr>
        <a:xfrm rot="16200000">
          <a:off x="770" y="1862"/>
          <a:ext cx="3757166" cy="3757166"/>
        </a:xfrm>
        <a:prstGeom prst="downArrow">
          <a:avLst>
            <a:gd name="adj1" fmla="val 50000"/>
            <a:gd name="adj2" fmla="val 35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Can be used to improve the performance of our FAQ chatbot by analyzing user interactions and feedback to identify areas for improvement. The chatbot can then be trained on this data to provide more accurate and helpful responses.</a:t>
          </a:r>
        </a:p>
      </dsp:txBody>
      <dsp:txXfrm rot="5400000">
        <a:off x="771" y="941152"/>
        <a:ext cx="3099662" cy="1878583"/>
      </dsp:txXfrm>
    </dsp:sp>
    <dsp:sp modelId="{26B4A002-CF29-4671-AF37-88F0B064CD8A}">
      <dsp:nvSpPr>
        <dsp:cNvPr id="0" name=""/>
        <dsp:cNvSpPr/>
      </dsp:nvSpPr>
      <dsp:spPr>
        <a:xfrm rot="5400000">
          <a:off x="6300463" y="1862"/>
          <a:ext cx="3757166" cy="3757166"/>
        </a:xfrm>
        <a:prstGeom prst="downArrow">
          <a:avLst>
            <a:gd name="adj1" fmla="val 50000"/>
            <a:gd name="adj2" fmla="val 35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They are already widely used in other applications such as image recognition, speech recognition, and recommendation systems. Netflix, for example, uses machine learning algorithms to recommend personalized content to users based on their viewing history.</a:t>
          </a:r>
        </a:p>
      </dsp:txBody>
      <dsp:txXfrm rot="-5400000">
        <a:off x="6957968" y="941154"/>
        <a:ext cx="3099662" cy="187858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27B298-F7EB-4067-A740-44FA04D9587C}">
      <dsp:nvSpPr>
        <dsp:cNvPr id="0" name=""/>
        <dsp:cNvSpPr/>
      </dsp:nvSpPr>
      <dsp:spPr>
        <a:xfrm>
          <a:off x="424412" y="249046"/>
          <a:ext cx="850313" cy="7367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B40E10-9609-45B1-A8E8-E36113D7326C}">
      <dsp:nvSpPr>
        <dsp:cNvPr id="0" name=""/>
        <dsp:cNvSpPr/>
      </dsp:nvSpPr>
      <dsp:spPr>
        <a:xfrm>
          <a:off x="590670" y="1089264"/>
          <a:ext cx="2429466" cy="315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sz="2000" kern="1200" dirty="0">
              <a:solidFill>
                <a:schemeClr val="bg1"/>
              </a:solidFill>
            </a:rPr>
            <a:t>Goal:</a:t>
          </a:r>
        </a:p>
      </dsp:txBody>
      <dsp:txXfrm>
        <a:off x="590670" y="1089264"/>
        <a:ext cx="2429466" cy="315770"/>
      </dsp:txXfrm>
    </dsp:sp>
    <dsp:sp modelId="{F956B537-C1B3-48EB-ADDD-AC84EB3991F4}">
      <dsp:nvSpPr>
        <dsp:cNvPr id="0" name=""/>
        <dsp:cNvSpPr/>
      </dsp:nvSpPr>
      <dsp:spPr>
        <a:xfrm>
          <a:off x="0" y="1520553"/>
          <a:ext cx="1701027" cy="2066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solidFill>
                <a:schemeClr val="bg1"/>
              </a:solidFill>
            </a:rPr>
            <a:t>To provide a reliable and efficient customer support experience by automating the handling of frequently asked questions.</a:t>
          </a:r>
        </a:p>
      </dsp:txBody>
      <dsp:txXfrm>
        <a:off x="0" y="1520553"/>
        <a:ext cx="1701027" cy="2066290"/>
      </dsp:txXfrm>
    </dsp:sp>
    <dsp:sp modelId="{ECAF4896-613D-4C58-981E-5685B0C89AE5}">
      <dsp:nvSpPr>
        <dsp:cNvPr id="0" name=""/>
        <dsp:cNvSpPr/>
      </dsp:nvSpPr>
      <dsp:spPr>
        <a:xfrm>
          <a:off x="2935662" y="249046"/>
          <a:ext cx="850313" cy="7367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B95F7C-1C37-4D39-B7D0-81E09EAB572A}">
      <dsp:nvSpPr>
        <dsp:cNvPr id="0" name=""/>
        <dsp:cNvSpPr/>
      </dsp:nvSpPr>
      <dsp:spPr>
        <a:xfrm>
          <a:off x="2164552" y="1089264"/>
          <a:ext cx="2429466" cy="315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US" sz="2000" kern="1200" dirty="0"/>
            <a:t>Scope:</a:t>
          </a:r>
        </a:p>
      </dsp:txBody>
      <dsp:txXfrm>
        <a:off x="2164552" y="1089264"/>
        <a:ext cx="2429466" cy="315770"/>
      </dsp:txXfrm>
    </dsp:sp>
    <dsp:sp modelId="{D3241029-0F6F-41F7-A4D6-EB1EC9C8086B}">
      <dsp:nvSpPr>
        <dsp:cNvPr id="0" name=""/>
        <dsp:cNvSpPr/>
      </dsp:nvSpPr>
      <dsp:spPr>
        <a:xfrm>
          <a:off x="2330825" y="1520553"/>
          <a:ext cx="2429466" cy="2066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Designing and developing the chatbot, integrating it with the Moringa School website, and testing its performance to ensure accuracy and effectiveness.</a:t>
          </a:r>
        </a:p>
      </dsp:txBody>
      <dsp:txXfrm>
        <a:off x="2330825" y="1520553"/>
        <a:ext cx="2429466" cy="2066290"/>
      </dsp:txXfrm>
    </dsp:sp>
    <dsp:sp modelId="{B2AEE438-BFE6-4075-81A2-F389AD8E7F91}">
      <dsp:nvSpPr>
        <dsp:cNvPr id="0" name=""/>
        <dsp:cNvSpPr/>
      </dsp:nvSpPr>
      <dsp:spPr>
        <a:xfrm>
          <a:off x="6039657" y="258286"/>
          <a:ext cx="850313" cy="7367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C6B43D-CB41-42A2-BFB6-3822F46230FD}">
      <dsp:nvSpPr>
        <dsp:cNvPr id="0" name=""/>
        <dsp:cNvSpPr/>
      </dsp:nvSpPr>
      <dsp:spPr>
        <a:xfrm>
          <a:off x="5427447" y="1089264"/>
          <a:ext cx="2429466" cy="315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US" sz="2000" kern="1200" dirty="0"/>
            <a:t>Timeline: </a:t>
          </a:r>
        </a:p>
      </dsp:txBody>
      <dsp:txXfrm>
        <a:off x="5427447" y="1089264"/>
        <a:ext cx="2429466" cy="315770"/>
      </dsp:txXfrm>
    </dsp:sp>
    <dsp:sp modelId="{B7FB777D-2A55-4CE9-A3F0-3EBD0B85A0F1}">
      <dsp:nvSpPr>
        <dsp:cNvPr id="0" name=""/>
        <dsp:cNvSpPr/>
      </dsp:nvSpPr>
      <dsp:spPr>
        <a:xfrm>
          <a:off x="5407112" y="1529790"/>
          <a:ext cx="2429466" cy="2066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Includes several stages, including data collection, model development, testing and refining, and deployment. </a:t>
          </a:r>
        </a:p>
      </dsp:txBody>
      <dsp:txXfrm>
        <a:off x="5407112" y="1529790"/>
        <a:ext cx="2429466" cy="2066290"/>
      </dsp:txXfrm>
    </dsp:sp>
    <dsp:sp modelId="{0499F487-31CC-42D8-8B92-B941F0E1D21F}">
      <dsp:nvSpPr>
        <dsp:cNvPr id="0" name=""/>
        <dsp:cNvSpPr/>
      </dsp:nvSpPr>
      <dsp:spPr>
        <a:xfrm>
          <a:off x="8958947" y="258286"/>
          <a:ext cx="850313" cy="7367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397CD8-2DDE-426C-80B6-1EA8C4436070}">
      <dsp:nvSpPr>
        <dsp:cNvPr id="0" name=""/>
        <dsp:cNvSpPr/>
      </dsp:nvSpPr>
      <dsp:spPr>
        <a:xfrm>
          <a:off x="8372568" y="1089264"/>
          <a:ext cx="2429466" cy="315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US" sz="2000" kern="1200" dirty="0"/>
            <a:t>Outcome: </a:t>
          </a:r>
        </a:p>
      </dsp:txBody>
      <dsp:txXfrm>
        <a:off x="8372568" y="1089264"/>
        <a:ext cx="2429466" cy="315770"/>
      </dsp:txXfrm>
    </dsp:sp>
    <dsp:sp modelId="{05D27EC8-A6DD-4279-8106-E744295F9FFB}">
      <dsp:nvSpPr>
        <dsp:cNvPr id="0" name=""/>
        <dsp:cNvSpPr/>
      </dsp:nvSpPr>
      <dsp:spPr>
        <a:xfrm>
          <a:off x="8575769" y="1520553"/>
          <a:ext cx="2429466" cy="2066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The success of the project will be measured by several factors, including customer satisfaction and feedback, the number of successfully resolved inquiries, and the reduction in customer support workload.</a:t>
          </a:r>
        </a:p>
      </dsp:txBody>
      <dsp:txXfrm>
        <a:off x="8575769" y="1520553"/>
        <a:ext cx="2429466" cy="2066290"/>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4/12/2023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54062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4/12/2023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2171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4/12/2023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90762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4/12/2023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9799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4/12/2023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1935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4/12/2023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86234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4/12/2023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86617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4/12/2023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2388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4/12/2023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3424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4/12/2023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89927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4/12/2023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7778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4/12/2023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788512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55.svg"/><Relationship Id="rId7" Type="http://schemas.openxmlformats.org/officeDocument/2006/relationships/diagramColors" Target="../diagrams/colors6.xml"/><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1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diagramLayout" Target="../diagrams/layout8.xml"/><Relationship Id="rId7" Type="http://schemas.openxmlformats.org/officeDocument/2006/relationships/image" Target="../media/image64.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2" Type="http://schemas.openxmlformats.org/officeDocument/2006/relationships/image" Target="../media/image7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85.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diagramLayout" Target="../diagrams/layout2.xml"/><Relationship Id="rId7" Type="http://schemas.openxmlformats.org/officeDocument/2006/relationships/image" Target="../media/image1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diagramLayout" Target="../diagrams/layout3.xml"/><Relationship Id="rId7" Type="http://schemas.openxmlformats.org/officeDocument/2006/relationships/image" Target="../media/image23.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25.png"/></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13" Type="http://schemas.openxmlformats.org/officeDocument/2006/relationships/image" Target="../media/image40.png"/><Relationship Id="rId3" Type="http://schemas.microsoft.com/office/2007/relationships/hdphoto" Target="../media/hdphoto1.wdp"/><Relationship Id="rId7" Type="http://schemas.openxmlformats.org/officeDocument/2006/relationships/diagramColors" Target="../diagrams/colors4.xml"/><Relationship Id="rId12" Type="http://schemas.openxmlformats.org/officeDocument/2006/relationships/image" Target="../media/image39.sv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image" Target="../media/image38.png"/><Relationship Id="rId5" Type="http://schemas.openxmlformats.org/officeDocument/2006/relationships/diagramLayout" Target="../diagrams/layout4.xml"/><Relationship Id="rId10" Type="http://schemas.openxmlformats.org/officeDocument/2006/relationships/image" Target="../media/image37.svg"/><Relationship Id="rId4" Type="http://schemas.openxmlformats.org/officeDocument/2006/relationships/diagramData" Target="../diagrams/data4.xml"/><Relationship Id="rId9" Type="http://schemas.openxmlformats.org/officeDocument/2006/relationships/image" Target="../media/image36.png"/><Relationship Id="rId14" Type="http://schemas.openxmlformats.org/officeDocument/2006/relationships/image" Target="../media/image41.sv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E5A3E868-C631-9654-D075-5CA0E766F258}"/>
              </a:ext>
            </a:extLst>
          </p:cNvPr>
          <p:cNvGrpSpPr/>
          <p:nvPr/>
        </p:nvGrpSpPr>
        <p:grpSpPr>
          <a:xfrm>
            <a:off x="0" y="-1"/>
            <a:ext cx="12192001" cy="6858004"/>
            <a:chOff x="0" y="-1"/>
            <a:chExt cx="12192001" cy="6858004"/>
          </a:xfrm>
        </p:grpSpPr>
        <p:sp>
          <p:nvSpPr>
            <p:cNvPr id="16" name="Rectangle 15">
              <a:extLst>
                <a:ext uri="{FF2B5EF4-FFF2-40B4-BE49-F238E27FC236}">
                  <a16:creationId xmlns:a16="http://schemas.microsoft.com/office/drawing/2014/main" id="{3C215BA6-3B2D-B385-55F1-4CF15CA4C4AD}"/>
                </a:ext>
              </a:extLst>
            </p:cNvPr>
            <p:cNvSpPr/>
            <p:nvPr/>
          </p:nvSpPr>
          <p:spPr>
            <a:xfrm>
              <a:off x="0" y="-1"/>
              <a:ext cx="5140171" cy="6857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8" name="Rectangle 17">
              <a:extLst>
                <a:ext uri="{FF2B5EF4-FFF2-40B4-BE49-F238E27FC236}">
                  <a16:creationId xmlns:a16="http://schemas.microsoft.com/office/drawing/2014/main" id="{473FC941-8E1E-726E-D924-40008091D834}"/>
                </a:ext>
              </a:extLst>
            </p:cNvPr>
            <p:cNvSpPr/>
            <p:nvPr/>
          </p:nvSpPr>
          <p:spPr>
            <a:xfrm>
              <a:off x="5140171" y="2"/>
              <a:ext cx="5140171" cy="6857998"/>
            </a:xfrm>
            <a:prstGeom prst="rect">
              <a:avLst/>
            </a:prstGeom>
            <a:solidFill>
              <a:srgbClr val="FC6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9" name="Rectangle 18">
              <a:extLst>
                <a:ext uri="{FF2B5EF4-FFF2-40B4-BE49-F238E27FC236}">
                  <a16:creationId xmlns:a16="http://schemas.microsoft.com/office/drawing/2014/main" id="{6FCB4D8E-04BD-1534-D981-77D82FEA64C2}"/>
                </a:ext>
              </a:extLst>
            </p:cNvPr>
            <p:cNvSpPr/>
            <p:nvPr/>
          </p:nvSpPr>
          <p:spPr>
            <a:xfrm>
              <a:off x="10280343" y="5"/>
              <a:ext cx="1911658" cy="6857998"/>
            </a:xfrm>
            <a:prstGeom prst="rect">
              <a:avLst/>
            </a:prstGeom>
            <a:solidFill>
              <a:srgbClr val="152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grpSp>
      <p:sp>
        <p:nvSpPr>
          <p:cNvPr id="3" name="Subtitle 2">
            <a:extLst>
              <a:ext uri="{FF2B5EF4-FFF2-40B4-BE49-F238E27FC236}">
                <a16:creationId xmlns:a16="http://schemas.microsoft.com/office/drawing/2014/main" id="{850854A1-9F79-610B-C9C9-ECB85C6A2DF2}"/>
              </a:ext>
            </a:extLst>
          </p:cNvPr>
          <p:cNvSpPr>
            <a:spLocks noGrp="1"/>
          </p:cNvSpPr>
          <p:nvPr>
            <p:ph type="subTitle" idx="1"/>
          </p:nvPr>
        </p:nvSpPr>
        <p:spPr>
          <a:xfrm>
            <a:off x="970755" y="5562571"/>
            <a:ext cx="9622971" cy="691312"/>
          </a:xfrm>
        </p:spPr>
        <p:txBody>
          <a:bodyPr>
            <a:normAutofit/>
          </a:bodyPr>
          <a:lstStyle/>
          <a:p>
            <a:pPr algn="ctr"/>
            <a:r>
              <a:rPr lang="en-US" sz="2000" b="1" dirty="0">
                <a:solidFill>
                  <a:schemeClr val="tx1">
                    <a:lumMod val="85000"/>
                    <a:lumOff val="15000"/>
                  </a:schemeClr>
                </a:solidFill>
              </a:rPr>
              <a:t>CORA: MORINGA SCHOOL’S FAQ CHATBOT</a:t>
            </a:r>
            <a:endParaRPr lang="en-KE" sz="2000" b="1" dirty="0">
              <a:solidFill>
                <a:schemeClr val="tx1">
                  <a:lumMod val="85000"/>
                  <a:lumOff val="15000"/>
                </a:schemeClr>
              </a:solidFill>
            </a:endParaRPr>
          </a:p>
          <a:p>
            <a:pPr algn="ctr"/>
            <a:endParaRPr lang="en-KE" sz="2000" dirty="0">
              <a:solidFill>
                <a:schemeClr val="tx1">
                  <a:lumMod val="85000"/>
                  <a:lumOff val="15000"/>
                </a:schemeClr>
              </a:solidFill>
            </a:endParaRPr>
          </a:p>
        </p:txBody>
      </p:sp>
      <p:pic>
        <p:nvPicPr>
          <p:cNvPr id="4" name="Google Shape;72;p13">
            <a:extLst>
              <a:ext uri="{FF2B5EF4-FFF2-40B4-BE49-F238E27FC236}">
                <a16:creationId xmlns:a16="http://schemas.microsoft.com/office/drawing/2014/main" id="{E1DC87F9-6C84-7105-3DB9-EF4A9299B416}"/>
              </a:ext>
            </a:extLst>
          </p:cNvPr>
          <p:cNvPicPr preferRelativeResize="0"/>
          <p:nvPr/>
        </p:nvPicPr>
        <p:blipFill>
          <a:blip r:embed="rId2"/>
          <a:stretch>
            <a:fillRect/>
          </a:stretch>
        </p:blipFill>
        <p:spPr>
          <a:xfrm>
            <a:off x="453183" y="1704993"/>
            <a:ext cx="9622971" cy="2185498"/>
          </a:xfrm>
          <a:prstGeom prst="rect">
            <a:avLst/>
          </a:prstGeom>
          <a:noFill/>
        </p:spPr>
      </p:pic>
      <p:cxnSp>
        <p:nvCxnSpPr>
          <p:cNvPr id="11" name="Straight Connector 10">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995470A-422C-4D09-B47E-C2E326495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1827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0" fill="hold"/>
                                        <p:tgtEl>
                                          <p:spTgt spid="20"/>
                                        </p:tgtEl>
                                        <p:attrNameLst>
                                          <p:attrName>ppt_w</p:attrName>
                                        </p:attrNameLst>
                                      </p:cBhvr>
                                      <p:tavLst>
                                        <p:tav tm="0" fmla="#ppt_w*sin(2.5*pi*$)">
                                          <p:val>
                                            <p:fltVal val="0"/>
                                          </p:val>
                                        </p:tav>
                                        <p:tav tm="100000">
                                          <p:val>
                                            <p:fltVal val="1"/>
                                          </p:val>
                                        </p:tav>
                                      </p:tavLst>
                                    </p:anim>
                                    <p:anim calcmode="lin" valueType="num">
                                      <p:cBhvr>
                                        <p:cTn id="8" dur="5000" fill="hold"/>
                                        <p:tgtEl>
                                          <p:spTgt spid="2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F28FCC22-51D2-21D3-E4B4-D38C1DEE9E57}"/>
              </a:ext>
            </a:extLst>
          </p:cNvPr>
          <p:cNvGrpSpPr/>
          <p:nvPr/>
        </p:nvGrpSpPr>
        <p:grpSpPr>
          <a:xfrm>
            <a:off x="887767" y="-4"/>
            <a:ext cx="12192001" cy="6858004"/>
            <a:chOff x="0" y="-1"/>
            <a:chExt cx="12192001" cy="6858004"/>
          </a:xfrm>
        </p:grpSpPr>
        <p:sp>
          <p:nvSpPr>
            <p:cNvPr id="5" name="Rectangle 4">
              <a:extLst>
                <a:ext uri="{FF2B5EF4-FFF2-40B4-BE49-F238E27FC236}">
                  <a16:creationId xmlns:a16="http://schemas.microsoft.com/office/drawing/2014/main" id="{152A402A-7E04-4DDD-4F4C-C8F7B1D84108}"/>
                </a:ext>
              </a:extLst>
            </p:cNvPr>
            <p:cNvSpPr/>
            <p:nvPr/>
          </p:nvSpPr>
          <p:spPr>
            <a:xfrm>
              <a:off x="0" y="-1"/>
              <a:ext cx="5140171" cy="6857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6" name="Rectangle 5">
              <a:extLst>
                <a:ext uri="{FF2B5EF4-FFF2-40B4-BE49-F238E27FC236}">
                  <a16:creationId xmlns:a16="http://schemas.microsoft.com/office/drawing/2014/main" id="{360A5F82-A3CB-6EA3-005A-16CD3A7AF249}"/>
                </a:ext>
              </a:extLst>
            </p:cNvPr>
            <p:cNvSpPr/>
            <p:nvPr/>
          </p:nvSpPr>
          <p:spPr>
            <a:xfrm>
              <a:off x="5140171" y="2"/>
              <a:ext cx="5140171" cy="6857998"/>
            </a:xfrm>
            <a:prstGeom prst="rect">
              <a:avLst/>
            </a:prstGeom>
            <a:solidFill>
              <a:srgbClr val="FC6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8" name="Rectangle 7">
              <a:extLst>
                <a:ext uri="{FF2B5EF4-FFF2-40B4-BE49-F238E27FC236}">
                  <a16:creationId xmlns:a16="http://schemas.microsoft.com/office/drawing/2014/main" id="{BCDC519E-7FAA-1543-802C-A339FB82F724}"/>
                </a:ext>
              </a:extLst>
            </p:cNvPr>
            <p:cNvSpPr/>
            <p:nvPr/>
          </p:nvSpPr>
          <p:spPr>
            <a:xfrm>
              <a:off x="10280343" y="5"/>
              <a:ext cx="1911658" cy="6857998"/>
            </a:xfrm>
            <a:prstGeom prst="rect">
              <a:avLst/>
            </a:prstGeom>
            <a:solidFill>
              <a:srgbClr val="152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grpSp>
      <p:sp>
        <p:nvSpPr>
          <p:cNvPr id="2" name="Title 1">
            <a:extLst>
              <a:ext uri="{FF2B5EF4-FFF2-40B4-BE49-F238E27FC236}">
                <a16:creationId xmlns:a16="http://schemas.microsoft.com/office/drawing/2014/main" id="{6151F7BE-3DD1-BEE6-276A-AA79766869D4}"/>
              </a:ext>
            </a:extLst>
          </p:cNvPr>
          <p:cNvSpPr>
            <a:spLocks noGrp="1"/>
          </p:cNvSpPr>
          <p:nvPr>
            <p:ph type="title"/>
          </p:nvPr>
        </p:nvSpPr>
        <p:spPr>
          <a:xfrm>
            <a:off x="6411685" y="634946"/>
            <a:ext cx="5127171" cy="1450757"/>
          </a:xfrm>
        </p:spPr>
        <p:txBody>
          <a:bodyPr>
            <a:normAutofit/>
          </a:bodyPr>
          <a:lstStyle/>
          <a:p>
            <a:r>
              <a:rPr lang="en-US" b="1" dirty="0">
                <a:effectLst>
                  <a:outerShdw blurRad="38100" dist="38100" dir="2700000" algn="tl">
                    <a:srgbClr val="000000">
                      <a:alpha val="43137"/>
                    </a:srgbClr>
                  </a:outerShdw>
                </a:effectLst>
              </a:rPr>
              <a:t>NPL Techniques</a:t>
            </a:r>
            <a:endParaRPr lang="en-KE" b="1" dirty="0">
              <a:effectLst>
                <a:outerShdw blurRad="38100" dist="38100" dir="2700000" algn="tl">
                  <a:srgbClr val="000000">
                    <a:alpha val="43137"/>
                  </a:srgbClr>
                </a:outerShdw>
              </a:effectLst>
            </a:endParaRPr>
          </a:p>
        </p:txBody>
      </p:sp>
      <p:pic>
        <p:nvPicPr>
          <p:cNvPr id="7" name="Graphic 6" descr="Head with Gears">
            <a:extLst>
              <a:ext uri="{FF2B5EF4-FFF2-40B4-BE49-F238E27FC236}">
                <a16:creationId xmlns:a16="http://schemas.microsoft.com/office/drawing/2014/main" id="{6FA54A49-42A5-401F-578A-2D136D5123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192" y="711306"/>
            <a:ext cx="5115347" cy="5115347"/>
          </a:xfrm>
          <a:prstGeom prst="rect">
            <a:avLst/>
          </a:prstGeom>
        </p:spPr>
      </p:pic>
      <p:cxnSp>
        <p:nvCxnSpPr>
          <p:cNvPr id="27" name="Straight Connector 26">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3" name="Content Placeholder 2">
            <a:extLst>
              <a:ext uri="{FF2B5EF4-FFF2-40B4-BE49-F238E27FC236}">
                <a16:creationId xmlns:a16="http://schemas.microsoft.com/office/drawing/2014/main" id="{39D560A4-44A2-0782-C959-31EF97D65D1E}"/>
              </a:ext>
            </a:extLst>
          </p:cNvPr>
          <p:cNvGraphicFramePr>
            <a:graphicFrameLocks noGrp="1"/>
          </p:cNvGraphicFramePr>
          <p:nvPr>
            <p:ph idx="1"/>
            <p:extLst>
              <p:ext uri="{D42A27DB-BD31-4B8C-83A1-F6EECF244321}">
                <p14:modId xmlns:p14="http://schemas.microsoft.com/office/powerpoint/2010/main" val="315312430"/>
              </p:ext>
            </p:extLst>
          </p:nvPr>
        </p:nvGraphicFramePr>
        <p:xfrm>
          <a:off x="5758539" y="1965652"/>
          <a:ext cx="5127172" cy="45551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9" name="Rectangle 28">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2119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5">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03725BE7-71A3-BB22-9AFB-8F808D24CC07}"/>
              </a:ext>
            </a:extLst>
          </p:cNvPr>
          <p:cNvGrpSpPr/>
          <p:nvPr/>
        </p:nvGrpSpPr>
        <p:grpSpPr>
          <a:xfrm>
            <a:off x="-5141068" y="-129308"/>
            <a:ext cx="12192001" cy="6858004"/>
            <a:chOff x="0" y="-1"/>
            <a:chExt cx="12192001" cy="6858004"/>
          </a:xfrm>
        </p:grpSpPr>
        <p:sp>
          <p:nvSpPr>
            <p:cNvPr id="6" name="Rectangle 5">
              <a:extLst>
                <a:ext uri="{FF2B5EF4-FFF2-40B4-BE49-F238E27FC236}">
                  <a16:creationId xmlns:a16="http://schemas.microsoft.com/office/drawing/2014/main" id="{C7995381-B987-3552-E02E-F719D68AE35E}"/>
                </a:ext>
              </a:extLst>
            </p:cNvPr>
            <p:cNvSpPr/>
            <p:nvPr/>
          </p:nvSpPr>
          <p:spPr>
            <a:xfrm>
              <a:off x="0" y="-1"/>
              <a:ext cx="5140171" cy="6857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8" name="Rectangle 7">
              <a:extLst>
                <a:ext uri="{FF2B5EF4-FFF2-40B4-BE49-F238E27FC236}">
                  <a16:creationId xmlns:a16="http://schemas.microsoft.com/office/drawing/2014/main" id="{D59361ED-8812-ECF2-02C9-51C12B57B37F}"/>
                </a:ext>
              </a:extLst>
            </p:cNvPr>
            <p:cNvSpPr/>
            <p:nvPr/>
          </p:nvSpPr>
          <p:spPr>
            <a:xfrm>
              <a:off x="5140171" y="2"/>
              <a:ext cx="5140171" cy="6857998"/>
            </a:xfrm>
            <a:prstGeom prst="rect">
              <a:avLst/>
            </a:prstGeom>
            <a:solidFill>
              <a:srgbClr val="FC6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9" name="Rectangle 18">
              <a:extLst>
                <a:ext uri="{FF2B5EF4-FFF2-40B4-BE49-F238E27FC236}">
                  <a16:creationId xmlns:a16="http://schemas.microsoft.com/office/drawing/2014/main" id="{41065865-2CD5-9AFB-B9F6-6069FDAE1013}"/>
                </a:ext>
              </a:extLst>
            </p:cNvPr>
            <p:cNvSpPr/>
            <p:nvPr/>
          </p:nvSpPr>
          <p:spPr>
            <a:xfrm>
              <a:off x="10280343" y="5"/>
              <a:ext cx="1911658" cy="6857998"/>
            </a:xfrm>
            <a:prstGeom prst="rect">
              <a:avLst/>
            </a:prstGeom>
            <a:solidFill>
              <a:srgbClr val="152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grpSp>
      <p:sp>
        <p:nvSpPr>
          <p:cNvPr id="2" name="Title 1">
            <a:extLst>
              <a:ext uri="{FF2B5EF4-FFF2-40B4-BE49-F238E27FC236}">
                <a16:creationId xmlns:a16="http://schemas.microsoft.com/office/drawing/2014/main" id="{6151F7BE-3DD1-BEE6-276A-AA79766869D4}"/>
              </a:ext>
            </a:extLst>
          </p:cNvPr>
          <p:cNvSpPr>
            <a:spLocks noGrp="1"/>
          </p:cNvSpPr>
          <p:nvPr>
            <p:ph type="title"/>
          </p:nvPr>
        </p:nvSpPr>
        <p:spPr>
          <a:xfrm>
            <a:off x="1617846" y="446623"/>
            <a:ext cx="10058400" cy="1450757"/>
          </a:xfrm>
        </p:spPr>
        <p:txBody>
          <a:bodyPr>
            <a:normAutofit/>
          </a:bodyPr>
          <a:lstStyle/>
          <a:p>
            <a:pPr algn="ctr"/>
            <a:r>
              <a:rPr lang="en-US" b="1" dirty="0">
                <a:effectLst>
                  <a:outerShdw blurRad="38100" dist="38100" dir="2700000" algn="tl">
                    <a:srgbClr val="000000">
                      <a:alpha val="43137"/>
                    </a:srgbClr>
                  </a:outerShdw>
                </a:effectLst>
              </a:rPr>
              <a:t>NPL </a:t>
            </a:r>
            <a:r>
              <a:rPr lang="en-US" b="1" dirty="0">
                <a:solidFill>
                  <a:schemeClr val="bg1"/>
                </a:solidFill>
                <a:effectLst>
                  <a:outerShdw blurRad="38100" dist="38100" dir="2700000" algn="tl">
                    <a:srgbClr val="000000">
                      <a:alpha val="43137"/>
                    </a:srgbClr>
                  </a:outerShdw>
                </a:effectLst>
              </a:rPr>
              <a:t>Techniq</a:t>
            </a:r>
            <a:r>
              <a:rPr lang="en-US" b="1" dirty="0">
                <a:effectLst>
                  <a:outerShdw blurRad="38100" dist="38100" dir="2700000" algn="tl">
                    <a:srgbClr val="000000">
                      <a:alpha val="43137"/>
                    </a:srgbClr>
                  </a:outerShdw>
                </a:effectLst>
              </a:rPr>
              <a:t>ues Used</a:t>
            </a:r>
            <a:endParaRPr lang="en-KE" b="1" dirty="0">
              <a:effectLst>
                <a:outerShdw blurRad="38100" dist="38100" dir="2700000" algn="tl">
                  <a:srgbClr val="000000">
                    <a:alpha val="43137"/>
                  </a:srgbClr>
                </a:outerShdw>
              </a:effectLst>
            </a:endParaRPr>
          </a:p>
        </p:txBody>
      </p:sp>
      <p:cxnSp>
        <p:nvCxnSpPr>
          <p:cNvPr id="24" name="Straight Connector 27">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Rectangle 29">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7" name="Content Placeholder 2">
            <a:extLst>
              <a:ext uri="{FF2B5EF4-FFF2-40B4-BE49-F238E27FC236}">
                <a16:creationId xmlns:a16="http://schemas.microsoft.com/office/drawing/2014/main" id="{F884A31F-5D5E-3489-274E-196834ED7042}"/>
              </a:ext>
            </a:extLst>
          </p:cNvPr>
          <p:cNvGraphicFramePr>
            <a:graphicFrameLocks noGrp="1"/>
          </p:cNvGraphicFramePr>
          <p:nvPr>
            <p:ph idx="1"/>
            <p:extLst>
              <p:ext uri="{D42A27DB-BD31-4B8C-83A1-F6EECF244321}">
                <p14:modId xmlns:p14="http://schemas.microsoft.com/office/powerpoint/2010/main" val="2702406590"/>
              </p:ext>
            </p:extLst>
          </p:nvPr>
        </p:nvGraphicFramePr>
        <p:xfrm>
          <a:off x="480291" y="2057401"/>
          <a:ext cx="11340725" cy="38056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0171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left)">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EA76B900-01A6-7AEB-B7FD-0F421B1EDA5A}"/>
              </a:ext>
            </a:extLst>
          </p:cNvPr>
          <p:cNvGrpSpPr/>
          <p:nvPr/>
        </p:nvGrpSpPr>
        <p:grpSpPr>
          <a:xfrm>
            <a:off x="1908699" y="-4"/>
            <a:ext cx="12192001" cy="6858004"/>
            <a:chOff x="0" y="-1"/>
            <a:chExt cx="12192001" cy="6858004"/>
          </a:xfrm>
        </p:grpSpPr>
        <p:sp>
          <p:nvSpPr>
            <p:cNvPr id="21" name="Rectangle 20">
              <a:extLst>
                <a:ext uri="{FF2B5EF4-FFF2-40B4-BE49-F238E27FC236}">
                  <a16:creationId xmlns:a16="http://schemas.microsoft.com/office/drawing/2014/main" id="{BB9DE398-5BD4-DD49-7E2B-0D612AA85A04}"/>
                </a:ext>
              </a:extLst>
            </p:cNvPr>
            <p:cNvSpPr/>
            <p:nvPr/>
          </p:nvSpPr>
          <p:spPr>
            <a:xfrm>
              <a:off x="0" y="-1"/>
              <a:ext cx="5140171" cy="6857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2" name="Rectangle 21">
              <a:extLst>
                <a:ext uri="{FF2B5EF4-FFF2-40B4-BE49-F238E27FC236}">
                  <a16:creationId xmlns:a16="http://schemas.microsoft.com/office/drawing/2014/main" id="{CA65FB5A-A3A2-3618-1DF8-AE41F8985E36}"/>
                </a:ext>
              </a:extLst>
            </p:cNvPr>
            <p:cNvSpPr/>
            <p:nvPr/>
          </p:nvSpPr>
          <p:spPr>
            <a:xfrm>
              <a:off x="5140171" y="2"/>
              <a:ext cx="5140171" cy="6857998"/>
            </a:xfrm>
            <a:prstGeom prst="rect">
              <a:avLst/>
            </a:prstGeom>
            <a:solidFill>
              <a:srgbClr val="FC6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3" name="Rectangle 22">
              <a:extLst>
                <a:ext uri="{FF2B5EF4-FFF2-40B4-BE49-F238E27FC236}">
                  <a16:creationId xmlns:a16="http://schemas.microsoft.com/office/drawing/2014/main" id="{3327F077-C8C2-EB47-E887-DB492FE0D9A8}"/>
                </a:ext>
              </a:extLst>
            </p:cNvPr>
            <p:cNvSpPr/>
            <p:nvPr/>
          </p:nvSpPr>
          <p:spPr>
            <a:xfrm>
              <a:off x="10280343" y="5"/>
              <a:ext cx="1911658" cy="6857998"/>
            </a:xfrm>
            <a:prstGeom prst="rect">
              <a:avLst/>
            </a:prstGeom>
            <a:solidFill>
              <a:srgbClr val="152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grpSp>
      <p:sp>
        <p:nvSpPr>
          <p:cNvPr id="2" name="Title 1">
            <a:extLst>
              <a:ext uri="{FF2B5EF4-FFF2-40B4-BE49-F238E27FC236}">
                <a16:creationId xmlns:a16="http://schemas.microsoft.com/office/drawing/2014/main" id="{6151F7BE-3DD1-BEE6-276A-AA79766869D4}"/>
              </a:ext>
            </a:extLst>
          </p:cNvPr>
          <p:cNvSpPr>
            <a:spLocks noGrp="1"/>
          </p:cNvSpPr>
          <p:nvPr>
            <p:ph type="title"/>
          </p:nvPr>
        </p:nvSpPr>
        <p:spPr>
          <a:xfrm>
            <a:off x="969413" y="298851"/>
            <a:ext cx="10058400" cy="1450757"/>
          </a:xfrm>
        </p:spPr>
        <p:txBody>
          <a:bodyPr>
            <a:normAutofit/>
          </a:bodyPr>
          <a:lstStyle/>
          <a:p>
            <a:pPr algn="ctr"/>
            <a:r>
              <a:rPr lang="en-US" sz="4400" b="1" dirty="0">
                <a:effectLst>
                  <a:outerShdw blurRad="38100" dist="38100" dir="2700000" algn="tl">
                    <a:srgbClr val="000000">
                      <a:alpha val="43137"/>
                    </a:srgbClr>
                  </a:outerShdw>
                </a:effectLst>
                <a:latin typeface="Lato"/>
                <a:ea typeface="Lato"/>
                <a:cs typeface="Lato"/>
                <a:sym typeface="Lato"/>
              </a:rPr>
              <a:t>Examples of chatbots using NLP</a:t>
            </a:r>
            <a:endParaRPr lang="en-KE" dirty="0">
              <a:effectLst>
                <a:outerShdw blurRad="38100" dist="38100" dir="2700000" algn="tl">
                  <a:srgbClr val="000000">
                    <a:alpha val="43137"/>
                  </a:srgbClr>
                </a:outerShdw>
              </a:effectLst>
            </a:endParaRPr>
          </a:p>
        </p:txBody>
      </p:sp>
      <p:cxnSp>
        <p:nvCxnSpPr>
          <p:cNvPr id="12" name="Straight Connector 1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6573" y="1895846"/>
            <a:ext cx="9784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9B15E5D5-89FB-7E40-0309-DB72D3279FF5}"/>
              </a:ext>
            </a:extLst>
          </p:cNvPr>
          <p:cNvSpPr>
            <a:spLocks noGrp="1"/>
          </p:cNvSpPr>
          <p:nvPr>
            <p:ph idx="1"/>
          </p:nvPr>
        </p:nvSpPr>
        <p:spPr>
          <a:xfrm>
            <a:off x="1641731" y="5424615"/>
            <a:ext cx="2211131" cy="817698"/>
          </a:xfrm>
        </p:spPr>
        <p:txBody>
          <a:bodyPr>
            <a:normAutofit/>
          </a:bodyPr>
          <a:lstStyle/>
          <a:p>
            <a:pPr marL="0" lvl="0" indent="0" algn="ctr" rtl="0">
              <a:spcBef>
                <a:spcPts val="0"/>
              </a:spcBef>
              <a:spcAft>
                <a:spcPts val="600"/>
              </a:spcAft>
              <a:buNone/>
            </a:pPr>
            <a:endParaRPr lang="en-US" sz="1700" dirty="0">
              <a:latin typeface="Lato"/>
              <a:ea typeface="Lato"/>
              <a:cs typeface="Lato"/>
              <a:sym typeface="Lato"/>
            </a:endParaRPr>
          </a:p>
          <a:p>
            <a:pPr marL="0" lvl="0" indent="0" algn="ctr" rtl="0">
              <a:spcBef>
                <a:spcPts val="0"/>
              </a:spcBef>
              <a:spcAft>
                <a:spcPts val="600"/>
              </a:spcAft>
              <a:buNone/>
            </a:pPr>
            <a:r>
              <a:rPr lang="en-US" sz="1700" dirty="0">
                <a:latin typeface="Lato"/>
                <a:ea typeface="Lato"/>
                <a:cs typeface="Lato"/>
                <a:sym typeface="Lato"/>
              </a:rPr>
              <a:t>Google Assistant</a:t>
            </a:r>
            <a:endParaRPr lang="en-KE" sz="1700" dirty="0"/>
          </a:p>
        </p:txBody>
      </p:sp>
      <p:sp>
        <p:nvSpPr>
          <p:cNvPr id="14" name="Rectangle 13">
            <a:extLst>
              <a:ext uri="{FF2B5EF4-FFF2-40B4-BE49-F238E27FC236}">
                <a16:creationId xmlns:a16="http://schemas.microsoft.com/office/drawing/2014/main" id="{0B2EDFE5-9478-4774-9D3D-FEC7DC708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descr="Icon&#10;&#10;Description automatically generated">
            <a:extLst>
              <a:ext uri="{FF2B5EF4-FFF2-40B4-BE49-F238E27FC236}">
                <a16:creationId xmlns:a16="http://schemas.microsoft.com/office/drawing/2014/main" id="{1AA8CDF5-3D45-7796-8841-3BF4A7B198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220" y="2023551"/>
            <a:ext cx="3767170" cy="3760891"/>
          </a:xfrm>
          <a:prstGeom prst="rect">
            <a:avLst/>
          </a:prstGeom>
        </p:spPr>
      </p:pic>
      <p:pic>
        <p:nvPicPr>
          <p:cNvPr id="9" name="Picture 8" descr="Logo&#10;&#10;Description automatically generated">
            <a:extLst>
              <a:ext uri="{FF2B5EF4-FFF2-40B4-BE49-F238E27FC236}">
                <a16:creationId xmlns:a16="http://schemas.microsoft.com/office/drawing/2014/main" id="{F458433C-82BB-7178-24B0-7E67492F64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8532" y="2610054"/>
            <a:ext cx="4082521" cy="2773687"/>
          </a:xfrm>
          <a:prstGeom prst="rect">
            <a:avLst/>
          </a:prstGeom>
        </p:spPr>
      </p:pic>
      <p:sp>
        <p:nvSpPr>
          <p:cNvPr id="11" name="Content Placeholder 2">
            <a:extLst>
              <a:ext uri="{FF2B5EF4-FFF2-40B4-BE49-F238E27FC236}">
                <a16:creationId xmlns:a16="http://schemas.microsoft.com/office/drawing/2014/main" id="{7E7C293C-EE2B-3D3D-96B8-D4E9B7F06E8F}"/>
              </a:ext>
            </a:extLst>
          </p:cNvPr>
          <p:cNvSpPr txBox="1">
            <a:spLocks/>
          </p:cNvSpPr>
          <p:nvPr/>
        </p:nvSpPr>
        <p:spPr>
          <a:xfrm>
            <a:off x="5408901" y="5436864"/>
            <a:ext cx="1650603" cy="817698"/>
          </a:xfrm>
          <a:prstGeom prst="rect">
            <a:avLst/>
          </a:prstGeom>
        </p:spPr>
        <p:txBody>
          <a:bodyPr vert="horz" lIns="0" tIns="45720" rIns="0" bIns="45720" rtlCol="0">
            <a:norm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spcAft>
                <a:spcPts val="600"/>
              </a:spcAft>
              <a:buFont typeface="Calibri" panose="020F0502020204030204" pitchFamily="34" charset="0"/>
              <a:buNone/>
            </a:pPr>
            <a:endParaRPr lang="en-US" sz="1700" dirty="0">
              <a:latin typeface="Lato"/>
              <a:ea typeface="Lato"/>
              <a:cs typeface="Lato"/>
              <a:sym typeface="Lato"/>
            </a:endParaRPr>
          </a:p>
          <a:p>
            <a:pPr marL="0" indent="0" algn="ctr">
              <a:spcBef>
                <a:spcPts val="0"/>
              </a:spcBef>
              <a:spcAft>
                <a:spcPts val="600"/>
              </a:spcAft>
              <a:buFont typeface="Calibri" panose="020F0502020204030204" pitchFamily="34" charset="0"/>
              <a:buNone/>
            </a:pPr>
            <a:r>
              <a:rPr lang="en-US" sz="1700" dirty="0">
                <a:latin typeface="Lato"/>
                <a:ea typeface="Lato"/>
                <a:cs typeface="Lato"/>
                <a:sym typeface="Lato"/>
              </a:rPr>
              <a:t>Alexa</a:t>
            </a:r>
            <a:endParaRPr lang="en-KE" sz="1700" dirty="0"/>
          </a:p>
        </p:txBody>
      </p:sp>
      <p:pic>
        <p:nvPicPr>
          <p:cNvPr id="17" name="Picture 16" descr="Circle&#10;&#10;Description automatically generated">
            <a:extLst>
              <a:ext uri="{FF2B5EF4-FFF2-40B4-BE49-F238E27FC236}">
                <a16:creationId xmlns:a16="http://schemas.microsoft.com/office/drawing/2014/main" id="{378DF847-062E-2854-7548-4FB91F2A41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6353" y="2353718"/>
            <a:ext cx="2773686" cy="2773686"/>
          </a:xfrm>
          <a:prstGeom prst="rect">
            <a:avLst/>
          </a:prstGeom>
        </p:spPr>
      </p:pic>
      <p:sp>
        <p:nvSpPr>
          <p:cNvPr id="18" name="Content Placeholder 2">
            <a:extLst>
              <a:ext uri="{FF2B5EF4-FFF2-40B4-BE49-F238E27FC236}">
                <a16:creationId xmlns:a16="http://schemas.microsoft.com/office/drawing/2014/main" id="{D0BA35E8-390B-D70C-E701-42A11447EBE0}"/>
              </a:ext>
            </a:extLst>
          </p:cNvPr>
          <p:cNvSpPr txBox="1">
            <a:spLocks/>
          </p:cNvSpPr>
          <p:nvPr/>
        </p:nvSpPr>
        <p:spPr>
          <a:xfrm>
            <a:off x="9334648" y="5436864"/>
            <a:ext cx="1650603" cy="817698"/>
          </a:xfrm>
          <a:prstGeom prst="rect">
            <a:avLst/>
          </a:prstGeom>
        </p:spPr>
        <p:txBody>
          <a:bodyPr vert="horz" lIns="0" tIns="45720" rIns="0" bIns="45720" rtlCol="0">
            <a:norm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spcAft>
                <a:spcPts val="600"/>
              </a:spcAft>
              <a:buFont typeface="Calibri" panose="020F0502020204030204" pitchFamily="34" charset="0"/>
              <a:buNone/>
            </a:pPr>
            <a:endParaRPr lang="en-US" sz="1700" dirty="0">
              <a:latin typeface="Lato"/>
              <a:ea typeface="Lato"/>
              <a:cs typeface="Lato"/>
              <a:sym typeface="Lato"/>
            </a:endParaRPr>
          </a:p>
          <a:p>
            <a:pPr marL="0" indent="0" algn="ctr">
              <a:spcBef>
                <a:spcPts val="0"/>
              </a:spcBef>
              <a:spcAft>
                <a:spcPts val="600"/>
              </a:spcAft>
              <a:buFont typeface="Calibri" panose="020F0502020204030204" pitchFamily="34" charset="0"/>
              <a:buNone/>
            </a:pPr>
            <a:r>
              <a:rPr lang="en-US" sz="1700" dirty="0">
                <a:latin typeface="Lato"/>
                <a:ea typeface="Lato"/>
                <a:cs typeface="Lato"/>
                <a:sym typeface="Lato"/>
              </a:rPr>
              <a:t>Siri</a:t>
            </a:r>
            <a:endParaRPr lang="en-KE" sz="1700" dirty="0"/>
          </a:p>
        </p:txBody>
      </p:sp>
    </p:spTree>
    <p:extLst>
      <p:ext uri="{BB962C8B-B14F-4D97-AF65-F5344CB8AC3E}">
        <p14:creationId xmlns:p14="http://schemas.microsoft.com/office/powerpoint/2010/main" val="122683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ppt_x</p:attrName>
                                        </p:attrNameLst>
                                      </p:cBhvr>
                                      <p:tavLst>
                                        <p:tav tm="0">
                                          <p:val>
                                            <p:strVal val="#ppt_x-#ppt_w*1.125000"/>
                                          </p:val>
                                        </p:tav>
                                        <p:tav tm="100000">
                                          <p:val>
                                            <p:strVal val="#ppt_x"/>
                                          </p:val>
                                        </p:tav>
                                      </p:tavLst>
                                    </p:anim>
                                    <p:animEffect transition="in" filter="wipe(right)">
                                      <p:cBhvr>
                                        <p:cTn id="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Network connection abstract against a white background">
            <a:extLst>
              <a:ext uri="{FF2B5EF4-FFF2-40B4-BE49-F238E27FC236}">
                <a16:creationId xmlns:a16="http://schemas.microsoft.com/office/drawing/2014/main" id="{F2D7B316-3DB7-8CEA-A0DC-9A38F3547172}"/>
              </a:ext>
            </a:extLst>
          </p:cNvPr>
          <p:cNvPicPr>
            <a:picLocks noChangeAspect="1"/>
          </p:cNvPicPr>
          <p:nvPr/>
        </p:nvPicPr>
        <p:blipFill rotWithShape="1">
          <a:blip r:embed="rId2"/>
          <a:srcRect t="39605"/>
          <a:stretch/>
        </p:blipFill>
        <p:spPr>
          <a:xfrm>
            <a:off x="-32" y="10"/>
            <a:ext cx="12192031" cy="4915066"/>
          </a:xfrm>
          <a:prstGeom prst="rect">
            <a:avLst/>
          </a:prstGeom>
        </p:spPr>
      </p:pic>
      <p:sp>
        <p:nvSpPr>
          <p:cNvPr id="13" name="Rectangle 12">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2DA9AF6-17D7-D2AB-4F80-DB0C3340ABF8}"/>
              </a:ext>
            </a:extLst>
          </p:cNvPr>
          <p:cNvSpPr>
            <a:spLocks noGrp="1"/>
          </p:cNvSpPr>
          <p:nvPr>
            <p:ph type="title"/>
          </p:nvPr>
        </p:nvSpPr>
        <p:spPr>
          <a:xfrm>
            <a:off x="828675" y="5120639"/>
            <a:ext cx="7137263" cy="1280161"/>
          </a:xfrm>
        </p:spPr>
        <p:txBody>
          <a:bodyPr vert="horz" lIns="91440" tIns="45720" rIns="91440" bIns="45720" rtlCol="0" anchor="ctr">
            <a:normAutofit/>
          </a:bodyPr>
          <a:lstStyle/>
          <a:p>
            <a:pPr algn="r"/>
            <a:r>
              <a:rPr lang="en-US" b="1" dirty="0">
                <a:solidFill>
                  <a:srgbClr val="FFFFFF"/>
                </a:solidFill>
                <a:effectLst>
                  <a:outerShdw blurRad="38100" dist="38100" dir="2700000" algn="tl">
                    <a:srgbClr val="000000">
                      <a:alpha val="43137"/>
                    </a:srgbClr>
                  </a:outerShdw>
                </a:effectLst>
              </a:rPr>
              <a:t>Machine Learning Algorithms</a:t>
            </a:r>
          </a:p>
        </p:txBody>
      </p:sp>
      <p:cxnSp>
        <p:nvCxnSpPr>
          <p:cNvPr id="15" name="Straight Connector 14">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07742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path" presetSubtype="0" accel="50000" decel="50000" fill="hold" grpId="0" nodeType="clickEffect">
                                  <p:stCondLst>
                                    <p:cond delay="0"/>
                                  </p:stCondLst>
                                  <p:childTnLst>
                                    <p:animMotion origin="layout" path="M 0 0 C 0.03 -0.038 0.075 -0.062 0.125 -0.062 C 0.175 -0.062 0.22 -0.038 0.25 0 C 0.22 0.038 0.175 0.062 0.125 0.062 C 0.075 0.062 0.03 0.038 0 0 Z" pathEditMode="relative" ptsTypes="">
                                      <p:cBhvr>
                                        <p:cTn id="6" dur="2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0A5FF3E4-4BAA-8AFA-C9F4-86A343A95BAE}"/>
              </a:ext>
            </a:extLst>
          </p:cNvPr>
          <p:cNvGrpSpPr/>
          <p:nvPr/>
        </p:nvGrpSpPr>
        <p:grpSpPr>
          <a:xfrm>
            <a:off x="0" y="-1"/>
            <a:ext cx="12192001" cy="6858004"/>
            <a:chOff x="0" y="-1"/>
            <a:chExt cx="12192001" cy="6858004"/>
          </a:xfrm>
        </p:grpSpPr>
        <p:sp>
          <p:nvSpPr>
            <p:cNvPr id="25" name="Rectangle 24">
              <a:extLst>
                <a:ext uri="{FF2B5EF4-FFF2-40B4-BE49-F238E27FC236}">
                  <a16:creationId xmlns:a16="http://schemas.microsoft.com/office/drawing/2014/main" id="{60612BF0-B642-EBD7-F705-59F23407806A}"/>
                </a:ext>
              </a:extLst>
            </p:cNvPr>
            <p:cNvSpPr/>
            <p:nvPr/>
          </p:nvSpPr>
          <p:spPr>
            <a:xfrm>
              <a:off x="0" y="-1"/>
              <a:ext cx="5140171" cy="6857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 name="Rectangle 25">
              <a:extLst>
                <a:ext uri="{FF2B5EF4-FFF2-40B4-BE49-F238E27FC236}">
                  <a16:creationId xmlns:a16="http://schemas.microsoft.com/office/drawing/2014/main" id="{000F6CF1-2B17-503F-38FD-33BE38C08F4D}"/>
                </a:ext>
              </a:extLst>
            </p:cNvPr>
            <p:cNvSpPr/>
            <p:nvPr/>
          </p:nvSpPr>
          <p:spPr>
            <a:xfrm>
              <a:off x="5140171" y="2"/>
              <a:ext cx="5140171" cy="6857998"/>
            </a:xfrm>
            <a:prstGeom prst="rect">
              <a:avLst/>
            </a:prstGeom>
            <a:solidFill>
              <a:srgbClr val="FC6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7" name="Rectangle 26">
              <a:extLst>
                <a:ext uri="{FF2B5EF4-FFF2-40B4-BE49-F238E27FC236}">
                  <a16:creationId xmlns:a16="http://schemas.microsoft.com/office/drawing/2014/main" id="{03201E45-05E7-4148-575F-1216ECA98ACF}"/>
                </a:ext>
              </a:extLst>
            </p:cNvPr>
            <p:cNvSpPr/>
            <p:nvPr/>
          </p:nvSpPr>
          <p:spPr>
            <a:xfrm>
              <a:off x="10280343" y="5"/>
              <a:ext cx="1911658" cy="6857998"/>
            </a:xfrm>
            <a:prstGeom prst="rect">
              <a:avLst/>
            </a:prstGeom>
            <a:solidFill>
              <a:srgbClr val="152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grpSp>
      <p:graphicFrame>
        <p:nvGraphicFramePr>
          <p:cNvPr id="5" name="Content Placeholder 2">
            <a:extLst>
              <a:ext uri="{FF2B5EF4-FFF2-40B4-BE49-F238E27FC236}">
                <a16:creationId xmlns:a16="http://schemas.microsoft.com/office/drawing/2014/main" id="{94EF441E-356B-23A2-E4A6-D576771BE374}"/>
              </a:ext>
            </a:extLst>
          </p:cNvPr>
          <p:cNvGraphicFramePr>
            <a:graphicFrameLocks noGrp="1"/>
          </p:cNvGraphicFramePr>
          <p:nvPr>
            <p:ph idx="1"/>
            <p:extLst>
              <p:ext uri="{D42A27DB-BD31-4B8C-83A1-F6EECF244321}">
                <p14:modId xmlns:p14="http://schemas.microsoft.com/office/powerpoint/2010/main" val="3371690482"/>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descr="Text&#10;&#10;Description automatically generated with medium confidence">
            <a:extLst>
              <a:ext uri="{FF2B5EF4-FFF2-40B4-BE49-F238E27FC236}">
                <a16:creationId xmlns:a16="http://schemas.microsoft.com/office/drawing/2014/main" id="{BF4CE649-948A-636E-82AF-0804AEBB6A4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90542" y="3240350"/>
            <a:ext cx="2610916" cy="1714776"/>
          </a:xfrm>
          <a:prstGeom prst="rect">
            <a:avLst/>
          </a:prstGeom>
        </p:spPr>
      </p:pic>
      <p:pic>
        <p:nvPicPr>
          <p:cNvPr id="23" name="Picture 22" descr="Icon&#10;&#10;Description automatically generated">
            <a:extLst>
              <a:ext uri="{FF2B5EF4-FFF2-40B4-BE49-F238E27FC236}">
                <a16:creationId xmlns:a16="http://schemas.microsoft.com/office/drawing/2014/main" id="{07EED3F9-4FB9-14B7-B0ED-26647230B0BA}"/>
              </a:ext>
            </a:extLst>
          </p:cNvPr>
          <p:cNvPicPr>
            <a:picLocks noChangeAspect="1"/>
          </p:cNvPicPr>
          <p:nvPr/>
        </p:nvPicPr>
        <p:blipFill>
          <a:blip r:embed="rId8">
            <a:alphaModFix amt="20000"/>
            <a:extLst>
              <a:ext uri="{28A0092B-C50C-407E-A947-70E740481C1C}">
                <a14:useLocalDpi xmlns:a14="http://schemas.microsoft.com/office/drawing/2010/main" val="0"/>
              </a:ext>
            </a:extLst>
          </a:blip>
          <a:stretch>
            <a:fillRect/>
          </a:stretch>
        </p:blipFill>
        <p:spPr>
          <a:xfrm>
            <a:off x="2578617" y="-102514"/>
            <a:ext cx="6685727" cy="6685727"/>
          </a:xfrm>
          <a:prstGeom prst="rect">
            <a:avLst/>
          </a:prstGeom>
        </p:spPr>
      </p:pic>
      <p:sp>
        <p:nvSpPr>
          <p:cNvPr id="19" name="TextBox 18">
            <a:extLst>
              <a:ext uri="{FF2B5EF4-FFF2-40B4-BE49-F238E27FC236}">
                <a16:creationId xmlns:a16="http://schemas.microsoft.com/office/drawing/2014/main" id="{9790CC8E-7723-F715-AC1E-732224736A54}"/>
              </a:ext>
            </a:extLst>
          </p:cNvPr>
          <p:cNvSpPr txBox="1"/>
          <p:nvPr/>
        </p:nvSpPr>
        <p:spPr>
          <a:xfrm>
            <a:off x="4581238" y="4584078"/>
            <a:ext cx="8626762" cy="769441"/>
          </a:xfrm>
          <a:prstGeom prst="rect">
            <a:avLst/>
          </a:prstGeom>
          <a:noFill/>
        </p:spPr>
        <p:txBody>
          <a:bodyPr wrap="square">
            <a:spAutoFit/>
          </a:bodyPr>
          <a:lstStyle/>
          <a:p>
            <a:r>
              <a:rPr lang="en-US" sz="4400" b="1" dirty="0">
                <a:solidFill>
                  <a:schemeClr val="bg1"/>
                </a:solidFill>
                <a:effectLst>
                  <a:outerShdw blurRad="38100" dist="38100" dir="2700000" algn="tl">
                    <a:srgbClr val="000000">
                      <a:alpha val="43137"/>
                    </a:srgbClr>
                  </a:outerShdw>
                </a:effectLst>
                <a:latin typeface="+mj-lt"/>
              </a:rPr>
              <a:t>Algorithms</a:t>
            </a:r>
            <a:endParaRPr lang="en-KE" sz="4400" dirty="0">
              <a:solidFill>
                <a:schemeClr val="bg1"/>
              </a:solidFill>
              <a:latin typeface="+mj-lt"/>
            </a:endParaRPr>
          </a:p>
        </p:txBody>
      </p:sp>
    </p:spTree>
    <p:extLst>
      <p:ext uri="{BB962C8B-B14F-4D97-AF65-F5344CB8AC3E}">
        <p14:creationId xmlns:p14="http://schemas.microsoft.com/office/powerpoint/2010/main" val="424222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p:tgtEl>
                                          <p:spTgt spid="24"/>
                                        </p:tgtEl>
                                        <p:attrNameLst>
                                          <p:attrName>ppt_x</p:attrName>
                                        </p:attrNameLst>
                                      </p:cBhvr>
                                      <p:tavLst>
                                        <p:tav tm="0">
                                          <p:val>
                                            <p:strVal val="#ppt_x+#ppt_w*1.125000"/>
                                          </p:val>
                                        </p:tav>
                                        <p:tav tm="100000">
                                          <p:val>
                                            <p:strVal val="#ppt_x"/>
                                          </p:val>
                                        </p:tav>
                                      </p:tavLst>
                                    </p:anim>
                                    <p:animEffect transition="in" filter="wipe(left)">
                                      <p:cBhvr>
                                        <p:cTn id="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31940C3-1221-45A9-746B-69E9D5EB22B2}"/>
              </a:ext>
            </a:extLst>
          </p:cNvPr>
          <p:cNvGrpSpPr/>
          <p:nvPr/>
        </p:nvGrpSpPr>
        <p:grpSpPr>
          <a:xfrm>
            <a:off x="-10321950" y="-4"/>
            <a:ext cx="12192001" cy="6858004"/>
            <a:chOff x="0" y="-1"/>
            <a:chExt cx="12192001" cy="6858004"/>
          </a:xfrm>
        </p:grpSpPr>
        <p:sp>
          <p:nvSpPr>
            <p:cNvPr id="14" name="Rectangle 13">
              <a:extLst>
                <a:ext uri="{FF2B5EF4-FFF2-40B4-BE49-F238E27FC236}">
                  <a16:creationId xmlns:a16="http://schemas.microsoft.com/office/drawing/2014/main" id="{1F2D4A82-3905-8452-09B0-32263240FD84}"/>
                </a:ext>
              </a:extLst>
            </p:cNvPr>
            <p:cNvSpPr/>
            <p:nvPr/>
          </p:nvSpPr>
          <p:spPr>
            <a:xfrm>
              <a:off x="0" y="-1"/>
              <a:ext cx="5140171" cy="6857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5" name="Rectangle 14">
              <a:extLst>
                <a:ext uri="{FF2B5EF4-FFF2-40B4-BE49-F238E27FC236}">
                  <a16:creationId xmlns:a16="http://schemas.microsoft.com/office/drawing/2014/main" id="{3D1265E7-A2AE-EEE1-AB82-4671D529F533}"/>
                </a:ext>
              </a:extLst>
            </p:cNvPr>
            <p:cNvSpPr/>
            <p:nvPr/>
          </p:nvSpPr>
          <p:spPr>
            <a:xfrm>
              <a:off x="5140171" y="2"/>
              <a:ext cx="5140171" cy="6857998"/>
            </a:xfrm>
            <a:prstGeom prst="rect">
              <a:avLst/>
            </a:prstGeom>
            <a:solidFill>
              <a:srgbClr val="FC6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6" name="Rectangle 15">
              <a:extLst>
                <a:ext uri="{FF2B5EF4-FFF2-40B4-BE49-F238E27FC236}">
                  <a16:creationId xmlns:a16="http://schemas.microsoft.com/office/drawing/2014/main" id="{C2F20C68-FA0E-292C-329A-A4A8E9E86281}"/>
                </a:ext>
              </a:extLst>
            </p:cNvPr>
            <p:cNvSpPr/>
            <p:nvPr/>
          </p:nvSpPr>
          <p:spPr>
            <a:xfrm>
              <a:off x="10280343" y="5"/>
              <a:ext cx="1911658" cy="6857998"/>
            </a:xfrm>
            <a:prstGeom prst="rect">
              <a:avLst/>
            </a:prstGeom>
            <a:solidFill>
              <a:srgbClr val="152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grpSp>
      <p:sp>
        <p:nvSpPr>
          <p:cNvPr id="2" name="Title 1">
            <a:extLst>
              <a:ext uri="{FF2B5EF4-FFF2-40B4-BE49-F238E27FC236}">
                <a16:creationId xmlns:a16="http://schemas.microsoft.com/office/drawing/2014/main" id="{067D0DC5-F998-E3BA-C63A-F7FD77824B21}"/>
              </a:ext>
            </a:extLst>
          </p:cNvPr>
          <p:cNvSpPr>
            <a:spLocks noGrp="1"/>
          </p:cNvSpPr>
          <p:nvPr>
            <p:ph type="title"/>
          </p:nvPr>
        </p:nvSpPr>
        <p:spPr/>
        <p:txBody>
          <a:bodyPr/>
          <a:lstStyle/>
          <a:p>
            <a:pPr algn="ctr"/>
            <a:r>
              <a:rPr lang="en-US" b="1" dirty="0">
                <a:solidFill>
                  <a:srgbClr val="15284C"/>
                </a:solidFill>
                <a:effectLst>
                  <a:outerShdw blurRad="38100" dist="38100" dir="2700000" algn="tl">
                    <a:srgbClr val="000000">
                      <a:alpha val="43137"/>
                    </a:srgbClr>
                  </a:outerShdw>
                </a:effectLst>
              </a:rPr>
              <a:t>Pro</a:t>
            </a:r>
            <a:r>
              <a:rPr lang="en-US" b="1" dirty="0">
                <a:effectLst>
                  <a:outerShdw blurRad="38100" dist="38100" dir="2700000" algn="tl">
                    <a:srgbClr val="000000">
                      <a:alpha val="43137"/>
                    </a:srgbClr>
                  </a:outerShdw>
                </a:effectLst>
              </a:rPr>
              <a:t>ject Overview</a:t>
            </a:r>
            <a:endParaRPr lang="en-KE" b="1" dirty="0">
              <a:effectLst>
                <a:outerShdw blurRad="38100" dist="38100" dir="2700000" algn="tl">
                  <a:srgbClr val="000000">
                    <a:alpha val="43137"/>
                  </a:srgbClr>
                </a:outerShdw>
              </a:effectLst>
            </a:endParaRPr>
          </a:p>
        </p:txBody>
      </p:sp>
      <p:graphicFrame>
        <p:nvGraphicFramePr>
          <p:cNvPr id="5" name="Content Placeholder 2">
            <a:extLst>
              <a:ext uri="{FF2B5EF4-FFF2-40B4-BE49-F238E27FC236}">
                <a16:creationId xmlns:a16="http://schemas.microsoft.com/office/drawing/2014/main" id="{4B970DAF-1977-8AFF-8271-49227189DB0B}"/>
              </a:ext>
            </a:extLst>
          </p:cNvPr>
          <p:cNvGraphicFramePr>
            <a:graphicFrameLocks noGrp="1"/>
          </p:cNvGraphicFramePr>
          <p:nvPr>
            <p:ph idx="1"/>
            <p:extLst>
              <p:ext uri="{D42A27DB-BD31-4B8C-83A1-F6EECF244321}">
                <p14:modId xmlns:p14="http://schemas.microsoft.com/office/powerpoint/2010/main" val="3977252329"/>
              </p:ext>
            </p:extLst>
          </p:nvPr>
        </p:nvGraphicFramePr>
        <p:xfrm>
          <a:off x="138545" y="2023961"/>
          <a:ext cx="11017135" cy="3845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157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p:tgtEl>
                                          <p:spTgt spid="13"/>
                                        </p:tgtEl>
                                        <p:attrNameLst>
                                          <p:attrName>ppt_x</p:attrName>
                                        </p:attrNameLst>
                                      </p:cBhvr>
                                      <p:tavLst>
                                        <p:tav tm="0">
                                          <p:val>
                                            <p:strVal val="#ppt_x+#ppt_w*1.125000"/>
                                          </p:val>
                                        </p:tav>
                                        <p:tav tm="100000">
                                          <p:val>
                                            <p:strVal val="#ppt_x"/>
                                          </p:val>
                                        </p:tav>
                                      </p:tavLst>
                                    </p:anim>
                                    <p:animEffect transition="in" filter="wipe(left)">
                                      <p:cBhvr>
                                        <p:cTn id="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33F77E9-C362-302F-1E64-606125D47E40}"/>
              </a:ext>
            </a:extLst>
          </p:cNvPr>
          <p:cNvGrpSpPr/>
          <p:nvPr/>
        </p:nvGrpSpPr>
        <p:grpSpPr>
          <a:xfrm>
            <a:off x="-106532" y="-4"/>
            <a:ext cx="12298532" cy="6858004"/>
            <a:chOff x="0" y="-1"/>
            <a:chExt cx="12192001" cy="6858004"/>
          </a:xfrm>
        </p:grpSpPr>
        <p:sp>
          <p:nvSpPr>
            <p:cNvPr id="15" name="Rectangle 14">
              <a:extLst>
                <a:ext uri="{FF2B5EF4-FFF2-40B4-BE49-F238E27FC236}">
                  <a16:creationId xmlns:a16="http://schemas.microsoft.com/office/drawing/2014/main" id="{8EE614FC-9930-2D77-AA1C-769E6BC5200D}"/>
                </a:ext>
              </a:extLst>
            </p:cNvPr>
            <p:cNvSpPr/>
            <p:nvPr/>
          </p:nvSpPr>
          <p:spPr>
            <a:xfrm>
              <a:off x="0" y="-1"/>
              <a:ext cx="5140171" cy="6857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6" name="Rectangle 15">
              <a:extLst>
                <a:ext uri="{FF2B5EF4-FFF2-40B4-BE49-F238E27FC236}">
                  <a16:creationId xmlns:a16="http://schemas.microsoft.com/office/drawing/2014/main" id="{30DD7409-CC0B-677C-D8D5-B4D0C1BA1DE0}"/>
                </a:ext>
              </a:extLst>
            </p:cNvPr>
            <p:cNvSpPr/>
            <p:nvPr/>
          </p:nvSpPr>
          <p:spPr>
            <a:xfrm>
              <a:off x="5140171" y="2"/>
              <a:ext cx="5140171" cy="6857998"/>
            </a:xfrm>
            <a:prstGeom prst="rect">
              <a:avLst/>
            </a:prstGeom>
            <a:solidFill>
              <a:srgbClr val="FC6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7" name="Rectangle 16">
              <a:extLst>
                <a:ext uri="{FF2B5EF4-FFF2-40B4-BE49-F238E27FC236}">
                  <a16:creationId xmlns:a16="http://schemas.microsoft.com/office/drawing/2014/main" id="{061BD61D-48F7-5987-6BE0-ECD4BE8CBF78}"/>
                </a:ext>
              </a:extLst>
            </p:cNvPr>
            <p:cNvSpPr/>
            <p:nvPr/>
          </p:nvSpPr>
          <p:spPr>
            <a:xfrm>
              <a:off x="10280343" y="5"/>
              <a:ext cx="1911658" cy="6857998"/>
            </a:xfrm>
            <a:prstGeom prst="rect">
              <a:avLst/>
            </a:prstGeom>
            <a:solidFill>
              <a:srgbClr val="152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grpSp>
      <p:sp>
        <p:nvSpPr>
          <p:cNvPr id="2" name="Title 1">
            <a:extLst>
              <a:ext uri="{FF2B5EF4-FFF2-40B4-BE49-F238E27FC236}">
                <a16:creationId xmlns:a16="http://schemas.microsoft.com/office/drawing/2014/main" id="{52273A01-FE5B-D291-8445-6A4F7E568BC8}"/>
              </a:ext>
            </a:extLst>
          </p:cNvPr>
          <p:cNvSpPr>
            <a:spLocks noGrp="1"/>
          </p:cNvSpPr>
          <p:nvPr>
            <p:ph type="title"/>
          </p:nvPr>
        </p:nvSpPr>
        <p:spPr>
          <a:xfrm>
            <a:off x="5172074" y="286603"/>
            <a:ext cx="5983605" cy="1450757"/>
          </a:xfrm>
        </p:spPr>
        <p:txBody>
          <a:bodyPr>
            <a:normAutofit/>
          </a:bodyPr>
          <a:lstStyle/>
          <a:p>
            <a:r>
              <a:rPr lang="en" b="1" dirty="0">
                <a:effectLst>
                  <a:outerShdw blurRad="38100" dist="38100" dir="2700000" algn="tl">
                    <a:srgbClr val="000000">
                      <a:alpha val="43137"/>
                    </a:srgbClr>
                  </a:outerShdw>
                </a:effectLst>
                <a:latin typeface="Lato"/>
                <a:ea typeface="Lato"/>
                <a:cs typeface="Lato"/>
                <a:sym typeface="Lato"/>
              </a:rPr>
              <a:t>Data Collection and Preprocessing</a:t>
            </a:r>
            <a:endParaRPr lang="en-KE" b="1" dirty="0">
              <a:effectLst>
                <a:outerShdw blurRad="38100" dist="38100" dir="2700000" algn="tl">
                  <a:srgbClr val="000000">
                    <a:alpha val="43137"/>
                  </a:srgbClr>
                </a:outerShdw>
              </a:effectLst>
            </a:endParaRPr>
          </a:p>
        </p:txBody>
      </p:sp>
      <p:cxnSp>
        <p:nvCxnSpPr>
          <p:cNvPr id="11" name="Straight Connector 10">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F85A26-763D-8B68-4BC6-42F16E15278D}"/>
              </a:ext>
            </a:extLst>
          </p:cNvPr>
          <p:cNvSpPr>
            <a:spLocks noGrp="1"/>
          </p:cNvSpPr>
          <p:nvPr>
            <p:ph idx="1"/>
          </p:nvPr>
        </p:nvSpPr>
        <p:spPr>
          <a:xfrm>
            <a:off x="5172074" y="2108201"/>
            <a:ext cx="4691017" cy="3760891"/>
          </a:xfrm>
        </p:spPr>
        <p:txBody>
          <a:bodyPr>
            <a:normAutofit/>
          </a:bodyPr>
          <a:lstStyle/>
          <a:p>
            <a:pPr marL="0" lvl="0" indent="0" rtl="0">
              <a:spcBef>
                <a:spcPts val="0"/>
              </a:spcBef>
              <a:spcAft>
                <a:spcPts val="0"/>
              </a:spcAft>
              <a:buNone/>
            </a:pPr>
            <a:r>
              <a:rPr lang="en-US" dirty="0">
                <a:latin typeface="Lato"/>
                <a:ea typeface="Lato"/>
                <a:cs typeface="Lato"/>
                <a:sym typeface="Lato"/>
              </a:rPr>
              <a:t>Collect and preprocess enough high-quality data from the Moringa School website,  that represents customer inquiries and possible responses. This is crucial for our chatbot accuracy and performance, and therefore its success.</a:t>
            </a:r>
          </a:p>
          <a:p>
            <a:endParaRPr lang="en-KE" dirty="0"/>
          </a:p>
        </p:txBody>
      </p:sp>
      <p:pic>
        <p:nvPicPr>
          <p:cNvPr id="13" name="Picture 12" descr="Chart&#10;&#10;Description automatically generated with low confidence">
            <a:extLst>
              <a:ext uri="{FF2B5EF4-FFF2-40B4-BE49-F238E27FC236}">
                <a16:creationId xmlns:a16="http://schemas.microsoft.com/office/drawing/2014/main" id="{E152A124-36F3-57F9-AA18-8CB5EB01EB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5095876" cy="6858001"/>
          </a:xfrm>
          <a:prstGeom prst="rect">
            <a:avLst/>
          </a:prstGeom>
        </p:spPr>
      </p:pic>
    </p:spTree>
    <p:extLst>
      <p:ext uri="{BB962C8B-B14F-4D97-AF65-F5344CB8AC3E}">
        <p14:creationId xmlns:p14="http://schemas.microsoft.com/office/powerpoint/2010/main" val="2327697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p:tgtEl>
                                          <p:spTgt spid="14"/>
                                        </p:tgtEl>
                                        <p:attrNameLst>
                                          <p:attrName>ppt_x</p:attrName>
                                        </p:attrNameLst>
                                      </p:cBhvr>
                                      <p:tavLst>
                                        <p:tav tm="0">
                                          <p:val>
                                            <p:strVal val="#ppt_x-#ppt_w*1.125000"/>
                                          </p:val>
                                        </p:tav>
                                        <p:tav tm="100000">
                                          <p:val>
                                            <p:strVal val="#ppt_x"/>
                                          </p:val>
                                        </p:tav>
                                      </p:tavLst>
                                    </p:anim>
                                    <p:animEffect transition="in" filter="wipe(right)">
                                      <p:cBhvr>
                                        <p:cTn id="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93332E8-128E-C6F5-4B82-E2D694AC661A}"/>
              </a:ext>
            </a:extLst>
          </p:cNvPr>
          <p:cNvGrpSpPr/>
          <p:nvPr/>
        </p:nvGrpSpPr>
        <p:grpSpPr>
          <a:xfrm>
            <a:off x="6009106" y="0"/>
            <a:ext cx="12192001" cy="6409679"/>
            <a:chOff x="0" y="-1"/>
            <a:chExt cx="12192001" cy="6858004"/>
          </a:xfrm>
        </p:grpSpPr>
        <p:sp>
          <p:nvSpPr>
            <p:cNvPr id="10" name="Rectangle 9">
              <a:extLst>
                <a:ext uri="{FF2B5EF4-FFF2-40B4-BE49-F238E27FC236}">
                  <a16:creationId xmlns:a16="http://schemas.microsoft.com/office/drawing/2014/main" id="{14F78374-2A85-B694-269C-89599BB4930F}"/>
                </a:ext>
              </a:extLst>
            </p:cNvPr>
            <p:cNvSpPr/>
            <p:nvPr/>
          </p:nvSpPr>
          <p:spPr>
            <a:xfrm>
              <a:off x="0" y="-1"/>
              <a:ext cx="5140171" cy="6857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1" name="Rectangle 10">
              <a:extLst>
                <a:ext uri="{FF2B5EF4-FFF2-40B4-BE49-F238E27FC236}">
                  <a16:creationId xmlns:a16="http://schemas.microsoft.com/office/drawing/2014/main" id="{7C152D86-129B-C95C-0510-3C060748C2B7}"/>
                </a:ext>
              </a:extLst>
            </p:cNvPr>
            <p:cNvSpPr/>
            <p:nvPr/>
          </p:nvSpPr>
          <p:spPr>
            <a:xfrm>
              <a:off x="5140171" y="2"/>
              <a:ext cx="5140171" cy="6857998"/>
            </a:xfrm>
            <a:prstGeom prst="rect">
              <a:avLst/>
            </a:prstGeom>
            <a:solidFill>
              <a:srgbClr val="FC6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2" name="Rectangle 11">
              <a:extLst>
                <a:ext uri="{FF2B5EF4-FFF2-40B4-BE49-F238E27FC236}">
                  <a16:creationId xmlns:a16="http://schemas.microsoft.com/office/drawing/2014/main" id="{F1A1913B-F60C-C2EF-37F7-D691037275AE}"/>
                </a:ext>
              </a:extLst>
            </p:cNvPr>
            <p:cNvSpPr/>
            <p:nvPr/>
          </p:nvSpPr>
          <p:spPr>
            <a:xfrm>
              <a:off x="10280343" y="5"/>
              <a:ext cx="1911658" cy="6857998"/>
            </a:xfrm>
            <a:prstGeom prst="rect">
              <a:avLst/>
            </a:prstGeom>
            <a:solidFill>
              <a:srgbClr val="152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grpSp>
      <p:sp>
        <p:nvSpPr>
          <p:cNvPr id="2" name="Title 1">
            <a:extLst>
              <a:ext uri="{FF2B5EF4-FFF2-40B4-BE49-F238E27FC236}">
                <a16:creationId xmlns:a16="http://schemas.microsoft.com/office/drawing/2014/main" id="{70B22283-7EE5-9594-ADF7-5D92167E1F83}"/>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Intent Recognition</a:t>
            </a:r>
            <a:endParaRPr lang="en-KE" b="1" dirty="0">
              <a:effectLst>
                <a:outerShdw blurRad="38100" dist="38100" dir="2700000" algn="tl">
                  <a:srgbClr val="000000">
                    <a:alpha val="43137"/>
                  </a:srgbClr>
                </a:outerShdw>
              </a:effectLst>
            </a:endParaRPr>
          </a:p>
        </p:txBody>
      </p:sp>
      <p:graphicFrame>
        <p:nvGraphicFramePr>
          <p:cNvPr id="5" name="Content Placeholder 2">
            <a:extLst>
              <a:ext uri="{FF2B5EF4-FFF2-40B4-BE49-F238E27FC236}">
                <a16:creationId xmlns:a16="http://schemas.microsoft.com/office/drawing/2014/main" id="{D69EF255-F7AE-CDC5-9FDE-AAA9AD2D4CBB}"/>
              </a:ext>
            </a:extLst>
          </p:cNvPr>
          <p:cNvGraphicFramePr>
            <a:graphicFrameLocks noGrp="1"/>
          </p:cNvGraphicFramePr>
          <p:nvPr>
            <p:ph idx="1"/>
            <p:extLst>
              <p:ext uri="{D42A27DB-BD31-4B8C-83A1-F6EECF244321}">
                <p14:modId xmlns:p14="http://schemas.microsoft.com/office/powerpoint/2010/main" val="3948345647"/>
              </p:ext>
            </p:extLst>
          </p:nvPr>
        </p:nvGraphicFramePr>
        <p:xfrm>
          <a:off x="1097280" y="2189018"/>
          <a:ext cx="9293629" cy="3680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9348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ppt_x</p:attrName>
                                        </p:attrNameLst>
                                      </p:cBhvr>
                                      <p:tavLst>
                                        <p:tav tm="0">
                                          <p:val>
                                            <p:strVal val="#ppt_x+#ppt_w*1.125000"/>
                                          </p:val>
                                        </p:tav>
                                        <p:tav tm="100000">
                                          <p:val>
                                            <p:strVal val="#ppt_x"/>
                                          </p:val>
                                        </p:tav>
                                      </p:tavLst>
                                    </p:anim>
                                    <p:animEffect transition="in" filter="wipe(left)">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19E4BF1-D6F6-5607-348E-D00A6FC3AA15}"/>
              </a:ext>
            </a:extLst>
          </p:cNvPr>
          <p:cNvGrpSpPr/>
          <p:nvPr/>
        </p:nvGrpSpPr>
        <p:grpSpPr>
          <a:xfrm>
            <a:off x="0" y="-1"/>
            <a:ext cx="12192001" cy="6858004"/>
            <a:chOff x="0" y="-1"/>
            <a:chExt cx="12192001" cy="6858004"/>
          </a:xfrm>
        </p:grpSpPr>
        <p:sp>
          <p:nvSpPr>
            <p:cNvPr id="6" name="Rectangle 5">
              <a:extLst>
                <a:ext uri="{FF2B5EF4-FFF2-40B4-BE49-F238E27FC236}">
                  <a16:creationId xmlns:a16="http://schemas.microsoft.com/office/drawing/2014/main" id="{5F06A625-8B1F-0B6E-C8F3-DF91296FDD58}"/>
                </a:ext>
              </a:extLst>
            </p:cNvPr>
            <p:cNvSpPr/>
            <p:nvPr/>
          </p:nvSpPr>
          <p:spPr>
            <a:xfrm>
              <a:off x="0" y="-1"/>
              <a:ext cx="5140171" cy="6857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7" name="Rectangle 6">
              <a:extLst>
                <a:ext uri="{FF2B5EF4-FFF2-40B4-BE49-F238E27FC236}">
                  <a16:creationId xmlns:a16="http://schemas.microsoft.com/office/drawing/2014/main" id="{1F5C2330-CE2E-36EE-AC66-3E8059DF0CD6}"/>
                </a:ext>
              </a:extLst>
            </p:cNvPr>
            <p:cNvSpPr/>
            <p:nvPr/>
          </p:nvSpPr>
          <p:spPr>
            <a:xfrm>
              <a:off x="5140171" y="2"/>
              <a:ext cx="5140171" cy="6857998"/>
            </a:xfrm>
            <a:prstGeom prst="rect">
              <a:avLst/>
            </a:prstGeom>
            <a:solidFill>
              <a:srgbClr val="FC6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8" name="Rectangle 7">
              <a:extLst>
                <a:ext uri="{FF2B5EF4-FFF2-40B4-BE49-F238E27FC236}">
                  <a16:creationId xmlns:a16="http://schemas.microsoft.com/office/drawing/2014/main" id="{6BD36E16-D3FB-7A89-2EF5-F5A5F5E9E0D1}"/>
                </a:ext>
              </a:extLst>
            </p:cNvPr>
            <p:cNvSpPr/>
            <p:nvPr/>
          </p:nvSpPr>
          <p:spPr>
            <a:xfrm>
              <a:off x="10280343" y="5"/>
              <a:ext cx="1911658" cy="6857998"/>
            </a:xfrm>
            <a:prstGeom prst="rect">
              <a:avLst/>
            </a:prstGeom>
            <a:solidFill>
              <a:srgbClr val="152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grpSp>
      <p:sp>
        <p:nvSpPr>
          <p:cNvPr id="2" name="Title 1">
            <a:extLst>
              <a:ext uri="{FF2B5EF4-FFF2-40B4-BE49-F238E27FC236}">
                <a16:creationId xmlns:a16="http://schemas.microsoft.com/office/drawing/2014/main" id="{612285CF-C9DC-9A98-5574-7BD7E9242780}"/>
              </a:ext>
            </a:extLst>
          </p:cNvPr>
          <p:cNvSpPr>
            <a:spLocks noGrp="1"/>
          </p:cNvSpPr>
          <p:nvPr>
            <p:ph type="title"/>
          </p:nvPr>
        </p:nvSpPr>
        <p:spPr>
          <a:xfrm>
            <a:off x="815615" y="263529"/>
            <a:ext cx="10058400" cy="1450757"/>
          </a:xfrm>
        </p:spPr>
        <p:txBody>
          <a:bodyPr/>
          <a:lstStyle/>
          <a:p>
            <a:pPr algn="ctr"/>
            <a:r>
              <a:rPr lang="en" b="1" dirty="0">
                <a:effectLst>
                  <a:outerShdw blurRad="38100" dist="38100" dir="2700000" algn="tl">
                    <a:srgbClr val="000000">
                      <a:alpha val="43137"/>
                    </a:srgbClr>
                  </a:outerShdw>
                </a:effectLst>
                <a:latin typeface="Lato"/>
                <a:ea typeface="Lato"/>
                <a:cs typeface="Lato"/>
                <a:sym typeface="Lato"/>
              </a:rPr>
              <a:t>Chatbot Development</a:t>
            </a:r>
            <a:endParaRPr lang="en-KE" b="1" dirty="0">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a16="http://schemas.microsoft.com/office/drawing/2014/main" id="{AA880373-8499-6753-4675-CC5D22680E46}"/>
              </a:ext>
            </a:extLst>
          </p:cNvPr>
          <p:cNvGraphicFramePr>
            <a:graphicFrameLocks noGrp="1"/>
          </p:cNvGraphicFramePr>
          <p:nvPr>
            <p:ph idx="1"/>
            <p:extLst>
              <p:ext uri="{D42A27DB-BD31-4B8C-83A1-F6EECF244321}">
                <p14:modId xmlns:p14="http://schemas.microsoft.com/office/powerpoint/2010/main" val="938391326"/>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705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right)">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4C84748-6CFD-A82C-5746-C0D3D4863364}"/>
              </a:ext>
            </a:extLst>
          </p:cNvPr>
          <p:cNvGrpSpPr/>
          <p:nvPr/>
        </p:nvGrpSpPr>
        <p:grpSpPr>
          <a:xfrm>
            <a:off x="-5437541" y="2"/>
            <a:ext cx="12192001" cy="6857998"/>
            <a:chOff x="0" y="-1"/>
            <a:chExt cx="12192001" cy="6857998"/>
          </a:xfrm>
        </p:grpSpPr>
        <p:sp>
          <p:nvSpPr>
            <p:cNvPr id="6" name="Rectangle 5">
              <a:extLst>
                <a:ext uri="{FF2B5EF4-FFF2-40B4-BE49-F238E27FC236}">
                  <a16:creationId xmlns:a16="http://schemas.microsoft.com/office/drawing/2014/main" id="{4FA72F6D-0923-893A-6B42-8DEDA12A8A06}"/>
                </a:ext>
              </a:extLst>
            </p:cNvPr>
            <p:cNvSpPr/>
            <p:nvPr/>
          </p:nvSpPr>
          <p:spPr>
            <a:xfrm>
              <a:off x="0" y="-1"/>
              <a:ext cx="5140171" cy="6857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7" name="Rectangle 6">
              <a:extLst>
                <a:ext uri="{FF2B5EF4-FFF2-40B4-BE49-F238E27FC236}">
                  <a16:creationId xmlns:a16="http://schemas.microsoft.com/office/drawing/2014/main" id="{3AE84E57-6FC3-4081-76B4-817EAE4626F8}"/>
                </a:ext>
              </a:extLst>
            </p:cNvPr>
            <p:cNvSpPr/>
            <p:nvPr/>
          </p:nvSpPr>
          <p:spPr>
            <a:xfrm>
              <a:off x="5140171" y="2"/>
              <a:ext cx="5140171" cy="6419270"/>
            </a:xfrm>
            <a:prstGeom prst="rect">
              <a:avLst/>
            </a:prstGeom>
            <a:solidFill>
              <a:srgbClr val="FC6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8" name="Rectangle 7">
              <a:extLst>
                <a:ext uri="{FF2B5EF4-FFF2-40B4-BE49-F238E27FC236}">
                  <a16:creationId xmlns:a16="http://schemas.microsoft.com/office/drawing/2014/main" id="{C7B92929-7D78-A006-41F5-FC2239759EE0}"/>
                </a:ext>
              </a:extLst>
            </p:cNvPr>
            <p:cNvSpPr/>
            <p:nvPr/>
          </p:nvSpPr>
          <p:spPr>
            <a:xfrm>
              <a:off x="10280343" y="5"/>
              <a:ext cx="1911658" cy="6419267"/>
            </a:xfrm>
            <a:prstGeom prst="rect">
              <a:avLst/>
            </a:prstGeom>
            <a:solidFill>
              <a:srgbClr val="152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grpSp>
      <p:sp>
        <p:nvSpPr>
          <p:cNvPr id="2" name="Title 1">
            <a:extLst>
              <a:ext uri="{FF2B5EF4-FFF2-40B4-BE49-F238E27FC236}">
                <a16:creationId xmlns:a16="http://schemas.microsoft.com/office/drawing/2014/main" id="{75687D81-9FC8-DDD8-2617-8EE365721D1E}"/>
              </a:ext>
            </a:extLst>
          </p:cNvPr>
          <p:cNvSpPr>
            <a:spLocks noGrp="1"/>
          </p:cNvSpPr>
          <p:nvPr>
            <p:ph type="title"/>
          </p:nvPr>
        </p:nvSpPr>
        <p:spPr>
          <a:xfrm>
            <a:off x="6731461" y="185754"/>
            <a:ext cx="4823230" cy="1606307"/>
          </a:xfrm>
        </p:spPr>
        <p:txBody>
          <a:bodyPr/>
          <a:lstStyle/>
          <a:p>
            <a:pPr algn="ctr"/>
            <a:r>
              <a:rPr lang="en" b="1" dirty="0">
                <a:effectLst>
                  <a:outerShdw blurRad="38100" dist="38100" dir="2700000" algn="tl">
                    <a:srgbClr val="000000">
                      <a:alpha val="43137"/>
                    </a:srgbClr>
                  </a:outerShdw>
                </a:effectLst>
                <a:latin typeface="Lato"/>
                <a:ea typeface="Lato"/>
                <a:cs typeface="Lato"/>
                <a:sym typeface="Lato"/>
              </a:rPr>
              <a:t>Testing and Evaluation</a:t>
            </a:r>
            <a:endParaRPr lang="en-KE" b="1" dirty="0">
              <a:effectLst>
                <a:outerShdw blurRad="38100" dist="38100" dir="2700000" algn="tl">
                  <a:srgbClr val="000000">
                    <a:alpha val="43137"/>
                  </a:srgbClr>
                </a:outerShdw>
              </a:effectLst>
            </a:endParaRPr>
          </a:p>
        </p:txBody>
      </p:sp>
      <p:graphicFrame>
        <p:nvGraphicFramePr>
          <p:cNvPr id="5" name="Content Placeholder 2">
            <a:extLst>
              <a:ext uri="{FF2B5EF4-FFF2-40B4-BE49-F238E27FC236}">
                <a16:creationId xmlns:a16="http://schemas.microsoft.com/office/drawing/2014/main" id="{54D0BCD1-C0DF-2463-0B9C-99B77A38A096}"/>
              </a:ext>
            </a:extLst>
          </p:cNvPr>
          <p:cNvGraphicFramePr>
            <a:graphicFrameLocks noGrp="1"/>
          </p:cNvGraphicFramePr>
          <p:nvPr>
            <p:ph idx="1"/>
            <p:extLst>
              <p:ext uri="{D42A27DB-BD31-4B8C-83A1-F6EECF244321}">
                <p14:modId xmlns:p14="http://schemas.microsoft.com/office/powerpoint/2010/main" val="4035771067"/>
              </p:ext>
            </p:extLst>
          </p:nvPr>
        </p:nvGraphicFramePr>
        <p:xfrm>
          <a:off x="0" y="2022532"/>
          <a:ext cx="10675389" cy="38451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Picture 11" descr="Shape&#10;&#10;Description automatically generated with low confidence">
            <a:extLst>
              <a:ext uri="{FF2B5EF4-FFF2-40B4-BE49-F238E27FC236}">
                <a16:creationId xmlns:a16="http://schemas.microsoft.com/office/drawing/2014/main" id="{83B8F485-374F-0E99-AE58-0EE966703295}"/>
              </a:ext>
            </a:extLst>
          </p:cNvPr>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978647" y="230595"/>
            <a:ext cx="1793362" cy="1793362"/>
          </a:xfrm>
          <a:prstGeom prst="rect">
            <a:avLst/>
          </a:prstGeom>
        </p:spPr>
      </p:pic>
    </p:spTree>
    <p:extLst>
      <p:ext uri="{BB962C8B-B14F-4D97-AF65-F5344CB8AC3E}">
        <p14:creationId xmlns:p14="http://schemas.microsoft.com/office/powerpoint/2010/main" val="2914810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left)">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17">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19">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1">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3">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4AC117CB-CA7A-449E-FEF3-5AEE76814ACA}"/>
              </a:ext>
            </a:extLst>
          </p:cNvPr>
          <p:cNvGrpSpPr/>
          <p:nvPr/>
        </p:nvGrpSpPr>
        <p:grpSpPr>
          <a:xfrm>
            <a:off x="-5202235" y="0"/>
            <a:ext cx="12192001" cy="6858004"/>
            <a:chOff x="0" y="-1"/>
            <a:chExt cx="12192001" cy="6858004"/>
          </a:xfrm>
        </p:grpSpPr>
        <p:sp>
          <p:nvSpPr>
            <p:cNvPr id="29" name="Rectangle 28">
              <a:extLst>
                <a:ext uri="{FF2B5EF4-FFF2-40B4-BE49-F238E27FC236}">
                  <a16:creationId xmlns:a16="http://schemas.microsoft.com/office/drawing/2014/main" id="{6FBE65B3-AD7C-B8E2-679C-142DB96A510A}"/>
                </a:ext>
              </a:extLst>
            </p:cNvPr>
            <p:cNvSpPr/>
            <p:nvPr/>
          </p:nvSpPr>
          <p:spPr>
            <a:xfrm>
              <a:off x="0" y="-1"/>
              <a:ext cx="5140171" cy="6857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4" name="Rectangle 33">
              <a:extLst>
                <a:ext uri="{FF2B5EF4-FFF2-40B4-BE49-F238E27FC236}">
                  <a16:creationId xmlns:a16="http://schemas.microsoft.com/office/drawing/2014/main" id="{1D3B3D5E-862C-BA9B-B5CA-CC9D23EDE8F8}"/>
                </a:ext>
              </a:extLst>
            </p:cNvPr>
            <p:cNvSpPr/>
            <p:nvPr/>
          </p:nvSpPr>
          <p:spPr>
            <a:xfrm>
              <a:off x="5140171" y="2"/>
              <a:ext cx="5140171" cy="6857998"/>
            </a:xfrm>
            <a:prstGeom prst="rect">
              <a:avLst/>
            </a:prstGeom>
            <a:solidFill>
              <a:srgbClr val="FC6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35" name="Rectangle 34">
              <a:extLst>
                <a:ext uri="{FF2B5EF4-FFF2-40B4-BE49-F238E27FC236}">
                  <a16:creationId xmlns:a16="http://schemas.microsoft.com/office/drawing/2014/main" id="{D14D23AA-43FC-2F6F-6517-619F23011589}"/>
                </a:ext>
              </a:extLst>
            </p:cNvPr>
            <p:cNvSpPr/>
            <p:nvPr/>
          </p:nvSpPr>
          <p:spPr>
            <a:xfrm>
              <a:off x="10280343" y="5"/>
              <a:ext cx="1911658" cy="6857998"/>
            </a:xfrm>
            <a:prstGeom prst="rect">
              <a:avLst/>
            </a:prstGeom>
            <a:solidFill>
              <a:srgbClr val="152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grpSp>
      <p:grpSp>
        <p:nvGrpSpPr>
          <p:cNvPr id="7" name="Group 6">
            <a:extLst>
              <a:ext uri="{FF2B5EF4-FFF2-40B4-BE49-F238E27FC236}">
                <a16:creationId xmlns:a16="http://schemas.microsoft.com/office/drawing/2014/main" id="{9D58EE63-9736-23F7-07A6-5326E0604AE7}"/>
              </a:ext>
            </a:extLst>
          </p:cNvPr>
          <p:cNvGrpSpPr/>
          <p:nvPr/>
        </p:nvGrpSpPr>
        <p:grpSpPr>
          <a:xfrm>
            <a:off x="-186687" y="136667"/>
            <a:ext cx="5389416" cy="5943601"/>
            <a:chOff x="440267" y="67734"/>
            <a:chExt cx="8183411" cy="6043086"/>
          </a:xfrm>
        </p:grpSpPr>
        <p:pic>
          <p:nvPicPr>
            <p:cNvPr id="8" name="Picture 7" descr="A picture containing candelabrum&#10;&#10;Description automatically generated">
              <a:extLst>
                <a:ext uri="{FF2B5EF4-FFF2-40B4-BE49-F238E27FC236}">
                  <a16:creationId xmlns:a16="http://schemas.microsoft.com/office/drawing/2014/main" id="{BAAEE220-B03F-D848-C671-BC94918BC416}"/>
                </a:ext>
              </a:extLst>
            </p:cNvPr>
            <p:cNvPicPr>
              <a:picLocks noChangeAspect="1"/>
            </p:cNvPicPr>
            <p:nvPr/>
          </p:nvPicPr>
          <p:blipFill>
            <a:blip r:embed="rId2">
              <a:biLevel thresh="75000"/>
            </a:blip>
            <a:stretch>
              <a:fillRect/>
            </a:stretch>
          </p:blipFill>
          <p:spPr>
            <a:xfrm>
              <a:off x="846793" y="67734"/>
              <a:ext cx="7450413" cy="6043086"/>
            </a:xfrm>
            <a:prstGeom prst="rect">
              <a:avLst/>
            </a:prstGeom>
          </p:spPr>
        </p:pic>
        <p:sp>
          <p:nvSpPr>
            <p:cNvPr id="9" name="Rectangle 8">
              <a:extLst>
                <a:ext uri="{FF2B5EF4-FFF2-40B4-BE49-F238E27FC236}">
                  <a16:creationId xmlns:a16="http://schemas.microsoft.com/office/drawing/2014/main" id="{25D7328F-841B-CFBB-486B-7CA084870DA3}"/>
                </a:ext>
              </a:extLst>
            </p:cNvPr>
            <p:cNvSpPr/>
            <p:nvPr/>
          </p:nvSpPr>
          <p:spPr>
            <a:xfrm>
              <a:off x="440267" y="1490133"/>
              <a:ext cx="3386665" cy="355751"/>
            </a:xfrm>
            <a:prstGeom prst="rect">
              <a:avLst/>
            </a:prstGeom>
            <a:noFill/>
          </p:spPr>
          <p:txBody>
            <a:bodyPr wrap="square" lIns="91440" tIns="45720" rIns="91440" bIns="45720">
              <a:spAutoFit/>
            </a:bodyPr>
            <a:lstStyle/>
            <a:p>
              <a:pPr algn="ctr" defTabSz="758952">
                <a:spcAft>
                  <a:spcPts val="600"/>
                </a:spcAft>
              </a:pPr>
              <a:r>
                <a:rPr lang="en-US" sz="1245" kern="1200" dirty="0" err="1">
                  <a:ln w="0"/>
                  <a:solidFill>
                    <a:schemeClr val="bg1"/>
                  </a:solidFill>
                  <a:effectLst>
                    <a:outerShdw blurRad="38100" dist="25400" dir="5400000" algn="ctr" rotWithShape="0">
                      <a:srgbClr val="6E747A">
                        <a:alpha val="43000"/>
                      </a:srgbClr>
                    </a:outerShdw>
                  </a:effectLst>
                  <a:latin typeface="+mn-lt"/>
                  <a:ea typeface="+mn-ea"/>
                  <a:cs typeface="+mn-cs"/>
                </a:rPr>
                <a:t>Urbanus</a:t>
              </a:r>
              <a:r>
                <a:rPr lang="en-US" sz="1328" kern="1200" dirty="0">
                  <a:ln w="0"/>
                  <a:solidFill>
                    <a:schemeClr val="bg1"/>
                  </a:solidFill>
                  <a:effectLst>
                    <a:outerShdw blurRad="38100" dist="25400" dir="5400000" algn="ctr" rotWithShape="0">
                      <a:srgbClr val="6E747A">
                        <a:alpha val="43000"/>
                      </a:srgbClr>
                    </a:outerShdw>
                  </a:effectLst>
                  <a:latin typeface="+mn-lt"/>
                  <a:ea typeface="+mn-ea"/>
                  <a:cs typeface="+mn-cs"/>
                </a:rPr>
                <a:t> </a:t>
              </a:r>
              <a:r>
                <a:rPr lang="en-US" sz="1328" kern="1200" dirty="0" err="1">
                  <a:ln w="0"/>
                  <a:solidFill>
                    <a:schemeClr val="bg1"/>
                  </a:solidFill>
                  <a:effectLst>
                    <a:outerShdw blurRad="38100" dist="25400" dir="5400000" algn="ctr" rotWithShape="0">
                      <a:srgbClr val="6E747A">
                        <a:alpha val="43000"/>
                      </a:srgbClr>
                    </a:outerShdw>
                  </a:effectLst>
                  <a:latin typeface="+mn-lt"/>
                  <a:ea typeface="+mn-ea"/>
                  <a:cs typeface="+mn-cs"/>
                </a:rPr>
                <a:t>Kathitu</a:t>
              </a:r>
              <a:endParaRPr lang="en-US" sz="1600" b="0" cap="none" spc="0" dirty="0">
                <a:ln w="0"/>
                <a:solidFill>
                  <a:schemeClr val="bg1"/>
                </a:solidFill>
                <a:effectLst>
                  <a:outerShdw blurRad="38100" dist="25400" dir="5400000" algn="ctr" rotWithShape="0">
                    <a:srgbClr val="6E747A">
                      <a:alpha val="43000"/>
                    </a:srgbClr>
                  </a:outerShdw>
                </a:effectLst>
              </a:endParaRPr>
            </a:p>
          </p:txBody>
        </p:sp>
        <p:sp>
          <p:nvSpPr>
            <p:cNvPr id="10" name="Rectangle 9">
              <a:extLst>
                <a:ext uri="{FF2B5EF4-FFF2-40B4-BE49-F238E27FC236}">
                  <a16:creationId xmlns:a16="http://schemas.microsoft.com/office/drawing/2014/main" id="{277E5ED4-0661-217A-6DE6-FCA1024584DC}"/>
                </a:ext>
              </a:extLst>
            </p:cNvPr>
            <p:cNvSpPr/>
            <p:nvPr/>
          </p:nvSpPr>
          <p:spPr>
            <a:xfrm>
              <a:off x="2980393" y="1295885"/>
              <a:ext cx="3386665" cy="355751"/>
            </a:xfrm>
            <a:prstGeom prst="rect">
              <a:avLst/>
            </a:prstGeom>
            <a:noFill/>
          </p:spPr>
          <p:txBody>
            <a:bodyPr wrap="square" lIns="91440" tIns="45720" rIns="91440" bIns="45720">
              <a:spAutoFit/>
            </a:bodyPr>
            <a:lstStyle/>
            <a:p>
              <a:pPr algn="ctr" defTabSz="758952">
                <a:spcAft>
                  <a:spcPts val="600"/>
                </a:spcAft>
              </a:pPr>
              <a:r>
                <a:rPr lang="en-US" sz="1245" kern="1200" dirty="0">
                  <a:ln w="0"/>
                  <a:solidFill>
                    <a:schemeClr val="bg1"/>
                  </a:solidFill>
                  <a:effectLst>
                    <a:outerShdw blurRad="38100" dist="25400" dir="5400000" algn="ctr" rotWithShape="0">
                      <a:srgbClr val="6E747A">
                        <a:alpha val="43000"/>
                      </a:srgbClr>
                    </a:outerShdw>
                  </a:effectLst>
                  <a:latin typeface="+mn-lt"/>
                  <a:ea typeface="+mn-ea"/>
                  <a:cs typeface="+mn-cs"/>
                </a:rPr>
                <a:t>Robert</a:t>
              </a:r>
              <a:r>
                <a:rPr lang="en-US" sz="1328" kern="1200" dirty="0">
                  <a:ln w="0"/>
                  <a:solidFill>
                    <a:schemeClr val="bg1"/>
                  </a:solidFill>
                  <a:effectLst>
                    <a:outerShdw blurRad="38100" dist="25400" dir="5400000" algn="ctr" rotWithShape="0">
                      <a:srgbClr val="6E747A">
                        <a:alpha val="43000"/>
                      </a:srgbClr>
                    </a:outerShdw>
                  </a:effectLst>
                  <a:latin typeface="+mn-lt"/>
                  <a:ea typeface="+mn-ea"/>
                  <a:cs typeface="+mn-cs"/>
                </a:rPr>
                <a:t> </a:t>
              </a:r>
              <a:r>
                <a:rPr lang="en-US" sz="1245" kern="1200" dirty="0" err="1">
                  <a:ln w="0"/>
                  <a:solidFill>
                    <a:schemeClr val="bg1"/>
                  </a:solidFill>
                  <a:effectLst>
                    <a:outerShdw blurRad="38100" dist="25400" dir="5400000" algn="ctr" rotWithShape="0">
                      <a:srgbClr val="6E747A">
                        <a:alpha val="43000"/>
                      </a:srgbClr>
                    </a:outerShdw>
                  </a:effectLst>
                  <a:latin typeface="+mn-lt"/>
                  <a:ea typeface="+mn-ea"/>
                  <a:cs typeface="+mn-cs"/>
                </a:rPr>
                <a:t>Ng’ang’a</a:t>
              </a:r>
              <a:endParaRPr lang="en-US" sz="1500" b="0" cap="none" spc="0" dirty="0">
                <a:ln w="0"/>
                <a:solidFill>
                  <a:schemeClr val="bg1"/>
                </a:solidFill>
                <a:effectLst>
                  <a:outerShdw blurRad="38100" dist="25400" dir="5400000" algn="ctr" rotWithShape="0">
                    <a:srgbClr val="6E747A">
                      <a:alpha val="43000"/>
                    </a:srgbClr>
                  </a:outerShdw>
                </a:effectLst>
              </a:endParaRPr>
            </a:p>
          </p:txBody>
        </p:sp>
        <p:sp>
          <p:nvSpPr>
            <p:cNvPr id="11" name="Rectangle 10">
              <a:extLst>
                <a:ext uri="{FF2B5EF4-FFF2-40B4-BE49-F238E27FC236}">
                  <a16:creationId xmlns:a16="http://schemas.microsoft.com/office/drawing/2014/main" id="{0E7CB031-C0A4-C335-9A77-E95230C3D7A7}"/>
                </a:ext>
              </a:extLst>
            </p:cNvPr>
            <p:cNvSpPr/>
            <p:nvPr/>
          </p:nvSpPr>
          <p:spPr>
            <a:xfrm>
              <a:off x="4008714" y="1989181"/>
              <a:ext cx="3386666" cy="323165"/>
            </a:xfrm>
            <a:prstGeom prst="rect">
              <a:avLst/>
            </a:prstGeom>
            <a:noFill/>
          </p:spPr>
          <p:txBody>
            <a:bodyPr wrap="square" lIns="91440" tIns="45720" rIns="91440" bIns="45720">
              <a:spAutoFit/>
            </a:bodyPr>
            <a:lstStyle/>
            <a:p>
              <a:pPr algn="ctr" defTabSz="758952">
                <a:spcAft>
                  <a:spcPts val="600"/>
                </a:spcAft>
              </a:pPr>
              <a:r>
                <a:rPr lang="en-US" sz="1245" kern="1200">
                  <a:ln w="0"/>
                  <a:solidFill>
                    <a:schemeClr val="bg1"/>
                  </a:solidFill>
                  <a:effectLst>
                    <a:outerShdw blurRad="38100" dist="25400" dir="5400000" algn="ctr" rotWithShape="0">
                      <a:srgbClr val="6E747A">
                        <a:alpha val="43000"/>
                      </a:srgbClr>
                    </a:outerShdw>
                  </a:effectLst>
                  <a:latin typeface="+mn-lt"/>
                  <a:ea typeface="+mn-ea"/>
                  <a:cs typeface="+mn-cs"/>
                </a:rPr>
                <a:t>Anthony Njoya</a:t>
              </a:r>
              <a:endParaRPr lang="en-US" sz="1500" b="0" cap="none" spc="0">
                <a:ln w="0"/>
                <a:solidFill>
                  <a:schemeClr val="bg1"/>
                </a:solidFill>
                <a:effectLst>
                  <a:outerShdw blurRad="38100" dist="25400" dir="5400000" algn="ctr" rotWithShape="0">
                    <a:srgbClr val="6E747A">
                      <a:alpha val="43000"/>
                    </a:srgbClr>
                  </a:outerShdw>
                </a:effectLst>
              </a:endParaRPr>
            </a:p>
          </p:txBody>
        </p:sp>
        <p:sp>
          <p:nvSpPr>
            <p:cNvPr id="12" name="Rectangle 11">
              <a:extLst>
                <a:ext uri="{FF2B5EF4-FFF2-40B4-BE49-F238E27FC236}">
                  <a16:creationId xmlns:a16="http://schemas.microsoft.com/office/drawing/2014/main" id="{38E8EFBE-BAB5-1AF2-5740-82188A882044}"/>
                </a:ext>
              </a:extLst>
            </p:cNvPr>
            <p:cNvSpPr/>
            <p:nvPr/>
          </p:nvSpPr>
          <p:spPr>
            <a:xfrm>
              <a:off x="5237012" y="1540590"/>
              <a:ext cx="3386666" cy="323165"/>
            </a:xfrm>
            <a:prstGeom prst="rect">
              <a:avLst/>
            </a:prstGeom>
            <a:noFill/>
          </p:spPr>
          <p:txBody>
            <a:bodyPr wrap="square" lIns="91440" tIns="45720" rIns="91440" bIns="45720">
              <a:spAutoFit/>
            </a:bodyPr>
            <a:lstStyle/>
            <a:p>
              <a:pPr algn="ctr" defTabSz="758952">
                <a:spcAft>
                  <a:spcPts val="600"/>
                </a:spcAft>
              </a:pPr>
              <a:r>
                <a:rPr lang="en-US" sz="1245" kern="1200">
                  <a:ln w="0"/>
                  <a:solidFill>
                    <a:schemeClr val="bg1"/>
                  </a:solidFill>
                  <a:effectLst>
                    <a:outerShdw blurRad="38100" dist="25400" dir="5400000" algn="ctr" rotWithShape="0">
                      <a:srgbClr val="6E747A">
                        <a:alpha val="43000"/>
                      </a:srgbClr>
                    </a:outerShdw>
                  </a:effectLst>
                  <a:latin typeface="+mn-lt"/>
                  <a:ea typeface="+mn-ea"/>
                  <a:cs typeface="+mn-cs"/>
                </a:rPr>
                <a:t>Faith Muigai</a:t>
              </a:r>
              <a:endParaRPr lang="en-US" sz="1500" b="0" cap="none" spc="0">
                <a:ln w="0"/>
                <a:solidFill>
                  <a:schemeClr val="bg1"/>
                </a:solidFill>
                <a:effectLst>
                  <a:outerShdw blurRad="38100" dist="25400" dir="5400000" algn="ctr" rotWithShape="0">
                    <a:srgbClr val="6E747A">
                      <a:alpha val="43000"/>
                    </a:srgbClr>
                  </a:outerShdw>
                </a:effectLst>
              </a:endParaRPr>
            </a:p>
          </p:txBody>
        </p:sp>
        <p:sp>
          <p:nvSpPr>
            <p:cNvPr id="13" name="Rectangle 12">
              <a:extLst>
                <a:ext uri="{FF2B5EF4-FFF2-40B4-BE49-F238E27FC236}">
                  <a16:creationId xmlns:a16="http://schemas.microsoft.com/office/drawing/2014/main" id="{274A7AB0-833B-440E-D9B4-D9549739F9D7}"/>
                </a:ext>
              </a:extLst>
            </p:cNvPr>
            <p:cNvSpPr/>
            <p:nvPr/>
          </p:nvSpPr>
          <p:spPr>
            <a:xfrm>
              <a:off x="1748620" y="1998820"/>
              <a:ext cx="3039407" cy="340450"/>
            </a:xfrm>
            <a:prstGeom prst="rect">
              <a:avLst/>
            </a:prstGeom>
            <a:noFill/>
          </p:spPr>
          <p:txBody>
            <a:bodyPr wrap="square" lIns="91440" tIns="45720" rIns="91440" bIns="45720">
              <a:spAutoFit/>
            </a:bodyPr>
            <a:lstStyle/>
            <a:p>
              <a:pPr algn="ctr" defTabSz="758952">
                <a:spcAft>
                  <a:spcPts val="600"/>
                </a:spcAft>
              </a:pPr>
              <a:r>
                <a:rPr lang="en-US" sz="1245" kern="1200" dirty="0">
                  <a:ln w="0"/>
                  <a:solidFill>
                    <a:schemeClr val="bg1"/>
                  </a:solidFill>
                  <a:effectLst>
                    <a:outerShdw blurRad="38100" dist="25400" dir="5400000" algn="ctr" rotWithShape="0">
                      <a:srgbClr val="6E747A">
                        <a:alpha val="43000"/>
                      </a:srgbClr>
                    </a:outerShdw>
                  </a:effectLst>
                  <a:latin typeface="+mn-lt"/>
                  <a:ea typeface="+mn-ea"/>
                  <a:cs typeface="+mn-cs"/>
                </a:rPr>
                <a:t>Virginia </a:t>
              </a:r>
              <a:r>
                <a:rPr lang="en-US" sz="1245" kern="1200" dirty="0" err="1">
                  <a:ln w="0"/>
                  <a:solidFill>
                    <a:schemeClr val="bg1"/>
                  </a:solidFill>
                  <a:effectLst>
                    <a:outerShdw blurRad="38100" dist="25400" dir="5400000" algn="ctr" rotWithShape="0">
                      <a:srgbClr val="6E747A">
                        <a:alpha val="43000"/>
                      </a:srgbClr>
                    </a:outerShdw>
                  </a:effectLst>
                  <a:latin typeface="+mn-lt"/>
                  <a:ea typeface="+mn-ea"/>
                  <a:cs typeface="+mn-cs"/>
                </a:rPr>
                <a:t>Kamande</a:t>
              </a:r>
              <a:endParaRPr lang="en-US" sz="1500" b="0" cap="none" spc="0" dirty="0">
                <a:ln w="0"/>
                <a:solidFill>
                  <a:schemeClr val="bg1"/>
                </a:solidFill>
                <a:effectLst>
                  <a:outerShdw blurRad="38100" dist="25400" dir="5400000" algn="ctr" rotWithShape="0">
                    <a:srgbClr val="6E747A">
                      <a:alpha val="43000"/>
                    </a:srgbClr>
                  </a:outerShdw>
                </a:effectLst>
              </a:endParaRPr>
            </a:p>
          </p:txBody>
        </p:sp>
      </p:grpSp>
      <p:pic>
        <p:nvPicPr>
          <p:cNvPr id="37" name="Picture 36" descr="A picture containing text, sign&#10;&#10;Description automatically generated">
            <a:extLst>
              <a:ext uri="{FF2B5EF4-FFF2-40B4-BE49-F238E27FC236}">
                <a16:creationId xmlns:a16="http://schemas.microsoft.com/office/drawing/2014/main" id="{A4326E71-F0C2-304A-4B81-CCB9CBFD7C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117582">
            <a:off x="6899317" y="1411357"/>
            <a:ext cx="4786336" cy="3527285"/>
          </a:xfrm>
          <a:prstGeom prst="rect">
            <a:avLst/>
          </a:prstGeom>
        </p:spPr>
      </p:pic>
      <p:pic>
        <p:nvPicPr>
          <p:cNvPr id="39" name="Picture 38" descr="Shape&#10;&#10;Description automatically generated with low confidence">
            <a:extLst>
              <a:ext uri="{FF2B5EF4-FFF2-40B4-BE49-F238E27FC236}">
                <a16:creationId xmlns:a16="http://schemas.microsoft.com/office/drawing/2014/main" id="{B13D59B5-5ECE-1976-20A4-40E3E3190668}"/>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rot="20179230">
            <a:off x="5083858" y="2389152"/>
            <a:ext cx="1829980" cy="1829980"/>
          </a:xfrm>
          <a:prstGeom prst="rect">
            <a:avLst/>
          </a:prstGeom>
        </p:spPr>
      </p:pic>
    </p:spTree>
    <p:extLst>
      <p:ext uri="{BB962C8B-B14F-4D97-AF65-F5344CB8AC3E}">
        <p14:creationId xmlns:p14="http://schemas.microsoft.com/office/powerpoint/2010/main" val="1792177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p:tgtEl>
                                          <p:spTgt spid="25"/>
                                        </p:tgtEl>
                                        <p:attrNameLst>
                                          <p:attrName>ppt_x</p:attrName>
                                        </p:attrNameLst>
                                      </p:cBhvr>
                                      <p:tavLst>
                                        <p:tav tm="0">
                                          <p:val>
                                            <p:strVal val="#ppt_x+#ppt_w*1.125000"/>
                                          </p:val>
                                        </p:tav>
                                        <p:tav tm="100000">
                                          <p:val>
                                            <p:strVal val="#ppt_x"/>
                                          </p:val>
                                        </p:tav>
                                      </p:tavLst>
                                    </p:anim>
                                    <p:animEffect transition="in" filter="wipe(left)">
                                      <p:cBhvr>
                                        <p:cTn id="8" dur="500"/>
                                        <p:tgtEl>
                                          <p:spTgt spid="25"/>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7285086-1AFA-8124-5086-38CAC0DEED35}"/>
              </a:ext>
            </a:extLst>
          </p:cNvPr>
          <p:cNvGrpSpPr/>
          <p:nvPr/>
        </p:nvGrpSpPr>
        <p:grpSpPr>
          <a:xfrm>
            <a:off x="-10286529" y="0"/>
            <a:ext cx="12192001" cy="6858004"/>
            <a:chOff x="0" y="-1"/>
            <a:chExt cx="12192001" cy="6858004"/>
          </a:xfrm>
        </p:grpSpPr>
        <p:sp>
          <p:nvSpPr>
            <p:cNvPr id="6" name="Rectangle 5">
              <a:extLst>
                <a:ext uri="{FF2B5EF4-FFF2-40B4-BE49-F238E27FC236}">
                  <a16:creationId xmlns:a16="http://schemas.microsoft.com/office/drawing/2014/main" id="{931049D7-9047-44DD-6754-2D45551BA76D}"/>
                </a:ext>
              </a:extLst>
            </p:cNvPr>
            <p:cNvSpPr/>
            <p:nvPr/>
          </p:nvSpPr>
          <p:spPr>
            <a:xfrm>
              <a:off x="0" y="-1"/>
              <a:ext cx="5140171" cy="6857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8" name="Rectangle 7">
              <a:extLst>
                <a:ext uri="{FF2B5EF4-FFF2-40B4-BE49-F238E27FC236}">
                  <a16:creationId xmlns:a16="http://schemas.microsoft.com/office/drawing/2014/main" id="{DA2210DB-A7AF-CC5F-12E5-7AED6F604CFB}"/>
                </a:ext>
              </a:extLst>
            </p:cNvPr>
            <p:cNvSpPr/>
            <p:nvPr/>
          </p:nvSpPr>
          <p:spPr>
            <a:xfrm>
              <a:off x="5140171" y="2"/>
              <a:ext cx="5140171" cy="6857998"/>
            </a:xfrm>
            <a:prstGeom prst="rect">
              <a:avLst/>
            </a:prstGeom>
            <a:solidFill>
              <a:srgbClr val="FC6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0" name="Rectangle 9">
              <a:extLst>
                <a:ext uri="{FF2B5EF4-FFF2-40B4-BE49-F238E27FC236}">
                  <a16:creationId xmlns:a16="http://schemas.microsoft.com/office/drawing/2014/main" id="{CED17E94-7CB6-ABEE-DC26-83C7E500A82A}"/>
                </a:ext>
              </a:extLst>
            </p:cNvPr>
            <p:cNvSpPr/>
            <p:nvPr/>
          </p:nvSpPr>
          <p:spPr>
            <a:xfrm>
              <a:off x="10280343" y="5"/>
              <a:ext cx="1911658" cy="6857998"/>
            </a:xfrm>
            <a:prstGeom prst="rect">
              <a:avLst/>
            </a:prstGeom>
            <a:solidFill>
              <a:srgbClr val="152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grpSp>
      <p:sp>
        <p:nvSpPr>
          <p:cNvPr id="2" name="Title 1">
            <a:extLst>
              <a:ext uri="{FF2B5EF4-FFF2-40B4-BE49-F238E27FC236}">
                <a16:creationId xmlns:a16="http://schemas.microsoft.com/office/drawing/2014/main" id="{3D341D9E-E822-55BA-1012-DBD057000263}"/>
              </a:ext>
            </a:extLst>
          </p:cNvPr>
          <p:cNvSpPr>
            <a:spLocks noGrp="1"/>
          </p:cNvSpPr>
          <p:nvPr>
            <p:ph type="title"/>
          </p:nvPr>
        </p:nvSpPr>
        <p:spPr/>
        <p:txBody>
          <a:bodyPr/>
          <a:lstStyle/>
          <a:p>
            <a:pPr algn="ctr"/>
            <a:r>
              <a:rPr lang="en" b="1" dirty="0">
                <a:effectLst>
                  <a:outerShdw blurRad="38100" dist="38100" dir="2700000" algn="tl">
                    <a:srgbClr val="000000">
                      <a:alpha val="43137"/>
                    </a:srgbClr>
                  </a:outerShdw>
                </a:effectLst>
                <a:latin typeface="Lato"/>
                <a:ea typeface="Lato"/>
                <a:cs typeface="Lato"/>
                <a:sym typeface="Lato"/>
              </a:rPr>
              <a:t>Results and Conclusion</a:t>
            </a:r>
            <a:endParaRPr lang="en-KE" b="1" dirty="0">
              <a:effectLst>
                <a:outerShdw blurRad="38100" dist="38100" dir="2700000" algn="tl">
                  <a:srgbClr val="000000">
                    <a:alpha val="43137"/>
                  </a:srgbClr>
                </a:outerShdw>
              </a:effectLst>
            </a:endParaRPr>
          </a:p>
        </p:txBody>
      </p:sp>
      <p:graphicFrame>
        <p:nvGraphicFramePr>
          <p:cNvPr id="9" name="Content Placeholder 2">
            <a:extLst>
              <a:ext uri="{FF2B5EF4-FFF2-40B4-BE49-F238E27FC236}">
                <a16:creationId xmlns:a16="http://schemas.microsoft.com/office/drawing/2014/main" id="{B8D4912F-8620-36E3-3939-F45A6795DBFB}"/>
              </a:ext>
            </a:extLst>
          </p:cNvPr>
          <p:cNvGraphicFramePr>
            <a:graphicFrameLocks noGrp="1"/>
          </p:cNvGraphicFramePr>
          <p:nvPr>
            <p:ph idx="1"/>
            <p:extLst>
              <p:ext uri="{D42A27DB-BD31-4B8C-83A1-F6EECF244321}">
                <p14:modId xmlns:p14="http://schemas.microsoft.com/office/powerpoint/2010/main" val="1201337358"/>
              </p:ext>
            </p:extLst>
          </p:nvPr>
        </p:nvGraphicFramePr>
        <p:xfrm>
          <a:off x="2071862" y="2098128"/>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9903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66B432FD-D5A2-13C8-3B3A-FE3366E2DD30}"/>
              </a:ext>
            </a:extLst>
          </p:cNvPr>
          <p:cNvGrpSpPr/>
          <p:nvPr/>
        </p:nvGrpSpPr>
        <p:grpSpPr>
          <a:xfrm>
            <a:off x="6063580" y="0"/>
            <a:ext cx="12192001" cy="6858004"/>
            <a:chOff x="0" y="-1"/>
            <a:chExt cx="12192001" cy="6858004"/>
          </a:xfrm>
        </p:grpSpPr>
        <p:sp>
          <p:nvSpPr>
            <p:cNvPr id="7" name="Rectangle 6">
              <a:extLst>
                <a:ext uri="{FF2B5EF4-FFF2-40B4-BE49-F238E27FC236}">
                  <a16:creationId xmlns:a16="http://schemas.microsoft.com/office/drawing/2014/main" id="{ACE70D71-51CC-4B0B-14B8-44F350DA0968}"/>
                </a:ext>
              </a:extLst>
            </p:cNvPr>
            <p:cNvSpPr/>
            <p:nvPr/>
          </p:nvSpPr>
          <p:spPr>
            <a:xfrm>
              <a:off x="0" y="-1"/>
              <a:ext cx="5140171" cy="6857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8" name="Rectangle 7">
              <a:extLst>
                <a:ext uri="{FF2B5EF4-FFF2-40B4-BE49-F238E27FC236}">
                  <a16:creationId xmlns:a16="http://schemas.microsoft.com/office/drawing/2014/main" id="{8CAA6C09-70D8-5515-B74B-93F7E67642E9}"/>
                </a:ext>
              </a:extLst>
            </p:cNvPr>
            <p:cNvSpPr/>
            <p:nvPr/>
          </p:nvSpPr>
          <p:spPr>
            <a:xfrm>
              <a:off x="5140171" y="2"/>
              <a:ext cx="5140171" cy="6857998"/>
            </a:xfrm>
            <a:prstGeom prst="rect">
              <a:avLst/>
            </a:prstGeom>
            <a:solidFill>
              <a:srgbClr val="FC6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10" name="Rectangle 9">
              <a:extLst>
                <a:ext uri="{FF2B5EF4-FFF2-40B4-BE49-F238E27FC236}">
                  <a16:creationId xmlns:a16="http://schemas.microsoft.com/office/drawing/2014/main" id="{A1AA1CCF-F7F4-84B4-1809-BBF3D9F7EA06}"/>
                </a:ext>
              </a:extLst>
            </p:cNvPr>
            <p:cNvSpPr/>
            <p:nvPr/>
          </p:nvSpPr>
          <p:spPr>
            <a:xfrm>
              <a:off x="10280343" y="5"/>
              <a:ext cx="1911658" cy="6857998"/>
            </a:xfrm>
            <a:prstGeom prst="rect">
              <a:avLst/>
            </a:prstGeom>
            <a:solidFill>
              <a:srgbClr val="152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grpSp>
      <p:sp>
        <p:nvSpPr>
          <p:cNvPr id="2" name="Title 1">
            <a:extLst>
              <a:ext uri="{FF2B5EF4-FFF2-40B4-BE49-F238E27FC236}">
                <a16:creationId xmlns:a16="http://schemas.microsoft.com/office/drawing/2014/main" id="{593DE849-D065-5878-232C-63BD12C6A3D0}"/>
              </a:ext>
            </a:extLst>
          </p:cNvPr>
          <p:cNvSpPr>
            <a:spLocks noGrp="1"/>
          </p:cNvSpPr>
          <p:nvPr>
            <p:ph type="title"/>
          </p:nvPr>
        </p:nvSpPr>
        <p:spPr>
          <a:xfrm>
            <a:off x="5172074" y="286603"/>
            <a:ext cx="5983605" cy="1450757"/>
          </a:xfrm>
        </p:spPr>
        <p:txBody>
          <a:bodyPr>
            <a:normAutofit/>
          </a:bodyPr>
          <a:lstStyle/>
          <a:p>
            <a:r>
              <a:rPr lang="en-US" dirty="0">
                <a:solidFill>
                  <a:srgbClr val="15284C"/>
                </a:solidFill>
                <a:effectLst>
                  <a:outerShdw blurRad="38100" dist="38100" dir="2700000" algn="tl">
                    <a:srgbClr val="000000">
                      <a:alpha val="43137"/>
                    </a:srgbClr>
                  </a:outerShdw>
                </a:effectLst>
              </a:rPr>
              <a:t>Introduction: Purpose</a:t>
            </a:r>
            <a:endParaRPr lang="en-KE" dirty="0">
              <a:solidFill>
                <a:srgbClr val="15284C"/>
              </a:solidFill>
              <a:effectLst>
                <a:outerShdw blurRad="38100" dist="38100" dir="2700000" algn="tl">
                  <a:srgbClr val="000000">
                    <a:alpha val="43137"/>
                  </a:srgbClr>
                </a:outerShdw>
              </a:effectLst>
            </a:endParaRPr>
          </a:p>
        </p:txBody>
      </p:sp>
      <p:cxnSp>
        <p:nvCxnSpPr>
          <p:cNvPr id="11"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A71FBBD7-15B9-A423-34A2-57E0CD945071}"/>
              </a:ext>
            </a:extLst>
          </p:cNvPr>
          <p:cNvGraphicFramePr>
            <a:graphicFrameLocks noGrp="1"/>
          </p:cNvGraphicFramePr>
          <p:nvPr>
            <p:ph idx="1"/>
            <p:extLst>
              <p:ext uri="{D42A27DB-BD31-4B8C-83A1-F6EECF244321}">
                <p14:modId xmlns:p14="http://schemas.microsoft.com/office/powerpoint/2010/main" val="3958728698"/>
              </p:ext>
            </p:extLst>
          </p:nvPr>
        </p:nvGraphicFramePr>
        <p:xfrm>
          <a:off x="4793942" y="1802167"/>
          <a:ext cx="6773662" cy="44181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Rectangle 12">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8" name="Picture 17" descr="A picture containing circle&#10;&#10;Description automatically generated">
            <a:extLst>
              <a:ext uri="{FF2B5EF4-FFF2-40B4-BE49-F238E27FC236}">
                <a16:creationId xmlns:a16="http://schemas.microsoft.com/office/drawing/2014/main" id="{3305EFD3-6836-2E02-C5AE-BC7A766115F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0778" y="1552641"/>
            <a:ext cx="5221322" cy="4038533"/>
          </a:xfrm>
          <a:prstGeom prst="rect">
            <a:avLst/>
          </a:prstGeom>
        </p:spPr>
      </p:pic>
    </p:spTree>
    <p:extLst>
      <p:ext uri="{BB962C8B-B14F-4D97-AF65-F5344CB8AC3E}">
        <p14:creationId xmlns:p14="http://schemas.microsoft.com/office/powerpoint/2010/main" val="4084319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ppt_x</p:attrName>
                                        </p:attrNameLst>
                                      </p:cBhvr>
                                      <p:tavLst>
                                        <p:tav tm="0">
                                          <p:val>
                                            <p:strVal val="#ppt_x-#ppt_w*1.125000"/>
                                          </p:val>
                                        </p:tav>
                                        <p:tav tm="100000">
                                          <p:val>
                                            <p:strVal val="#ppt_x"/>
                                          </p:val>
                                        </p:tav>
                                      </p:tavLst>
                                    </p:anim>
                                    <p:animEffect transition="in" filter="wipe(right)">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2900F0-64CB-CA90-1234-C4EF33A1C557}"/>
              </a:ext>
            </a:extLst>
          </p:cNvPr>
          <p:cNvSpPr>
            <a:spLocks noGrp="1"/>
          </p:cNvSpPr>
          <p:nvPr>
            <p:ph type="title"/>
          </p:nvPr>
        </p:nvSpPr>
        <p:spPr>
          <a:xfrm>
            <a:off x="7038110" y="638201"/>
            <a:ext cx="5127171" cy="1450757"/>
          </a:xfrm>
        </p:spPr>
        <p:txBody>
          <a:bodyPr>
            <a:normAutofit/>
          </a:bodyPr>
          <a:lstStyle/>
          <a:p>
            <a:r>
              <a:rPr lang="en-US" b="1" dirty="0">
                <a:effectLst>
                  <a:outerShdw blurRad="38100" dist="38100" dir="2700000" algn="tl">
                    <a:srgbClr val="000000">
                      <a:alpha val="43137"/>
                    </a:srgbClr>
                  </a:outerShdw>
                </a:effectLst>
              </a:rPr>
              <a:t>Objectives</a:t>
            </a:r>
            <a:endParaRPr lang="en-KE" b="1" dirty="0">
              <a:effectLst>
                <a:outerShdw blurRad="38100" dist="38100" dir="2700000" algn="tl">
                  <a:srgbClr val="000000">
                    <a:alpha val="43137"/>
                  </a:srgbClr>
                </a:outerShdw>
              </a:effectLst>
            </a:endParaRPr>
          </a:p>
        </p:txBody>
      </p:sp>
      <p:grpSp>
        <p:nvGrpSpPr>
          <p:cNvPr id="4" name="Group 3">
            <a:extLst>
              <a:ext uri="{FF2B5EF4-FFF2-40B4-BE49-F238E27FC236}">
                <a16:creationId xmlns:a16="http://schemas.microsoft.com/office/drawing/2014/main" id="{4DDC8185-EA77-8A5B-87C9-DCE3B1117DF0}"/>
              </a:ext>
            </a:extLst>
          </p:cNvPr>
          <p:cNvGrpSpPr/>
          <p:nvPr/>
        </p:nvGrpSpPr>
        <p:grpSpPr>
          <a:xfrm>
            <a:off x="-5677958" y="-4"/>
            <a:ext cx="12192001" cy="6858004"/>
            <a:chOff x="0" y="-1"/>
            <a:chExt cx="12192001" cy="6858004"/>
          </a:xfrm>
        </p:grpSpPr>
        <p:sp>
          <p:nvSpPr>
            <p:cNvPr id="5" name="Rectangle 4">
              <a:extLst>
                <a:ext uri="{FF2B5EF4-FFF2-40B4-BE49-F238E27FC236}">
                  <a16:creationId xmlns:a16="http://schemas.microsoft.com/office/drawing/2014/main" id="{F6B1CCFE-EAFC-11F0-D5BF-04795664BF4F}"/>
                </a:ext>
              </a:extLst>
            </p:cNvPr>
            <p:cNvSpPr/>
            <p:nvPr/>
          </p:nvSpPr>
          <p:spPr>
            <a:xfrm>
              <a:off x="0" y="-1"/>
              <a:ext cx="5140171" cy="6857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6" name="Rectangle 5">
              <a:extLst>
                <a:ext uri="{FF2B5EF4-FFF2-40B4-BE49-F238E27FC236}">
                  <a16:creationId xmlns:a16="http://schemas.microsoft.com/office/drawing/2014/main" id="{313D1EF4-79FE-A477-C4B9-203222F58B13}"/>
                </a:ext>
              </a:extLst>
            </p:cNvPr>
            <p:cNvSpPr/>
            <p:nvPr/>
          </p:nvSpPr>
          <p:spPr>
            <a:xfrm>
              <a:off x="5140171" y="2"/>
              <a:ext cx="5140171" cy="6857998"/>
            </a:xfrm>
            <a:prstGeom prst="rect">
              <a:avLst/>
            </a:prstGeom>
            <a:solidFill>
              <a:srgbClr val="FC6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8" name="Rectangle 7">
              <a:extLst>
                <a:ext uri="{FF2B5EF4-FFF2-40B4-BE49-F238E27FC236}">
                  <a16:creationId xmlns:a16="http://schemas.microsoft.com/office/drawing/2014/main" id="{397458E7-8AD1-FA98-0D2F-DA46829A37B0}"/>
                </a:ext>
              </a:extLst>
            </p:cNvPr>
            <p:cNvSpPr/>
            <p:nvPr/>
          </p:nvSpPr>
          <p:spPr>
            <a:xfrm>
              <a:off x="10280343" y="5"/>
              <a:ext cx="1911658" cy="6857998"/>
            </a:xfrm>
            <a:prstGeom prst="rect">
              <a:avLst/>
            </a:prstGeom>
            <a:solidFill>
              <a:srgbClr val="152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grpSp>
      <p:cxnSp>
        <p:nvCxnSpPr>
          <p:cNvPr id="12" name="Straight Connector 11">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6" name="Content Placeholder 2">
            <a:extLst>
              <a:ext uri="{FF2B5EF4-FFF2-40B4-BE49-F238E27FC236}">
                <a16:creationId xmlns:a16="http://schemas.microsoft.com/office/drawing/2014/main" id="{EF677F96-57EA-F9E6-51E5-1F82913C9338}"/>
              </a:ext>
            </a:extLst>
          </p:cNvPr>
          <p:cNvGraphicFramePr>
            <a:graphicFrameLocks noGrp="1"/>
          </p:cNvGraphicFramePr>
          <p:nvPr>
            <p:ph idx="1"/>
            <p:extLst>
              <p:ext uri="{D42A27DB-BD31-4B8C-83A1-F6EECF244321}">
                <p14:modId xmlns:p14="http://schemas.microsoft.com/office/powerpoint/2010/main" val="1139180184"/>
              </p:ext>
            </p:extLst>
          </p:nvPr>
        </p:nvGraphicFramePr>
        <p:xfrm>
          <a:off x="6751616" y="2404181"/>
          <a:ext cx="5127172" cy="34616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Rectangle 13">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Graphic 10" descr="Presentation with checklist with solid fill">
            <a:extLst>
              <a:ext uri="{FF2B5EF4-FFF2-40B4-BE49-F238E27FC236}">
                <a16:creationId xmlns:a16="http://schemas.microsoft.com/office/drawing/2014/main" id="{F69E84A6-069A-4D25-3986-718F4037552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07966" y="493456"/>
            <a:ext cx="5372383" cy="5372383"/>
          </a:xfrm>
          <a:prstGeom prst="rect">
            <a:avLst/>
          </a:prstGeom>
        </p:spPr>
      </p:pic>
    </p:spTree>
    <p:extLst>
      <p:ext uri="{BB962C8B-B14F-4D97-AF65-F5344CB8AC3E}">
        <p14:creationId xmlns:p14="http://schemas.microsoft.com/office/powerpoint/2010/main" val="232312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left)">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12">
            <a:extLst>
              <a:ext uri="{FF2B5EF4-FFF2-40B4-BE49-F238E27FC236}">
                <a16:creationId xmlns:a16="http://schemas.microsoft.com/office/drawing/2014/main" id="{F1314C34-F582-4EEF-86CE-F88761E5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4" descr="Aerial view of robots sitting on blue chairs">
            <a:extLst>
              <a:ext uri="{FF2B5EF4-FFF2-40B4-BE49-F238E27FC236}">
                <a16:creationId xmlns:a16="http://schemas.microsoft.com/office/drawing/2014/main" id="{FB66591F-0B50-16B0-5725-1B57474FC7E2}"/>
              </a:ext>
            </a:extLst>
          </p:cNvPr>
          <p:cNvPicPr>
            <a:picLocks noChangeAspect="1"/>
          </p:cNvPicPr>
          <p:nvPr/>
        </p:nvPicPr>
        <p:blipFill rotWithShape="1">
          <a:blip r:embed="rId2"/>
          <a:srcRect/>
          <a:stretch/>
        </p:blipFill>
        <p:spPr>
          <a:xfrm>
            <a:off x="-1" y="10"/>
            <a:ext cx="12191999" cy="6857990"/>
          </a:xfrm>
          <a:prstGeom prst="rect">
            <a:avLst/>
          </a:prstGeom>
        </p:spPr>
      </p:pic>
      <p:sp>
        <p:nvSpPr>
          <p:cNvPr id="23" name="Rectangle 14">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095A73-FEE6-1E41-335D-2B32C2110412}"/>
              </a:ext>
            </a:extLst>
          </p:cNvPr>
          <p:cNvSpPr>
            <a:spLocks noGrp="1"/>
          </p:cNvSpPr>
          <p:nvPr>
            <p:ph type="title"/>
          </p:nvPr>
        </p:nvSpPr>
        <p:spPr>
          <a:xfrm>
            <a:off x="735791" y="3331444"/>
            <a:ext cx="6470692" cy="1229306"/>
          </a:xfrm>
        </p:spPr>
        <p:txBody>
          <a:bodyPr vert="horz" lIns="91440" tIns="45720" rIns="91440" bIns="45720" rtlCol="0" anchor="b">
            <a:normAutofit/>
          </a:bodyPr>
          <a:lstStyle/>
          <a:p>
            <a:r>
              <a:rPr lang="en-US" sz="5400" b="1" dirty="0">
                <a:solidFill>
                  <a:schemeClr val="tx1"/>
                </a:solidFill>
                <a:effectLst>
                  <a:outerShdw blurRad="38100" dist="38100" dir="2700000" algn="tl">
                    <a:srgbClr val="000000">
                      <a:alpha val="43137"/>
                    </a:srgbClr>
                  </a:outerShdw>
                </a:effectLst>
              </a:rPr>
              <a:t>Overview of Chatbots</a:t>
            </a:r>
          </a:p>
        </p:txBody>
      </p:sp>
      <p:cxnSp>
        <p:nvCxnSpPr>
          <p:cNvPr id="17" name="Straight Connector 16">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9" name="!!footer rectangle">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1032854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path" presetSubtype="0" accel="50000" decel="50000" fill="hold" grpId="0" nodeType="clickEffect">
                                  <p:stCondLst>
                                    <p:cond delay="0"/>
                                  </p:stCondLst>
                                  <p:childTnLst>
                                    <p:animMotion origin="layout" path="M 0 0 C 0.069 0 0.125 0.056 0.125 0.125 C 0.125 0.194 0.069 0.25 0 0.25 C -0.069 0.25 -0.125 0.194 -0.125 0.125 C -0.125 0.056 -0.069 0 0 0 Z" pathEditMode="relative" ptsTypes="">
                                      <p:cBhvr>
                                        <p:cTn id="6" dur="2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68BDBE5C-BBE9-4E89-BEE5-DEB6EAB87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3104D2D9-6719-72EF-7AE8-86184B99AFCD}"/>
              </a:ext>
            </a:extLst>
          </p:cNvPr>
          <p:cNvGrpSpPr/>
          <p:nvPr/>
        </p:nvGrpSpPr>
        <p:grpSpPr>
          <a:xfrm>
            <a:off x="-5127616" y="-55422"/>
            <a:ext cx="11602308" cy="6858004"/>
            <a:chOff x="0" y="-1"/>
            <a:chExt cx="12192001" cy="6858004"/>
          </a:xfrm>
        </p:grpSpPr>
        <p:sp>
          <p:nvSpPr>
            <p:cNvPr id="35" name="Rectangle 34">
              <a:extLst>
                <a:ext uri="{FF2B5EF4-FFF2-40B4-BE49-F238E27FC236}">
                  <a16:creationId xmlns:a16="http://schemas.microsoft.com/office/drawing/2014/main" id="{EB91C03F-934B-A7AD-A29E-2B3CFA911EB4}"/>
                </a:ext>
              </a:extLst>
            </p:cNvPr>
            <p:cNvSpPr/>
            <p:nvPr/>
          </p:nvSpPr>
          <p:spPr>
            <a:xfrm>
              <a:off x="0" y="-1"/>
              <a:ext cx="5140171" cy="6857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6" name="Rectangle 35">
              <a:extLst>
                <a:ext uri="{FF2B5EF4-FFF2-40B4-BE49-F238E27FC236}">
                  <a16:creationId xmlns:a16="http://schemas.microsoft.com/office/drawing/2014/main" id="{C492930D-7368-5E99-E5C7-C39A14D77F02}"/>
                </a:ext>
              </a:extLst>
            </p:cNvPr>
            <p:cNvSpPr/>
            <p:nvPr/>
          </p:nvSpPr>
          <p:spPr>
            <a:xfrm>
              <a:off x="5140171" y="2"/>
              <a:ext cx="5140171" cy="6857998"/>
            </a:xfrm>
            <a:prstGeom prst="rect">
              <a:avLst/>
            </a:prstGeom>
            <a:solidFill>
              <a:srgbClr val="FC6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7" name="Rectangle 36">
              <a:extLst>
                <a:ext uri="{FF2B5EF4-FFF2-40B4-BE49-F238E27FC236}">
                  <a16:creationId xmlns:a16="http://schemas.microsoft.com/office/drawing/2014/main" id="{B070B6AD-4470-FCE2-BA64-EE1FBF7C17CF}"/>
                </a:ext>
              </a:extLst>
            </p:cNvPr>
            <p:cNvSpPr/>
            <p:nvPr/>
          </p:nvSpPr>
          <p:spPr>
            <a:xfrm>
              <a:off x="10280343" y="5"/>
              <a:ext cx="1911658" cy="6857998"/>
            </a:xfrm>
            <a:prstGeom prst="rect">
              <a:avLst/>
            </a:prstGeom>
            <a:solidFill>
              <a:srgbClr val="152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grpSp>
      <p:sp>
        <p:nvSpPr>
          <p:cNvPr id="33" name="Title 32">
            <a:extLst>
              <a:ext uri="{FF2B5EF4-FFF2-40B4-BE49-F238E27FC236}">
                <a16:creationId xmlns:a16="http://schemas.microsoft.com/office/drawing/2014/main" id="{6EA9BC73-D148-05CB-3057-D2DD9655D282}"/>
              </a:ext>
            </a:extLst>
          </p:cNvPr>
          <p:cNvSpPr>
            <a:spLocks noGrp="1"/>
          </p:cNvSpPr>
          <p:nvPr>
            <p:ph type="title"/>
          </p:nvPr>
        </p:nvSpPr>
        <p:spPr>
          <a:xfrm>
            <a:off x="643467" y="634946"/>
            <a:ext cx="3689094" cy="5055904"/>
          </a:xfrm>
        </p:spPr>
        <p:txBody>
          <a:bodyPr anchor="ctr">
            <a:normAutofit/>
          </a:bodyPr>
          <a:lstStyle/>
          <a:p>
            <a:pPr algn="r"/>
            <a:r>
              <a:rPr lang="en-US" b="1" dirty="0">
                <a:solidFill>
                  <a:srgbClr val="15284C"/>
                </a:solidFill>
                <a:effectLst>
                  <a:outerShdw blurRad="38100" dist="38100" dir="2700000" algn="tl">
                    <a:srgbClr val="000000">
                      <a:alpha val="43137"/>
                    </a:srgbClr>
                  </a:outerShdw>
                </a:effectLst>
              </a:rPr>
              <a:t>Definition</a:t>
            </a:r>
            <a:endParaRPr lang="en-KE" b="1" dirty="0">
              <a:solidFill>
                <a:srgbClr val="15284C"/>
              </a:solidFill>
              <a:effectLst>
                <a:outerShdw blurRad="38100" dist="38100" dir="2700000" algn="tl">
                  <a:srgbClr val="000000">
                    <a:alpha val="43137"/>
                  </a:srgbClr>
                </a:outerShdw>
              </a:effectLst>
            </a:endParaRPr>
          </a:p>
        </p:txBody>
      </p:sp>
      <p:cxnSp>
        <p:nvCxnSpPr>
          <p:cNvPr id="40" name="Straight Connector 39">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FC4168B-AA75-4715-9B96-CF84B170A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Content Placeholder 3">
            <a:extLst>
              <a:ext uri="{FF2B5EF4-FFF2-40B4-BE49-F238E27FC236}">
                <a16:creationId xmlns:a16="http://schemas.microsoft.com/office/drawing/2014/main" id="{ACAB7F7A-DD03-7086-9FD8-715C8D64A992}"/>
              </a:ext>
            </a:extLst>
          </p:cNvPr>
          <p:cNvGraphicFramePr>
            <a:graphicFrameLocks noGrp="1"/>
          </p:cNvGraphicFramePr>
          <p:nvPr>
            <p:ph idx="1"/>
            <p:extLst>
              <p:ext uri="{D42A27DB-BD31-4B8C-83A1-F6EECF244321}">
                <p14:modId xmlns:p14="http://schemas.microsoft.com/office/powerpoint/2010/main" val="2128317995"/>
              </p:ext>
            </p:extLst>
          </p:nvPr>
        </p:nvGraphicFramePr>
        <p:xfrm>
          <a:off x="4976031" y="634947"/>
          <a:ext cx="6582555" cy="5121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1" name="Graphic 40" descr="Thought outline">
            <a:extLst>
              <a:ext uri="{FF2B5EF4-FFF2-40B4-BE49-F238E27FC236}">
                <a16:creationId xmlns:a16="http://schemas.microsoft.com/office/drawing/2014/main" id="{043A05AF-F768-A962-DA2F-8CFBCEB25BC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95107" y="2096948"/>
            <a:ext cx="3759188" cy="3759188"/>
          </a:xfrm>
          <a:prstGeom prst="rect">
            <a:avLst/>
          </a:prstGeom>
        </p:spPr>
      </p:pic>
      <p:pic>
        <p:nvPicPr>
          <p:cNvPr id="44" name="Picture 43" descr="Shape&#10;&#10;Description automatically generated with low confidence">
            <a:extLst>
              <a:ext uri="{FF2B5EF4-FFF2-40B4-BE49-F238E27FC236}">
                <a16:creationId xmlns:a16="http://schemas.microsoft.com/office/drawing/2014/main" id="{75077819-B6D7-41E5-3497-56E10C545EA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20177584">
            <a:off x="403390" y="96105"/>
            <a:ext cx="2539682" cy="2539682"/>
          </a:xfrm>
          <a:prstGeom prst="rect">
            <a:avLst/>
          </a:prstGeom>
        </p:spPr>
      </p:pic>
      <p:pic>
        <p:nvPicPr>
          <p:cNvPr id="45" name="Picture 44" descr="Shape&#10;&#10;Description automatically generated with low confidence">
            <a:extLst>
              <a:ext uri="{FF2B5EF4-FFF2-40B4-BE49-F238E27FC236}">
                <a16:creationId xmlns:a16="http://schemas.microsoft.com/office/drawing/2014/main" id="{E977B475-5ECB-98DE-5EA9-4AC86030EE3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2611887">
            <a:off x="2723464" y="4310930"/>
            <a:ext cx="2064548" cy="2064548"/>
          </a:xfrm>
          <a:prstGeom prst="rect">
            <a:avLst/>
          </a:prstGeom>
        </p:spPr>
      </p:pic>
      <p:pic>
        <p:nvPicPr>
          <p:cNvPr id="46" name="Picture 45" descr="Shape&#10;&#10;Description automatically generated with low confidence">
            <a:extLst>
              <a:ext uri="{FF2B5EF4-FFF2-40B4-BE49-F238E27FC236}">
                <a16:creationId xmlns:a16="http://schemas.microsoft.com/office/drawing/2014/main" id="{71ED110D-17F4-D64E-5DE5-86BD87D9DC2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2611887">
            <a:off x="3147003" y="989301"/>
            <a:ext cx="1344220" cy="1344220"/>
          </a:xfrm>
          <a:prstGeom prst="rect">
            <a:avLst/>
          </a:prstGeom>
        </p:spPr>
      </p:pic>
      <p:pic>
        <p:nvPicPr>
          <p:cNvPr id="47" name="Picture 46" descr="Shape&#10;&#10;Description automatically generated with low confidence">
            <a:extLst>
              <a:ext uri="{FF2B5EF4-FFF2-40B4-BE49-F238E27FC236}">
                <a16:creationId xmlns:a16="http://schemas.microsoft.com/office/drawing/2014/main" id="{086DC5AD-68AC-D5DB-7407-364FCD60ED3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9451" y="2701467"/>
            <a:ext cx="1344220" cy="1344220"/>
          </a:xfrm>
          <a:prstGeom prst="rect">
            <a:avLst/>
          </a:prstGeom>
        </p:spPr>
      </p:pic>
    </p:spTree>
    <p:extLst>
      <p:ext uri="{BB962C8B-B14F-4D97-AF65-F5344CB8AC3E}">
        <p14:creationId xmlns:p14="http://schemas.microsoft.com/office/powerpoint/2010/main" val="3634233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p:tgtEl>
                                          <p:spTgt spid="34"/>
                                        </p:tgtEl>
                                        <p:attrNameLst>
                                          <p:attrName>ppt_x</p:attrName>
                                        </p:attrNameLst>
                                      </p:cBhvr>
                                      <p:tavLst>
                                        <p:tav tm="0">
                                          <p:val>
                                            <p:strVal val="#ppt_x-#ppt_w*1.125000"/>
                                          </p:val>
                                        </p:tav>
                                        <p:tav tm="100000">
                                          <p:val>
                                            <p:strVal val="#ppt_x"/>
                                          </p:val>
                                        </p:tav>
                                      </p:tavLst>
                                    </p:anim>
                                    <p:animEffect transition="in" filter="wipe(right)">
                                      <p:cBhvr>
                                        <p:cTn id="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DFEBD0D2-AA2A-4936-A509-D629383EFF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2351DFCF-CBF5-F9D3-3F3D-D519B0A1B451}"/>
              </a:ext>
            </a:extLst>
          </p:cNvPr>
          <p:cNvGrpSpPr/>
          <p:nvPr/>
        </p:nvGrpSpPr>
        <p:grpSpPr>
          <a:xfrm>
            <a:off x="-10805962" y="-4"/>
            <a:ext cx="12682476" cy="6858004"/>
            <a:chOff x="0" y="-1"/>
            <a:chExt cx="12682477" cy="6858004"/>
          </a:xfrm>
        </p:grpSpPr>
        <p:sp>
          <p:nvSpPr>
            <p:cNvPr id="9" name="Rectangle 8">
              <a:extLst>
                <a:ext uri="{FF2B5EF4-FFF2-40B4-BE49-F238E27FC236}">
                  <a16:creationId xmlns:a16="http://schemas.microsoft.com/office/drawing/2014/main" id="{521F702C-C23E-23F4-B3A8-B7281F0B0FFB}"/>
                </a:ext>
              </a:extLst>
            </p:cNvPr>
            <p:cNvSpPr/>
            <p:nvPr/>
          </p:nvSpPr>
          <p:spPr>
            <a:xfrm>
              <a:off x="0" y="-1"/>
              <a:ext cx="5140171" cy="6857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0" name="Rectangle 9">
              <a:extLst>
                <a:ext uri="{FF2B5EF4-FFF2-40B4-BE49-F238E27FC236}">
                  <a16:creationId xmlns:a16="http://schemas.microsoft.com/office/drawing/2014/main" id="{29E228E7-6F29-9F1D-A8F2-0D8DA830A140}"/>
                </a:ext>
              </a:extLst>
            </p:cNvPr>
            <p:cNvSpPr/>
            <p:nvPr/>
          </p:nvSpPr>
          <p:spPr>
            <a:xfrm>
              <a:off x="5140171" y="2"/>
              <a:ext cx="5140171" cy="6857998"/>
            </a:xfrm>
            <a:prstGeom prst="rect">
              <a:avLst/>
            </a:prstGeom>
            <a:solidFill>
              <a:srgbClr val="FC6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1" name="Rectangle 10">
              <a:extLst>
                <a:ext uri="{FF2B5EF4-FFF2-40B4-BE49-F238E27FC236}">
                  <a16:creationId xmlns:a16="http://schemas.microsoft.com/office/drawing/2014/main" id="{2042E0C8-B839-0FDB-39FA-C07C95679140}"/>
                </a:ext>
              </a:extLst>
            </p:cNvPr>
            <p:cNvSpPr/>
            <p:nvPr/>
          </p:nvSpPr>
          <p:spPr>
            <a:xfrm>
              <a:off x="10280343" y="3"/>
              <a:ext cx="2402134" cy="6858000"/>
            </a:xfrm>
            <a:prstGeom prst="rect">
              <a:avLst/>
            </a:prstGeom>
            <a:solidFill>
              <a:srgbClr val="152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grpSp>
      <p:sp>
        <p:nvSpPr>
          <p:cNvPr id="2" name="Title 1">
            <a:extLst>
              <a:ext uri="{FF2B5EF4-FFF2-40B4-BE49-F238E27FC236}">
                <a16:creationId xmlns:a16="http://schemas.microsoft.com/office/drawing/2014/main" id="{177B55A3-1872-D021-6F21-92A029C7DA02}"/>
              </a:ext>
            </a:extLst>
          </p:cNvPr>
          <p:cNvSpPr>
            <a:spLocks noGrp="1"/>
          </p:cNvSpPr>
          <p:nvPr>
            <p:ph type="title"/>
          </p:nvPr>
        </p:nvSpPr>
        <p:spPr>
          <a:xfrm>
            <a:off x="8177212" y="634946"/>
            <a:ext cx="3372529" cy="5055904"/>
          </a:xfrm>
        </p:spPr>
        <p:txBody>
          <a:bodyPr anchor="ctr">
            <a:normAutofit/>
          </a:bodyPr>
          <a:lstStyle/>
          <a:p>
            <a:r>
              <a:rPr lang="en-US" dirty="0">
                <a:solidFill>
                  <a:srgbClr val="15284C"/>
                </a:solidFill>
                <a:effectLst>
                  <a:outerShdw blurRad="38100" dist="38100" dir="2700000" algn="tl">
                    <a:srgbClr val="000000">
                      <a:alpha val="43137"/>
                    </a:srgbClr>
                  </a:outerShdw>
                </a:effectLst>
              </a:rPr>
              <a:t>How It Works</a:t>
            </a:r>
            <a:endParaRPr lang="en-KE" dirty="0">
              <a:solidFill>
                <a:srgbClr val="15284C"/>
              </a:solidFill>
              <a:effectLst>
                <a:outerShdw blurRad="38100" dist="38100" dir="2700000" algn="tl">
                  <a:srgbClr val="000000">
                    <a:alpha val="43137"/>
                  </a:srgbClr>
                </a:outerShdw>
              </a:effectLst>
            </a:endParaRPr>
          </a:p>
        </p:txBody>
      </p:sp>
      <p:cxnSp>
        <p:nvCxnSpPr>
          <p:cNvPr id="31" name="Straight Connector 30">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25" name="Picture 24" descr="Graphical user interface, application&#10;&#10;Description automatically generated">
            <a:extLst>
              <a:ext uri="{FF2B5EF4-FFF2-40B4-BE49-F238E27FC236}">
                <a16:creationId xmlns:a16="http://schemas.microsoft.com/office/drawing/2014/main" id="{05163571-D925-58B1-1F3C-E96D8E91D258}"/>
              </a:ext>
            </a:extLst>
          </p:cNvPr>
          <p:cNvPicPr>
            <a:picLocks noChangeAspect="1"/>
          </p:cNvPicPr>
          <p:nvPr/>
        </p:nvPicPr>
        <p:blipFill>
          <a:blip r:embed="rId2">
            <a:alphaModFix/>
            <a:extLst>
              <a:ext uri="{BEBA8EAE-BF5A-486C-A8C5-ECC9F3942E4B}">
                <a14:imgProps xmlns:a14="http://schemas.microsoft.com/office/drawing/2010/main">
                  <a14:imgLayer r:embed="rId3">
                    <a14:imgEffect>
                      <a14:artisticGlowEdges/>
                    </a14:imgEffect>
                  </a14:imgLayer>
                </a14:imgProps>
              </a:ext>
              <a:ext uri="{28A0092B-C50C-407E-A947-70E740481C1C}">
                <a14:useLocalDpi xmlns:a14="http://schemas.microsoft.com/office/drawing/2010/main" val="0"/>
              </a:ext>
            </a:extLst>
          </a:blip>
          <a:stretch>
            <a:fillRect/>
          </a:stretch>
        </p:blipFill>
        <p:spPr>
          <a:xfrm rot="20675765">
            <a:off x="2295824" y="827246"/>
            <a:ext cx="3156230" cy="3156230"/>
          </a:xfrm>
          <a:prstGeom prst="rect">
            <a:avLst/>
          </a:prstGeom>
        </p:spPr>
      </p:pic>
      <p:sp>
        <p:nvSpPr>
          <p:cNvPr id="33" name="Rectangle 32">
            <a:extLst>
              <a:ext uri="{FF2B5EF4-FFF2-40B4-BE49-F238E27FC236}">
                <a16:creationId xmlns:a16="http://schemas.microsoft.com/office/drawing/2014/main" id="{86506110-E6E1-4309-83FA-C6B068FA3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Content Placeholder 3">
            <a:extLst>
              <a:ext uri="{FF2B5EF4-FFF2-40B4-BE49-F238E27FC236}">
                <a16:creationId xmlns:a16="http://schemas.microsoft.com/office/drawing/2014/main" id="{42F9275A-0FA1-A6BC-998D-5E89A8474C42}"/>
              </a:ext>
            </a:extLst>
          </p:cNvPr>
          <p:cNvGraphicFramePr>
            <a:graphicFrameLocks noGrp="1"/>
          </p:cNvGraphicFramePr>
          <p:nvPr>
            <p:ph idx="1"/>
            <p:extLst>
              <p:ext uri="{D42A27DB-BD31-4B8C-83A1-F6EECF244321}">
                <p14:modId xmlns:p14="http://schemas.microsoft.com/office/powerpoint/2010/main" val="2201006934"/>
              </p:ext>
            </p:extLst>
          </p:nvPr>
        </p:nvGraphicFramePr>
        <p:xfrm>
          <a:off x="1687212" y="2797745"/>
          <a:ext cx="6910387" cy="50514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Plus Sign 4">
            <a:extLst>
              <a:ext uri="{FF2B5EF4-FFF2-40B4-BE49-F238E27FC236}">
                <a16:creationId xmlns:a16="http://schemas.microsoft.com/office/drawing/2014/main" id="{F2AF3DBA-0D14-7C39-09CA-FB947DC84CC5}"/>
              </a:ext>
            </a:extLst>
          </p:cNvPr>
          <p:cNvSpPr/>
          <p:nvPr/>
        </p:nvSpPr>
        <p:spPr>
          <a:xfrm>
            <a:off x="3202468" y="4297379"/>
            <a:ext cx="700960" cy="923988"/>
          </a:xfrm>
          <a:prstGeom prst="mathPlus">
            <a:avLst/>
          </a:prstGeom>
          <a:solidFill>
            <a:srgbClr val="1528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7" name="Equals 6">
            <a:extLst>
              <a:ext uri="{FF2B5EF4-FFF2-40B4-BE49-F238E27FC236}">
                <a16:creationId xmlns:a16="http://schemas.microsoft.com/office/drawing/2014/main" id="{60D890FB-94FE-E78A-3617-3C49C7648E09}"/>
              </a:ext>
            </a:extLst>
          </p:cNvPr>
          <p:cNvSpPr/>
          <p:nvPr/>
        </p:nvSpPr>
        <p:spPr>
          <a:xfrm>
            <a:off x="5596119" y="4350927"/>
            <a:ext cx="834436" cy="843571"/>
          </a:xfrm>
          <a:prstGeom prst="mathEqual">
            <a:avLst/>
          </a:prstGeom>
          <a:solidFill>
            <a:srgbClr val="1528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solidFill>
                <a:schemeClr val="tx1"/>
              </a:solidFill>
            </a:endParaRPr>
          </a:p>
        </p:txBody>
      </p:sp>
      <p:pic>
        <p:nvPicPr>
          <p:cNvPr id="13" name="Graphic 12" descr="Workflow with solid fill">
            <a:extLst>
              <a:ext uri="{FF2B5EF4-FFF2-40B4-BE49-F238E27FC236}">
                <a16:creationId xmlns:a16="http://schemas.microsoft.com/office/drawing/2014/main" id="{B726C2FA-FBAA-8704-271D-01E89638AF5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0800000">
            <a:off x="8296637" y="991171"/>
            <a:ext cx="4371135" cy="4343454"/>
          </a:xfrm>
          <a:prstGeom prst="rect">
            <a:avLst/>
          </a:prstGeom>
        </p:spPr>
      </p:pic>
      <p:pic>
        <p:nvPicPr>
          <p:cNvPr id="36" name="Graphic 35" descr="Chat bubble with solid fill">
            <a:extLst>
              <a:ext uri="{FF2B5EF4-FFF2-40B4-BE49-F238E27FC236}">
                <a16:creationId xmlns:a16="http://schemas.microsoft.com/office/drawing/2014/main" id="{529DC644-BA3A-5986-B5A3-BBDE6BD7BCC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209024" y="3690684"/>
            <a:ext cx="673798" cy="585584"/>
          </a:xfrm>
          <a:prstGeom prst="rect">
            <a:avLst/>
          </a:prstGeom>
        </p:spPr>
      </p:pic>
      <p:pic>
        <p:nvPicPr>
          <p:cNvPr id="38" name="Graphic 37" descr="Chat with solid fill">
            <a:extLst>
              <a:ext uri="{FF2B5EF4-FFF2-40B4-BE49-F238E27FC236}">
                <a16:creationId xmlns:a16="http://schemas.microsoft.com/office/drawing/2014/main" id="{B56F6F96-A825-DB45-4229-244BF4EB752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828272" y="3144632"/>
            <a:ext cx="677335" cy="588658"/>
          </a:xfrm>
          <a:prstGeom prst="rect">
            <a:avLst/>
          </a:prstGeom>
        </p:spPr>
      </p:pic>
      <p:pic>
        <p:nvPicPr>
          <p:cNvPr id="39" name="Graphic 38" descr="Chat bubble with solid fill">
            <a:extLst>
              <a:ext uri="{FF2B5EF4-FFF2-40B4-BE49-F238E27FC236}">
                <a16:creationId xmlns:a16="http://schemas.microsoft.com/office/drawing/2014/main" id="{1348AA14-E408-4DA7-E13D-6F674D90B19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855756" y="2031168"/>
            <a:ext cx="927224" cy="805831"/>
          </a:xfrm>
          <a:prstGeom prst="rect">
            <a:avLst/>
          </a:prstGeom>
        </p:spPr>
      </p:pic>
      <p:pic>
        <p:nvPicPr>
          <p:cNvPr id="40" name="Graphic 39" descr="Chat with solid fill">
            <a:extLst>
              <a:ext uri="{FF2B5EF4-FFF2-40B4-BE49-F238E27FC236}">
                <a16:creationId xmlns:a16="http://schemas.microsoft.com/office/drawing/2014/main" id="{A5456198-928A-5C3B-1094-5AC64805489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619142" y="931438"/>
            <a:ext cx="1089839" cy="947157"/>
          </a:xfrm>
          <a:prstGeom prst="rect">
            <a:avLst/>
          </a:prstGeom>
        </p:spPr>
      </p:pic>
      <p:pic>
        <p:nvPicPr>
          <p:cNvPr id="41" name="Graphic 40" descr="Chat bubble with solid fill">
            <a:extLst>
              <a:ext uri="{FF2B5EF4-FFF2-40B4-BE49-F238E27FC236}">
                <a16:creationId xmlns:a16="http://schemas.microsoft.com/office/drawing/2014/main" id="{430388E7-2A1B-D37E-BE0F-72F247986B0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654025" y="159314"/>
            <a:ext cx="1012615" cy="880043"/>
          </a:xfrm>
          <a:prstGeom prst="rect">
            <a:avLst/>
          </a:prstGeom>
        </p:spPr>
      </p:pic>
    </p:spTree>
    <p:extLst>
      <p:ext uri="{BB962C8B-B14F-4D97-AF65-F5344CB8AC3E}">
        <p14:creationId xmlns:p14="http://schemas.microsoft.com/office/powerpoint/2010/main" val="4272150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ppt_x</p:attrName>
                                        </p:attrNameLst>
                                      </p:cBhvr>
                                      <p:tavLst>
                                        <p:tav tm="0">
                                          <p:val>
                                            <p:strVal val="#ppt_x+#ppt_w*1.125000"/>
                                          </p:val>
                                        </p:tav>
                                        <p:tav tm="100000">
                                          <p:val>
                                            <p:strVal val="#ppt_x"/>
                                          </p:val>
                                        </p:tav>
                                      </p:tavLst>
                                    </p:anim>
                                    <p:animEffect transition="in" filter="wipe(left)">
                                      <p:cBhvr>
                                        <p:cTn id="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28">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E1F932A2-88D3-8945-5AB0-93259C2E2E90}"/>
              </a:ext>
            </a:extLst>
          </p:cNvPr>
          <p:cNvGrpSpPr/>
          <p:nvPr/>
        </p:nvGrpSpPr>
        <p:grpSpPr>
          <a:xfrm>
            <a:off x="811566" y="-4"/>
            <a:ext cx="12192001" cy="6858004"/>
            <a:chOff x="0" y="-1"/>
            <a:chExt cx="12192001" cy="6858004"/>
          </a:xfrm>
        </p:grpSpPr>
        <p:sp>
          <p:nvSpPr>
            <p:cNvPr id="6" name="Rectangle 5">
              <a:extLst>
                <a:ext uri="{FF2B5EF4-FFF2-40B4-BE49-F238E27FC236}">
                  <a16:creationId xmlns:a16="http://schemas.microsoft.com/office/drawing/2014/main" id="{D20D602D-C062-D50B-2738-01C1FDFFC71C}"/>
                </a:ext>
              </a:extLst>
            </p:cNvPr>
            <p:cNvSpPr/>
            <p:nvPr/>
          </p:nvSpPr>
          <p:spPr>
            <a:xfrm>
              <a:off x="0" y="-1"/>
              <a:ext cx="5140171" cy="6857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7" name="Rectangle 6">
              <a:extLst>
                <a:ext uri="{FF2B5EF4-FFF2-40B4-BE49-F238E27FC236}">
                  <a16:creationId xmlns:a16="http://schemas.microsoft.com/office/drawing/2014/main" id="{3B53104F-ABAD-6BD6-117D-61C72ED48A5F}"/>
                </a:ext>
              </a:extLst>
            </p:cNvPr>
            <p:cNvSpPr/>
            <p:nvPr/>
          </p:nvSpPr>
          <p:spPr>
            <a:xfrm>
              <a:off x="5140171" y="2"/>
              <a:ext cx="5140171" cy="6857998"/>
            </a:xfrm>
            <a:prstGeom prst="rect">
              <a:avLst/>
            </a:prstGeom>
            <a:solidFill>
              <a:srgbClr val="FC6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8" name="Rectangle 7">
              <a:extLst>
                <a:ext uri="{FF2B5EF4-FFF2-40B4-BE49-F238E27FC236}">
                  <a16:creationId xmlns:a16="http://schemas.microsoft.com/office/drawing/2014/main" id="{F63041B5-55C0-8C77-76B4-D3E7671CC261}"/>
                </a:ext>
              </a:extLst>
            </p:cNvPr>
            <p:cNvSpPr/>
            <p:nvPr/>
          </p:nvSpPr>
          <p:spPr>
            <a:xfrm>
              <a:off x="10280343" y="5"/>
              <a:ext cx="1911658" cy="6857998"/>
            </a:xfrm>
            <a:prstGeom prst="rect">
              <a:avLst/>
            </a:prstGeom>
            <a:solidFill>
              <a:srgbClr val="152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grpSp>
      <p:sp>
        <p:nvSpPr>
          <p:cNvPr id="2" name="Title 1">
            <a:extLst>
              <a:ext uri="{FF2B5EF4-FFF2-40B4-BE49-F238E27FC236}">
                <a16:creationId xmlns:a16="http://schemas.microsoft.com/office/drawing/2014/main" id="{177B55A3-1872-D021-6F21-92A029C7DA02}"/>
              </a:ext>
            </a:extLst>
          </p:cNvPr>
          <p:cNvSpPr>
            <a:spLocks noGrp="1"/>
          </p:cNvSpPr>
          <p:nvPr>
            <p:ph type="title"/>
          </p:nvPr>
        </p:nvSpPr>
        <p:spPr>
          <a:xfrm>
            <a:off x="638008" y="446617"/>
            <a:ext cx="10915983" cy="1450757"/>
          </a:xfrm>
        </p:spPr>
        <p:txBody>
          <a:bodyPr>
            <a:normAutofit/>
          </a:bodyPr>
          <a:lstStyle/>
          <a:p>
            <a:r>
              <a:rPr lang="en-US" sz="4200" b="1" dirty="0">
                <a:effectLst>
                  <a:outerShdw blurRad="38100" dist="38100" dir="2700000" algn="tl">
                    <a:srgbClr val="000000">
                      <a:alpha val="43137"/>
                    </a:srgbClr>
                  </a:outerShdw>
                </a:effectLst>
              </a:rPr>
              <a:t>Benefits of Using Chatbots for Customer Support</a:t>
            </a:r>
            <a:endParaRPr lang="en-KE" sz="4200" b="1" dirty="0">
              <a:effectLst>
                <a:outerShdw blurRad="38100" dist="38100" dir="2700000" algn="tl">
                  <a:srgbClr val="000000">
                    <a:alpha val="43137"/>
                  </a:srgbClr>
                </a:outerShdw>
              </a:effectLst>
            </a:endParaRPr>
          </a:p>
        </p:txBody>
      </p:sp>
      <p:cxnSp>
        <p:nvCxnSpPr>
          <p:cNvPr id="40" name="Straight Connector 30">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1" name="Rectangle 32">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Content Placeholder 3">
            <a:extLst>
              <a:ext uri="{FF2B5EF4-FFF2-40B4-BE49-F238E27FC236}">
                <a16:creationId xmlns:a16="http://schemas.microsoft.com/office/drawing/2014/main" id="{34346DFF-0305-373E-CD11-C9B0F801A4E6}"/>
              </a:ext>
            </a:extLst>
          </p:cNvPr>
          <p:cNvGraphicFramePr>
            <a:graphicFrameLocks noGrp="1"/>
          </p:cNvGraphicFramePr>
          <p:nvPr>
            <p:ph idx="1"/>
            <p:extLst>
              <p:ext uri="{D42A27DB-BD31-4B8C-83A1-F6EECF244321}">
                <p14:modId xmlns:p14="http://schemas.microsoft.com/office/powerpoint/2010/main" val="1944378505"/>
              </p:ext>
            </p:extLst>
          </p:nvPr>
        </p:nvGraphicFramePr>
        <p:xfrm>
          <a:off x="1004654" y="2251939"/>
          <a:ext cx="9894163" cy="36399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9977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right)">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0" name="Straight Connector 5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AE44C508-A5EF-C173-CDAE-D2D5B344D09C}"/>
              </a:ext>
            </a:extLst>
          </p:cNvPr>
          <p:cNvGrpSpPr/>
          <p:nvPr/>
        </p:nvGrpSpPr>
        <p:grpSpPr>
          <a:xfrm>
            <a:off x="0" y="-1"/>
            <a:ext cx="12192001" cy="6858004"/>
            <a:chOff x="0" y="-1"/>
            <a:chExt cx="12192001" cy="6858004"/>
          </a:xfrm>
        </p:grpSpPr>
        <p:sp>
          <p:nvSpPr>
            <p:cNvPr id="35" name="Rectangle 34">
              <a:extLst>
                <a:ext uri="{FF2B5EF4-FFF2-40B4-BE49-F238E27FC236}">
                  <a16:creationId xmlns:a16="http://schemas.microsoft.com/office/drawing/2014/main" id="{FF1BE5F9-8F12-BC83-DAC2-F4877E562947}"/>
                </a:ext>
              </a:extLst>
            </p:cNvPr>
            <p:cNvSpPr/>
            <p:nvPr/>
          </p:nvSpPr>
          <p:spPr>
            <a:xfrm>
              <a:off x="0" y="-1"/>
              <a:ext cx="5140171" cy="6857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36" name="Rectangle 35">
              <a:extLst>
                <a:ext uri="{FF2B5EF4-FFF2-40B4-BE49-F238E27FC236}">
                  <a16:creationId xmlns:a16="http://schemas.microsoft.com/office/drawing/2014/main" id="{F777CEBC-1D9A-7F47-0386-6AA7767CC0E0}"/>
                </a:ext>
              </a:extLst>
            </p:cNvPr>
            <p:cNvSpPr/>
            <p:nvPr/>
          </p:nvSpPr>
          <p:spPr>
            <a:xfrm>
              <a:off x="5140171" y="2"/>
              <a:ext cx="5140171" cy="6857998"/>
            </a:xfrm>
            <a:prstGeom prst="rect">
              <a:avLst/>
            </a:prstGeom>
            <a:solidFill>
              <a:srgbClr val="FC6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7" name="Rectangle 36">
              <a:extLst>
                <a:ext uri="{FF2B5EF4-FFF2-40B4-BE49-F238E27FC236}">
                  <a16:creationId xmlns:a16="http://schemas.microsoft.com/office/drawing/2014/main" id="{7C248C8E-F64F-563C-EBC1-F5779A964276}"/>
                </a:ext>
              </a:extLst>
            </p:cNvPr>
            <p:cNvSpPr/>
            <p:nvPr/>
          </p:nvSpPr>
          <p:spPr>
            <a:xfrm>
              <a:off x="10280343" y="5"/>
              <a:ext cx="1911658" cy="6857998"/>
            </a:xfrm>
            <a:prstGeom prst="rect">
              <a:avLst/>
            </a:prstGeom>
            <a:solidFill>
              <a:srgbClr val="152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grpSp>
      <p:sp useBgFill="1">
        <p:nvSpPr>
          <p:cNvPr id="62" name="Rectangle 61">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9C096FEB-190C-22C7-B860-46DB382E44DB}"/>
              </a:ext>
            </a:extLst>
          </p:cNvPr>
          <p:cNvGrpSpPr/>
          <p:nvPr/>
        </p:nvGrpSpPr>
        <p:grpSpPr>
          <a:xfrm>
            <a:off x="-7968844" y="0"/>
            <a:ext cx="12192001" cy="6858004"/>
            <a:chOff x="0" y="-1"/>
            <a:chExt cx="12192001" cy="6858004"/>
          </a:xfrm>
        </p:grpSpPr>
        <p:sp>
          <p:nvSpPr>
            <p:cNvPr id="40" name="Rectangle 39">
              <a:extLst>
                <a:ext uri="{FF2B5EF4-FFF2-40B4-BE49-F238E27FC236}">
                  <a16:creationId xmlns:a16="http://schemas.microsoft.com/office/drawing/2014/main" id="{380AE09F-3BD1-C0AB-419E-433FE924C172}"/>
                </a:ext>
              </a:extLst>
            </p:cNvPr>
            <p:cNvSpPr/>
            <p:nvPr/>
          </p:nvSpPr>
          <p:spPr>
            <a:xfrm>
              <a:off x="0" y="-1"/>
              <a:ext cx="5140171" cy="6857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42" name="Rectangle 41">
              <a:extLst>
                <a:ext uri="{FF2B5EF4-FFF2-40B4-BE49-F238E27FC236}">
                  <a16:creationId xmlns:a16="http://schemas.microsoft.com/office/drawing/2014/main" id="{8908F35B-BF0D-A628-CA52-82BF3C67EE09}"/>
                </a:ext>
              </a:extLst>
            </p:cNvPr>
            <p:cNvSpPr/>
            <p:nvPr/>
          </p:nvSpPr>
          <p:spPr>
            <a:xfrm>
              <a:off x="5140171" y="2"/>
              <a:ext cx="5140171" cy="6857998"/>
            </a:xfrm>
            <a:prstGeom prst="rect">
              <a:avLst/>
            </a:prstGeom>
            <a:solidFill>
              <a:srgbClr val="FC6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44" name="Rectangle 43">
              <a:extLst>
                <a:ext uri="{FF2B5EF4-FFF2-40B4-BE49-F238E27FC236}">
                  <a16:creationId xmlns:a16="http://schemas.microsoft.com/office/drawing/2014/main" id="{8C0820E6-30A9-FC38-335D-16068767A817}"/>
                </a:ext>
              </a:extLst>
            </p:cNvPr>
            <p:cNvSpPr/>
            <p:nvPr/>
          </p:nvSpPr>
          <p:spPr>
            <a:xfrm>
              <a:off x="10280343" y="5"/>
              <a:ext cx="1911658" cy="6857998"/>
            </a:xfrm>
            <a:prstGeom prst="rect">
              <a:avLst/>
            </a:prstGeom>
            <a:solidFill>
              <a:srgbClr val="152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grpSp>
      <p:sp>
        <p:nvSpPr>
          <p:cNvPr id="2" name="Title 1">
            <a:extLst>
              <a:ext uri="{FF2B5EF4-FFF2-40B4-BE49-F238E27FC236}">
                <a16:creationId xmlns:a16="http://schemas.microsoft.com/office/drawing/2014/main" id="{177B55A3-1872-D021-6F21-92A029C7DA02}"/>
              </a:ext>
            </a:extLst>
          </p:cNvPr>
          <p:cNvSpPr>
            <a:spLocks noGrp="1"/>
          </p:cNvSpPr>
          <p:nvPr>
            <p:ph type="title"/>
          </p:nvPr>
        </p:nvSpPr>
        <p:spPr>
          <a:xfrm>
            <a:off x="634000" y="4739246"/>
            <a:ext cx="10909073" cy="957902"/>
          </a:xfrm>
        </p:spPr>
        <p:txBody>
          <a:bodyPr vert="horz" lIns="91440" tIns="45720" rIns="91440" bIns="45720" rtlCol="0" anchor="b">
            <a:normAutofit/>
          </a:bodyPr>
          <a:lstStyle/>
          <a:p>
            <a:pPr marL="0" lvl="0" indent="0">
              <a:spcAft>
                <a:spcPts val="600"/>
              </a:spcAft>
            </a:pPr>
            <a:r>
              <a:rPr lang="en-US" sz="3300" b="1" dirty="0">
                <a:solidFill>
                  <a:schemeClr val="tx1">
                    <a:lumMod val="85000"/>
                    <a:lumOff val="15000"/>
                  </a:schemeClr>
                </a:solidFill>
                <a:sym typeface="Lato"/>
              </a:rPr>
              <a:t>Examples </a:t>
            </a:r>
            <a:r>
              <a:rPr lang="en-US" sz="3300" b="1" dirty="0">
                <a:solidFill>
                  <a:schemeClr val="bg1"/>
                </a:solidFill>
                <a:sym typeface="Lato"/>
              </a:rPr>
              <a:t>of compani</a:t>
            </a:r>
            <a:r>
              <a:rPr lang="en-US" sz="3300" b="1" dirty="0">
                <a:solidFill>
                  <a:schemeClr val="tx1">
                    <a:lumMod val="85000"/>
                    <a:lumOff val="15000"/>
                  </a:schemeClr>
                </a:solidFill>
                <a:sym typeface="Lato"/>
              </a:rPr>
              <a:t>es using chatbots for customer support</a:t>
            </a:r>
          </a:p>
        </p:txBody>
      </p:sp>
      <p:pic>
        <p:nvPicPr>
          <p:cNvPr id="31" name="Picture 30" descr="Logo, company name&#10;&#10;Description automatically generated">
            <a:extLst>
              <a:ext uri="{FF2B5EF4-FFF2-40B4-BE49-F238E27FC236}">
                <a16:creationId xmlns:a16="http://schemas.microsoft.com/office/drawing/2014/main" id="{84C798E7-C34D-74EA-DCEF-568BE799D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20" y="966427"/>
            <a:ext cx="4129217" cy="2752811"/>
          </a:xfrm>
          <a:prstGeom prst="rect">
            <a:avLst/>
          </a:prstGeom>
        </p:spPr>
      </p:pic>
      <p:cxnSp>
        <p:nvCxnSpPr>
          <p:cNvPr id="64" name="Straight Connector 63">
            <a:extLst>
              <a:ext uri="{FF2B5EF4-FFF2-40B4-BE49-F238E27FC236}">
                <a16:creationId xmlns:a16="http://schemas.microsoft.com/office/drawing/2014/main" id="{4FA8A11A-E0A0-4672-A17E-32CC5B422C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90558" y="1298448"/>
            <a:ext cx="0" cy="228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5" name="Picture 24" descr="A picture containing text, tableware, dishware, plate&#10;&#10;Description automatically generated">
            <a:extLst>
              <a:ext uri="{FF2B5EF4-FFF2-40B4-BE49-F238E27FC236}">
                <a16:creationId xmlns:a16="http://schemas.microsoft.com/office/drawing/2014/main" id="{BA5957CD-FCD1-60B5-4FA8-88A90B65F1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700" y="1819684"/>
            <a:ext cx="2906172" cy="1445820"/>
          </a:xfrm>
          <a:prstGeom prst="rect">
            <a:avLst/>
          </a:prstGeom>
        </p:spPr>
      </p:pic>
      <p:cxnSp>
        <p:nvCxnSpPr>
          <p:cNvPr id="66" name="Straight Connector 65">
            <a:extLst>
              <a:ext uri="{FF2B5EF4-FFF2-40B4-BE49-F238E27FC236}">
                <a16:creationId xmlns:a16="http://schemas.microsoft.com/office/drawing/2014/main" id="{292D7FC5-B427-4FF7-8FC7-9DA3C276DA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87975" y="1298448"/>
            <a:ext cx="0" cy="228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1" name="Picture 20" descr="A picture containing logo&#10;&#10;Description automatically generated">
            <a:extLst>
              <a:ext uri="{FF2B5EF4-FFF2-40B4-BE49-F238E27FC236}">
                <a16:creationId xmlns:a16="http://schemas.microsoft.com/office/drawing/2014/main" id="{579D23F2-33BC-F4C0-68EF-186BC9F315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0289" y="1509727"/>
            <a:ext cx="3312784" cy="1863441"/>
          </a:xfrm>
          <a:prstGeom prst="rect">
            <a:avLst/>
          </a:prstGeom>
        </p:spPr>
      </p:pic>
      <p:cxnSp>
        <p:nvCxnSpPr>
          <p:cNvPr id="68" name="Straight Connector 67">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2" name="Picture 51" descr="Graphical user interface, application, icon&#10;&#10;Description automatically generated">
            <a:extLst>
              <a:ext uri="{FF2B5EF4-FFF2-40B4-BE49-F238E27FC236}">
                <a16:creationId xmlns:a16="http://schemas.microsoft.com/office/drawing/2014/main" id="{8A4C47CF-9303-D9FB-C206-4CF6A633BD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4036" y="3259629"/>
            <a:ext cx="2906171" cy="1743702"/>
          </a:xfrm>
          <a:prstGeom prst="rect">
            <a:avLst/>
          </a:prstGeom>
        </p:spPr>
      </p:pic>
    </p:spTree>
    <p:extLst>
      <p:ext uri="{BB962C8B-B14F-4D97-AF65-F5344CB8AC3E}">
        <p14:creationId xmlns:p14="http://schemas.microsoft.com/office/powerpoint/2010/main" val="467354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p:tgtEl>
                                          <p:spTgt spid="38"/>
                                        </p:tgtEl>
                                        <p:attrNameLst>
                                          <p:attrName>ppt_x</p:attrName>
                                        </p:attrNameLst>
                                      </p:cBhvr>
                                      <p:tavLst>
                                        <p:tav tm="0">
                                          <p:val>
                                            <p:strVal val="#ppt_x+#ppt_w*1.125000"/>
                                          </p:val>
                                        </p:tav>
                                        <p:tav tm="100000">
                                          <p:val>
                                            <p:strVal val="#ppt_x"/>
                                          </p:val>
                                        </p:tav>
                                      </p:tavLst>
                                    </p:anim>
                                    <p:animEffect transition="in" filter="wipe(left)">
                                      <p:cBhvr>
                                        <p:cTn id="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Univers Condense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Univers"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230</TotalTime>
  <Words>788</Words>
  <Application>Microsoft Office PowerPoint</Application>
  <PresentationFormat>Widescreen</PresentationFormat>
  <Paragraphs>77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Lato</vt:lpstr>
      <vt:lpstr>Univers</vt:lpstr>
      <vt:lpstr>Univers Condensed</vt:lpstr>
      <vt:lpstr>RetrospectVTI</vt:lpstr>
      <vt:lpstr>PowerPoint Presentation</vt:lpstr>
      <vt:lpstr>PowerPoint Presentation</vt:lpstr>
      <vt:lpstr>Introduction: Purpose</vt:lpstr>
      <vt:lpstr>Objectives</vt:lpstr>
      <vt:lpstr>Overview of Chatbots</vt:lpstr>
      <vt:lpstr>Definition</vt:lpstr>
      <vt:lpstr>How It Works</vt:lpstr>
      <vt:lpstr>Benefits of Using Chatbots for Customer Support</vt:lpstr>
      <vt:lpstr>Examples of companies using chatbots for customer support</vt:lpstr>
      <vt:lpstr>NPL Techniques</vt:lpstr>
      <vt:lpstr>NPL Techniques Used</vt:lpstr>
      <vt:lpstr>Examples of chatbots using NLP</vt:lpstr>
      <vt:lpstr>Machine Learning Algorithms</vt:lpstr>
      <vt:lpstr>PowerPoint Presentation</vt:lpstr>
      <vt:lpstr>Project Overview</vt:lpstr>
      <vt:lpstr>Data Collection and Preprocessing</vt:lpstr>
      <vt:lpstr>Intent Recognition</vt:lpstr>
      <vt:lpstr>Chatbot Development</vt:lpstr>
      <vt:lpstr>Testing and Evaluation</vt:lpstr>
      <vt:lpstr>Results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Risa</dc:creator>
  <cp:lastModifiedBy>Risa</cp:lastModifiedBy>
  <cp:revision>1</cp:revision>
  <dcterms:created xsi:type="dcterms:W3CDTF">2023-04-12T10:33:26Z</dcterms:created>
  <dcterms:modified xsi:type="dcterms:W3CDTF">2023-04-12T14:23:45Z</dcterms:modified>
</cp:coreProperties>
</file>