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61" r:id="rId11"/>
    <p:sldId id="281" r:id="rId12"/>
    <p:sldId id="283" r:id="rId13"/>
    <p:sldId id="287" r:id="rId14"/>
    <p:sldId id="288" r:id="rId15"/>
    <p:sldId id="289" r:id="rId16"/>
    <p:sldId id="290" r:id="rId17"/>
    <p:sldId id="270" r:id="rId18"/>
    <p:sldId id="292" r:id="rId19"/>
    <p:sldId id="286" r:id="rId20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410"/>
    <a:srgbClr val="E03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670E1-47F3-43A3-9649-64B6763E7F71}" v="346" dt="2023-03-15T18:05:45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E5F6F-DA1B-430E-B87A-DC7BB77B966F}" type="doc">
      <dgm:prSet loTypeId="urn:microsoft.com/office/officeart/2005/8/layout/vList2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KE"/>
        </a:p>
      </dgm:t>
    </dgm:pt>
    <dgm:pt modelId="{9A1EDD9D-BBB3-43D9-89D7-C604117217B9}">
      <dgm:prSet phldrT="[Text]"/>
      <dgm:spPr/>
      <dgm:t>
        <a:bodyPr/>
        <a:lstStyle/>
        <a:p>
          <a:r>
            <a:rPr lang="en-US" b="1" dirty="0" err="1"/>
            <a:t>Urbanus</a:t>
          </a:r>
          <a:r>
            <a:rPr lang="en-US" b="1" dirty="0"/>
            <a:t> </a:t>
          </a:r>
          <a:r>
            <a:rPr lang="en-US" b="1" dirty="0" err="1"/>
            <a:t>Kathitu</a:t>
          </a:r>
          <a:endParaRPr lang="en-KE" b="1" dirty="0"/>
        </a:p>
      </dgm:t>
    </dgm:pt>
    <dgm:pt modelId="{50D67784-B1AC-405B-BB79-B07A4D2969EF}" type="parTrans" cxnId="{A2BF5092-214B-43C0-AC8E-EE25E775B536}">
      <dgm:prSet/>
      <dgm:spPr/>
      <dgm:t>
        <a:bodyPr/>
        <a:lstStyle/>
        <a:p>
          <a:endParaRPr lang="en-KE"/>
        </a:p>
      </dgm:t>
    </dgm:pt>
    <dgm:pt modelId="{72F519D1-B74C-445D-B848-CD9591FFB52B}" type="sibTrans" cxnId="{A2BF5092-214B-43C0-AC8E-EE25E775B536}">
      <dgm:prSet/>
      <dgm:spPr/>
      <dgm:t>
        <a:bodyPr/>
        <a:lstStyle/>
        <a:p>
          <a:endParaRPr lang="en-KE"/>
        </a:p>
      </dgm:t>
    </dgm:pt>
    <dgm:pt modelId="{B606A3C1-EA9E-48C3-B5CC-D7B1507A1771}">
      <dgm:prSet phldrT="[Text]"/>
      <dgm:spPr/>
      <dgm:t>
        <a:bodyPr/>
        <a:lstStyle/>
        <a:p>
          <a:pPr>
            <a:buNone/>
          </a:pPr>
          <a:r>
            <a:rPr lang="en-US" b="1" dirty="0"/>
            <a:t>Robert </a:t>
          </a:r>
          <a:r>
            <a:rPr lang="en-US" b="1" dirty="0" err="1"/>
            <a:t>Ng’ang’a</a:t>
          </a:r>
          <a:endParaRPr lang="en-KE" b="1" dirty="0"/>
        </a:p>
      </dgm:t>
    </dgm:pt>
    <dgm:pt modelId="{BB0D809D-C891-4446-A3F6-74224666D78E}" type="parTrans" cxnId="{F405A56D-AD10-4A3C-AA5A-C4215C13A991}">
      <dgm:prSet/>
      <dgm:spPr/>
      <dgm:t>
        <a:bodyPr/>
        <a:lstStyle/>
        <a:p>
          <a:endParaRPr lang="en-KE"/>
        </a:p>
      </dgm:t>
    </dgm:pt>
    <dgm:pt modelId="{8BF4B684-B08A-44F8-B4ED-5DB846AD7894}" type="sibTrans" cxnId="{F405A56D-AD10-4A3C-AA5A-C4215C13A991}">
      <dgm:prSet/>
      <dgm:spPr/>
      <dgm:t>
        <a:bodyPr/>
        <a:lstStyle/>
        <a:p>
          <a:endParaRPr lang="en-KE"/>
        </a:p>
      </dgm:t>
    </dgm:pt>
    <dgm:pt modelId="{16F5BB16-13DF-4182-ADD0-4F7E2224E62A}">
      <dgm:prSet phldrT="[Text]"/>
      <dgm:spPr/>
      <dgm:t>
        <a:bodyPr/>
        <a:lstStyle/>
        <a:p>
          <a:pPr>
            <a:buNone/>
          </a:pPr>
          <a:r>
            <a:rPr lang="en-US" b="1" dirty="0"/>
            <a:t>Anthony Njoya</a:t>
          </a:r>
          <a:endParaRPr lang="en-KE" b="1" dirty="0"/>
        </a:p>
      </dgm:t>
    </dgm:pt>
    <dgm:pt modelId="{CC8F82AE-7C0C-4B2A-B7C3-B7F46116401F}" type="parTrans" cxnId="{97C40AA1-1634-4622-92C7-D53118F52A85}">
      <dgm:prSet/>
      <dgm:spPr/>
      <dgm:t>
        <a:bodyPr/>
        <a:lstStyle/>
        <a:p>
          <a:endParaRPr lang="en-KE"/>
        </a:p>
      </dgm:t>
    </dgm:pt>
    <dgm:pt modelId="{6671AC05-C8AE-48B9-9321-5588A94402F7}" type="sibTrans" cxnId="{97C40AA1-1634-4622-92C7-D53118F52A85}">
      <dgm:prSet/>
      <dgm:spPr/>
      <dgm:t>
        <a:bodyPr/>
        <a:lstStyle/>
        <a:p>
          <a:endParaRPr lang="en-KE"/>
        </a:p>
      </dgm:t>
    </dgm:pt>
    <dgm:pt modelId="{EB304854-4969-4BF3-925B-5C3CBEF2DF06}">
      <dgm:prSet phldrT="[Text]"/>
      <dgm:spPr/>
      <dgm:t>
        <a:bodyPr/>
        <a:lstStyle/>
        <a:p>
          <a:pPr>
            <a:buNone/>
          </a:pPr>
          <a:r>
            <a:rPr lang="en-US" b="1" dirty="0"/>
            <a:t>Faith Muigai</a:t>
          </a:r>
          <a:endParaRPr lang="en-KE" b="1" dirty="0"/>
        </a:p>
      </dgm:t>
    </dgm:pt>
    <dgm:pt modelId="{9A3C3486-962D-45D7-A6EB-F0E8CCADD3BD}" type="parTrans" cxnId="{C42BCC92-9EB5-4CC4-BD7F-C67A6A845363}">
      <dgm:prSet/>
      <dgm:spPr/>
      <dgm:t>
        <a:bodyPr/>
        <a:lstStyle/>
        <a:p>
          <a:endParaRPr lang="en-KE"/>
        </a:p>
      </dgm:t>
    </dgm:pt>
    <dgm:pt modelId="{4D8F4F31-37A8-4B04-8C1A-1F1042859D55}" type="sibTrans" cxnId="{C42BCC92-9EB5-4CC4-BD7F-C67A6A845363}">
      <dgm:prSet/>
      <dgm:spPr/>
      <dgm:t>
        <a:bodyPr/>
        <a:lstStyle/>
        <a:p>
          <a:endParaRPr lang="en-KE"/>
        </a:p>
      </dgm:t>
    </dgm:pt>
    <dgm:pt modelId="{B8DD9E5E-CC62-4AFB-894A-5DE01C630BBB}">
      <dgm:prSet phldrT="[Text]"/>
      <dgm:spPr/>
      <dgm:t>
        <a:bodyPr/>
        <a:lstStyle/>
        <a:p>
          <a:pPr>
            <a:buNone/>
          </a:pPr>
          <a:r>
            <a:rPr lang="en-US" b="1" dirty="0"/>
            <a:t>Virginia </a:t>
          </a:r>
          <a:r>
            <a:rPr lang="en-US" b="1" dirty="0" err="1"/>
            <a:t>Kamande</a:t>
          </a:r>
          <a:endParaRPr lang="en-KE" b="1" dirty="0"/>
        </a:p>
      </dgm:t>
    </dgm:pt>
    <dgm:pt modelId="{5F7D1485-4F66-436D-8518-307E6EB6A45F}" type="parTrans" cxnId="{58D3CBB7-2035-4814-B185-D68D01154681}">
      <dgm:prSet/>
      <dgm:spPr/>
      <dgm:t>
        <a:bodyPr/>
        <a:lstStyle/>
        <a:p>
          <a:endParaRPr lang="en-KE"/>
        </a:p>
      </dgm:t>
    </dgm:pt>
    <dgm:pt modelId="{C5027012-9952-4159-AB03-42C8067AAFC3}" type="sibTrans" cxnId="{58D3CBB7-2035-4814-B185-D68D01154681}">
      <dgm:prSet/>
      <dgm:spPr/>
      <dgm:t>
        <a:bodyPr/>
        <a:lstStyle/>
        <a:p>
          <a:endParaRPr lang="en-KE"/>
        </a:p>
      </dgm:t>
    </dgm:pt>
    <dgm:pt modelId="{96787218-211E-4C2E-B937-8FA8DA5628D8}" type="pres">
      <dgm:prSet presAssocID="{23FE5F6F-DA1B-430E-B87A-DC7BB77B966F}" presName="linear" presStyleCnt="0">
        <dgm:presLayoutVars>
          <dgm:animLvl val="lvl"/>
          <dgm:resizeHandles val="exact"/>
        </dgm:presLayoutVars>
      </dgm:prSet>
      <dgm:spPr/>
    </dgm:pt>
    <dgm:pt modelId="{90B869B8-A239-43E8-8C05-5557693E0AC1}" type="pres">
      <dgm:prSet presAssocID="{9A1EDD9D-BBB3-43D9-89D7-C604117217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7B59097-F3F5-4CFB-802A-5E24753C5F7B}" type="pres">
      <dgm:prSet presAssocID="{72F519D1-B74C-445D-B848-CD9591FFB52B}" presName="spacer" presStyleCnt="0"/>
      <dgm:spPr/>
    </dgm:pt>
    <dgm:pt modelId="{6CB1387F-8AE8-4F35-9D00-696D34A634CA}" type="pres">
      <dgm:prSet presAssocID="{B606A3C1-EA9E-48C3-B5CC-D7B1507A17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47D783-F471-473F-B936-36FAB6CF54FB}" type="pres">
      <dgm:prSet presAssocID="{8BF4B684-B08A-44F8-B4ED-5DB846AD7894}" presName="spacer" presStyleCnt="0"/>
      <dgm:spPr/>
    </dgm:pt>
    <dgm:pt modelId="{3EAC91A4-45F6-4CB0-97F6-2B24435288DE}" type="pres">
      <dgm:prSet presAssocID="{16F5BB16-13DF-4182-ADD0-4F7E2224E62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700922-12BA-4303-A45C-FC020F4A9C92}" type="pres">
      <dgm:prSet presAssocID="{6671AC05-C8AE-48B9-9321-5588A94402F7}" presName="spacer" presStyleCnt="0"/>
      <dgm:spPr/>
    </dgm:pt>
    <dgm:pt modelId="{A287C716-DD2C-43E1-8395-757E95489B8A}" type="pres">
      <dgm:prSet presAssocID="{EB304854-4969-4BF3-925B-5C3CBEF2DF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7E825D-9E82-4004-94A9-F86F48F9AEDA}" type="pres">
      <dgm:prSet presAssocID="{4D8F4F31-37A8-4B04-8C1A-1F1042859D55}" presName="spacer" presStyleCnt="0"/>
      <dgm:spPr/>
    </dgm:pt>
    <dgm:pt modelId="{87436D0B-1AA9-4794-9B04-0C48FE83F587}" type="pres">
      <dgm:prSet presAssocID="{B8DD9E5E-CC62-4AFB-894A-5DE01C630BB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0549925-CBE6-4E97-9279-A493E3183447}" type="presOf" srcId="{9A1EDD9D-BBB3-43D9-89D7-C604117217B9}" destId="{90B869B8-A239-43E8-8C05-5557693E0AC1}" srcOrd="0" destOrd="0" presId="urn:microsoft.com/office/officeart/2005/8/layout/vList2"/>
    <dgm:cxn modelId="{BDE4DF27-7225-4042-A58F-CDB646D60876}" type="presOf" srcId="{EB304854-4969-4BF3-925B-5C3CBEF2DF06}" destId="{A287C716-DD2C-43E1-8395-757E95489B8A}" srcOrd="0" destOrd="0" presId="urn:microsoft.com/office/officeart/2005/8/layout/vList2"/>
    <dgm:cxn modelId="{37EC6235-21D1-4624-B7CB-79683869A94B}" type="presOf" srcId="{B606A3C1-EA9E-48C3-B5CC-D7B1507A1771}" destId="{6CB1387F-8AE8-4F35-9D00-696D34A634CA}" srcOrd="0" destOrd="0" presId="urn:microsoft.com/office/officeart/2005/8/layout/vList2"/>
    <dgm:cxn modelId="{F405A56D-AD10-4A3C-AA5A-C4215C13A991}" srcId="{23FE5F6F-DA1B-430E-B87A-DC7BB77B966F}" destId="{B606A3C1-EA9E-48C3-B5CC-D7B1507A1771}" srcOrd="1" destOrd="0" parTransId="{BB0D809D-C891-4446-A3F6-74224666D78E}" sibTransId="{8BF4B684-B08A-44F8-B4ED-5DB846AD7894}"/>
    <dgm:cxn modelId="{D524A975-4A3F-4F3A-BD25-589DE006882A}" type="presOf" srcId="{B8DD9E5E-CC62-4AFB-894A-5DE01C630BBB}" destId="{87436D0B-1AA9-4794-9B04-0C48FE83F587}" srcOrd="0" destOrd="0" presId="urn:microsoft.com/office/officeart/2005/8/layout/vList2"/>
    <dgm:cxn modelId="{AA8F268E-DFBB-48F2-81EF-0862AC611364}" type="presOf" srcId="{16F5BB16-13DF-4182-ADD0-4F7E2224E62A}" destId="{3EAC91A4-45F6-4CB0-97F6-2B24435288DE}" srcOrd="0" destOrd="0" presId="urn:microsoft.com/office/officeart/2005/8/layout/vList2"/>
    <dgm:cxn modelId="{A2BF5092-214B-43C0-AC8E-EE25E775B536}" srcId="{23FE5F6F-DA1B-430E-B87A-DC7BB77B966F}" destId="{9A1EDD9D-BBB3-43D9-89D7-C604117217B9}" srcOrd="0" destOrd="0" parTransId="{50D67784-B1AC-405B-BB79-B07A4D2969EF}" sibTransId="{72F519D1-B74C-445D-B848-CD9591FFB52B}"/>
    <dgm:cxn modelId="{C42BCC92-9EB5-4CC4-BD7F-C67A6A845363}" srcId="{23FE5F6F-DA1B-430E-B87A-DC7BB77B966F}" destId="{EB304854-4969-4BF3-925B-5C3CBEF2DF06}" srcOrd="3" destOrd="0" parTransId="{9A3C3486-962D-45D7-A6EB-F0E8CCADD3BD}" sibTransId="{4D8F4F31-37A8-4B04-8C1A-1F1042859D55}"/>
    <dgm:cxn modelId="{97C40AA1-1634-4622-92C7-D53118F52A85}" srcId="{23FE5F6F-DA1B-430E-B87A-DC7BB77B966F}" destId="{16F5BB16-13DF-4182-ADD0-4F7E2224E62A}" srcOrd="2" destOrd="0" parTransId="{CC8F82AE-7C0C-4B2A-B7C3-B7F46116401F}" sibTransId="{6671AC05-C8AE-48B9-9321-5588A94402F7}"/>
    <dgm:cxn modelId="{58D3CBB7-2035-4814-B185-D68D01154681}" srcId="{23FE5F6F-DA1B-430E-B87A-DC7BB77B966F}" destId="{B8DD9E5E-CC62-4AFB-894A-5DE01C630BBB}" srcOrd="4" destOrd="0" parTransId="{5F7D1485-4F66-436D-8518-307E6EB6A45F}" sibTransId="{C5027012-9952-4159-AB03-42C8067AAFC3}"/>
    <dgm:cxn modelId="{E61098BF-04DF-4527-8BB1-4BA31538AF69}" type="presOf" srcId="{23FE5F6F-DA1B-430E-B87A-DC7BB77B966F}" destId="{96787218-211E-4C2E-B937-8FA8DA5628D8}" srcOrd="0" destOrd="0" presId="urn:microsoft.com/office/officeart/2005/8/layout/vList2"/>
    <dgm:cxn modelId="{1816EA9F-32BF-495A-B6CF-DCAB056733F4}" type="presParOf" srcId="{96787218-211E-4C2E-B937-8FA8DA5628D8}" destId="{90B869B8-A239-43E8-8C05-5557693E0AC1}" srcOrd="0" destOrd="0" presId="urn:microsoft.com/office/officeart/2005/8/layout/vList2"/>
    <dgm:cxn modelId="{046AFE6C-1FE7-4688-9CD0-9A1BFFF84ABB}" type="presParOf" srcId="{96787218-211E-4C2E-B937-8FA8DA5628D8}" destId="{B7B59097-F3F5-4CFB-802A-5E24753C5F7B}" srcOrd="1" destOrd="0" presId="urn:microsoft.com/office/officeart/2005/8/layout/vList2"/>
    <dgm:cxn modelId="{2ABAACFE-0DAF-4408-A422-66B4B8838A0B}" type="presParOf" srcId="{96787218-211E-4C2E-B937-8FA8DA5628D8}" destId="{6CB1387F-8AE8-4F35-9D00-696D34A634CA}" srcOrd="2" destOrd="0" presId="urn:microsoft.com/office/officeart/2005/8/layout/vList2"/>
    <dgm:cxn modelId="{34226D9D-07CD-4A39-8564-C5557AC25718}" type="presParOf" srcId="{96787218-211E-4C2E-B937-8FA8DA5628D8}" destId="{5D47D783-F471-473F-B936-36FAB6CF54FB}" srcOrd="3" destOrd="0" presId="urn:microsoft.com/office/officeart/2005/8/layout/vList2"/>
    <dgm:cxn modelId="{B06E7227-D93C-429E-A4D2-F7E40D774BE5}" type="presParOf" srcId="{96787218-211E-4C2E-B937-8FA8DA5628D8}" destId="{3EAC91A4-45F6-4CB0-97F6-2B24435288DE}" srcOrd="4" destOrd="0" presId="urn:microsoft.com/office/officeart/2005/8/layout/vList2"/>
    <dgm:cxn modelId="{BCEA35FD-C82F-4B07-8EA4-4EC67F74501A}" type="presParOf" srcId="{96787218-211E-4C2E-B937-8FA8DA5628D8}" destId="{C6700922-12BA-4303-A45C-FC020F4A9C92}" srcOrd="5" destOrd="0" presId="urn:microsoft.com/office/officeart/2005/8/layout/vList2"/>
    <dgm:cxn modelId="{F5898E72-B84E-470B-8B08-4C5373AB22BE}" type="presParOf" srcId="{96787218-211E-4C2E-B937-8FA8DA5628D8}" destId="{A287C716-DD2C-43E1-8395-757E95489B8A}" srcOrd="6" destOrd="0" presId="urn:microsoft.com/office/officeart/2005/8/layout/vList2"/>
    <dgm:cxn modelId="{1627D7F1-B724-4D9E-A9ED-7E420253FC2C}" type="presParOf" srcId="{96787218-211E-4C2E-B937-8FA8DA5628D8}" destId="{377E825D-9E82-4004-94A9-F86F48F9AEDA}" srcOrd="7" destOrd="0" presId="urn:microsoft.com/office/officeart/2005/8/layout/vList2"/>
    <dgm:cxn modelId="{0F26EE48-A1CB-477A-B54C-0C41B2C890B6}" type="presParOf" srcId="{96787218-211E-4C2E-B937-8FA8DA5628D8}" destId="{87436D0B-1AA9-4794-9B04-0C48FE83F5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C8460A-FCA7-4621-873F-EC9F0D0B02C3}" type="doc">
      <dgm:prSet loTypeId="urn:microsoft.com/office/officeart/2005/8/layout/radial5" loCatId="relationship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KE"/>
        </a:p>
      </dgm:t>
    </dgm:pt>
    <dgm:pt modelId="{0D9C3634-53CB-4698-8CFF-1E8535DAE99A}">
      <dgm:prSet custT="1"/>
      <dgm:spPr/>
      <dgm:t>
        <a:bodyPr/>
        <a:lstStyle/>
        <a:p>
          <a:r>
            <a:rPr lang="en-US" sz="1200" b="1" dirty="0"/>
            <a:t>The objective is to improve fraud prevention systems in the payment industry, thus:</a:t>
          </a:r>
          <a:endParaRPr lang="en-KE" sz="1200" b="1" dirty="0"/>
        </a:p>
      </dgm:t>
    </dgm:pt>
    <dgm:pt modelId="{6D5738A7-818A-447A-8994-DBA280BFB448}" type="parTrans" cxnId="{3CC57896-AD50-4950-8618-7628673C039B}">
      <dgm:prSet/>
      <dgm:spPr/>
      <dgm:t>
        <a:bodyPr/>
        <a:lstStyle/>
        <a:p>
          <a:endParaRPr lang="en-KE"/>
        </a:p>
      </dgm:t>
    </dgm:pt>
    <dgm:pt modelId="{665A8084-BFA4-4CB8-8291-2E30041E46C6}" type="sibTrans" cxnId="{3CC57896-AD50-4950-8618-7628673C039B}">
      <dgm:prSet/>
      <dgm:spPr/>
      <dgm:t>
        <a:bodyPr/>
        <a:lstStyle/>
        <a:p>
          <a:endParaRPr lang="en-KE"/>
        </a:p>
      </dgm:t>
    </dgm:pt>
    <dgm:pt modelId="{0CE3883E-3ADC-490C-8F13-2F889D6FC730}">
      <dgm:prSet custT="1"/>
      <dgm:spPr/>
      <dgm:t>
        <a:bodyPr/>
        <a:lstStyle/>
        <a:p>
          <a:r>
            <a:rPr lang="en-US" sz="1200" b="1" dirty="0"/>
            <a:t>Saving consumers millions of dollars </a:t>
          </a:r>
          <a:endParaRPr lang="en-KE" sz="1200" b="1" dirty="0"/>
        </a:p>
      </dgm:t>
    </dgm:pt>
    <dgm:pt modelId="{E89BA885-508A-4E15-BFF0-87F8DB504A9F}" type="parTrans" cxnId="{8682742C-7DF9-4FD5-A7D9-E2B54ADEA397}">
      <dgm:prSet/>
      <dgm:spPr/>
      <dgm:t>
        <a:bodyPr/>
        <a:lstStyle/>
        <a:p>
          <a:endParaRPr lang="en-KE"/>
        </a:p>
      </dgm:t>
    </dgm:pt>
    <dgm:pt modelId="{742C5563-10EA-4F81-8322-05774D6458F8}" type="sibTrans" cxnId="{8682742C-7DF9-4FD5-A7D9-E2B54ADEA397}">
      <dgm:prSet/>
      <dgm:spPr/>
      <dgm:t>
        <a:bodyPr/>
        <a:lstStyle/>
        <a:p>
          <a:endParaRPr lang="en-KE"/>
        </a:p>
      </dgm:t>
    </dgm:pt>
    <dgm:pt modelId="{723CE07B-7E24-4854-ABD1-B59D5A555933}">
      <dgm:prSet custT="1"/>
      <dgm:spPr/>
      <dgm:t>
        <a:bodyPr/>
        <a:lstStyle/>
        <a:p>
          <a:r>
            <a:rPr lang="en-US" sz="1200" b="1" dirty="0"/>
            <a:t>Improving customer experience</a:t>
          </a:r>
          <a:endParaRPr lang="en-KE" sz="1200" b="1" dirty="0"/>
        </a:p>
      </dgm:t>
    </dgm:pt>
    <dgm:pt modelId="{9CF49AF7-3445-40CF-9A24-43BA53235119}" type="parTrans" cxnId="{6B3B03DB-0950-4FCF-B93E-1D609A2F8A9F}">
      <dgm:prSet/>
      <dgm:spPr/>
      <dgm:t>
        <a:bodyPr/>
        <a:lstStyle/>
        <a:p>
          <a:endParaRPr lang="en-KE"/>
        </a:p>
      </dgm:t>
    </dgm:pt>
    <dgm:pt modelId="{531235C8-587F-47C2-8C3E-BEF0445F5F02}" type="sibTrans" cxnId="{6B3B03DB-0950-4FCF-B93E-1D609A2F8A9F}">
      <dgm:prSet/>
      <dgm:spPr/>
      <dgm:t>
        <a:bodyPr/>
        <a:lstStyle/>
        <a:p>
          <a:endParaRPr lang="en-KE"/>
        </a:p>
      </dgm:t>
    </dgm:pt>
    <dgm:pt modelId="{2F7C96A0-1948-488E-B9EE-E7361F108AF3}">
      <dgm:prSet custT="1"/>
      <dgm:spPr/>
      <dgm:t>
        <a:bodyPr/>
        <a:lstStyle/>
        <a:p>
          <a:r>
            <a:rPr lang="en-US" sz="1200" b="1" dirty="0"/>
            <a:t>Helping hundreds of thousands of businesses reduce their fraud loss and increase their revenue</a:t>
          </a:r>
          <a:endParaRPr lang="en-KE" sz="1200" b="1" dirty="0"/>
        </a:p>
      </dgm:t>
    </dgm:pt>
    <dgm:pt modelId="{A4D19FC4-CBCC-4AD7-AD1A-70A445089D23}" type="parTrans" cxnId="{AB70587F-C1A3-46C9-8FCE-8EDC47CD53B4}">
      <dgm:prSet/>
      <dgm:spPr/>
      <dgm:t>
        <a:bodyPr/>
        <a:lstStyle/>
        <a:p>
          <a:endParaRPr lang="en-KE"/>
        </a:p>
      </dgm:t>
    </dgm:pt>
    <dgm:pt modelId="{028BCA44-6C81-4338-B780-5A30902E064B}" type="sibTrans" cxnId="{AB70587F-C1A3-46C9-8FCE-8EDC47CD53B4}">
      <dgm:prSet/>
      <dgm:spPr/>
      <dgm:t>
        <a:bodyPr/>
        <a:lstStyle/>
        <a:p>
          <a:endParaRPr lang="en-KE"/>
        </a:p>
      </dgm:t>
    </dgm:pt>
    <dgm:pt modelId="{A516348C-C06C-4675-ABC2-76950C5E682D}">
      <dgm:prSet custT="1"/>
      <dgm:spPr/>
      <dgm:t>
        <a:bodyPr/>
        <a:lstStyle/>
        <a:p>
          <a:r>
            <a:rPr lang="en-US" sz="1200" b="1" dirty="0"/>
            <a:t>Mitigating the hassle of false positives</a:t>
          </a:r>
          <a:endParaRPr lang="en-KE" sz="1200" b="1" dirty="0"/>
        </a:p>
      </dgm:t>
    </dgm:pt>
    <dgm:pt modelId="{082D02CD-0CFE-4A26-9C93-215F094B1A72}" type="parTrans" cxnId="{2C54BEE6-FC4E-48E2-8FA0-5FE0E1CC9904}">
      <dgm:prSet/>
      <dgm:spPr/>
      <dgm:t>
        <a:bodyPr/>
        <a:lstStyle/>
        <a:p>
          <a:endParaRPr lang="en-KE"/>
        </a:p>
      </dgm:t>
    </dgm:pt>
    <dgm:pt modelId="{BEE4D54F-5F4F-44E4-B7A3-D6EA6B8BFB8B}" type="sibTrans" cxnId="{2C54BEE6-FC4E-48E2-8FA0-5FE0E1CC9904}">
      <dgm:prSet/>
      <dgm:spPr/>
      <dgm:t>
        <a:bodyPr/>
        <a:lstStyle/>
        <a:p>
          <a:endParaRPr lang="en-KE"/>
        </a:p>
      </dgm:t>
    </dgm:pt>
    <dgm:pt modelId="{8064D511-AAB6-4992-A995-630AA572061D}" type="pres">
      <dgm:prSet presAssocID="{01C8460A-FCA7-4621-873F-EC9F0D0B02C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5C6C31-4ACB-4BE5-B91A-50B2E9B38FE1}" type="pres">
      <dgm:prSet presAssocID="{0D9C3634-53CB-4698-8CFF-1E8535DAE99A}" presName="centerShape" presStyleLbl="node0" presStyleIdx="0" presStyleCnt="1"/>
      <dgm:spPr/>
    </dgm:pt>
    <dgm:pt modelId="{23F10D3A-14C5-4D29-8A4B-C926438560DC}" type="pres">
      <dgm:prSet presAssocID="{E89BA885-508A-4E15-BFF0-87F8DB504A9F}" presName="parTrans" presStyleLbl="sibTrans2D1" presStyleIdx="0" presStyleCnt="4"/>
      <dgm:spPr/>
    </dgm:pt>
    <dgm:pt modelId="{5D2CF488-0084-40BB-9485-6BC8E3EBE33E}" type="pres">
      <dgm:prSet presAssocID="{E89BA885-508A-4E15-BFF0-87F8DB504A9F}" presName="connectorText" presStyleLbl="sibTrans2D1" presStyleIdx="0" presStyleCnt="4"/>
      <dgm:spPr/>
    </dgm:pt>
    <dgm:pt modelId="{5BC0E36E-AB87-4FB2-AB5B-6F395C270B86}" type="pres">
      <dgm:prSet presAssocID="{0CE3883E-3ADC-490C-8F13-2F889D6FC730}" presName="node" presStyleLbl="node1" presStyleIdx="0" presStyleCnt="4">
        <dgm:presLayoutVars>
          <dgm:bulletEnabled val="1"/>
        </dgm:presLayoutVars>
      </dgm:prSet>
      <dgm:spPr/>
    </dgm:pt>
    <dgm:pt modelId="{21896438-7F9B-4EBD-AF42-5D3D10C1412B}" type="pres">
      <dgm:prSet presAssocID="{9CF49AF7-3445-40CF-9A24-43BA53235119}" presName="parTrans" presStyleLbl="sibTrans2D1" presStyleIdx="1" presStyleCnt="4"/>
      <dgm:spPr/>
    </dgm:pt>
    <dgm:pt modelId="{4BE8FD96-7E5F-4FF0-93F6-6F3D1086A54B}" type="pres">
      <dgm:prSet presAssocID="{9CF49AF7-3445-40CF-9A24-43BA53235119}" presName="connectorText" presStyleLbl="sibTrans2D1" presStyleIdx="1" presStyleCnt="4"/>
      <dgm:spPr/>
    </dgm:pt>
    <dgm:pt modelId="{61A7915A-3E76-4B38-9CEC-FFF8CF329F4D}" type="pres">
      <dgm:prSet presAssocID="{723CE07B-7E24-4854-ABD1-B59D5A555933}" presName="node" presStyleLbl="node1" presStyleIdx="1" presStyleCnt="4">
        <dgm:presLayoutVars>
          <dgm:bulletEnabled val="1"/>
        </dgm:presLayoutVars>
      </dgm:prSet>
      <dgm:spPr/>
    </dgm:pt>
    <dgm:pt modelId="{B51B32CD-07BD-49E1-B5E3-CD3A450E855D}" type="pres">
      <dgm:prSet presAssocID="{A4D19FC4-CBCC-4AD7-AD1A-70A445089D23}" presName="parTrans" presStyleLbl="sibTrans2D1" presStyleIdx="2" presStyleCnt="4"/>
      <dgm:spPr/>
    </dgm:pt>
    <dgm:pt modelId="{E861C6CD-7FE4-453F-8B2B-ADF820D28620}" type="pres">
      <dgm:prSet presAssocID="{A4D19FC4-CBCC-4AD7-AD1A-70A445089D23}" presName="connectorText" presStyleLbl="sibTrans2D1" presStyleIdx="2" presStyleCnt="4"/>
      <dgm:spPr/>
    </dgm:pt>
    <dgm:pt modelId="{3D6899F0-63F1-4196-9D84-A21393B293B3}" type="pres">
      <dgm:prSet presAssocID="{2F7C96A0-1948-488E-B9EE-E7361F108AF3}" presName="node" presStyleLbl="node1" presStyleIdx="2" presStyleCnt="4">
        <dgm:presLayoutVars>
          <dgm:bulletEnabled val="1"/>
        </dgm:presLayoutVars>
      </dgm:prSet>
      <dgm:spPr/>
    </dgm:pt>
    <dgm:pt modelId="{60C3B594-79CC-4DFB-8000-960F28CC0245}" type="pres">
      <dgm:prSet presAssocID="{082D02CD-0CFE-4A26-9C93-215F094B1A72}" presName="parTrans" presStyleLbl="sibTrans2D1" presStyleIdx="3" presStyleCnt="4"/>
      <dgm:spPr/>
    </dgm:pt>
    <dgm:pt modelId="{96435D8A-C542-4B66-9048-F83FE0EF7D66}" type="pres">
      <dgm:prSet presAssocID="{082D02CD-0CFE-4A26-9C93-215F094B1A72}" presName="connectorText" presStyleLbl="sibTrans2D1" presStyleIdx="3" presStyleCnt="4"/>
      <dgm:spPr/>
    </dgm:pt>
    <dgm:pt modelId="{250B2D48-E050-49BB-AC74-475F543C3B11}" type="pres">
      <dgm:prSet presAssocID="{A516348C-C06C-4675-ABC2-76950C5E682D}" presName="node" presStyleLbl="node1" presStyleIdx="3" presStyleCnt="4">
        <dgm:presLayoutVars>
          <dgm:bulletEnabled val="1"/>
        </dgm:presLayoutVars>
      </dgm:prSet>
      <dgm:spPr/>
    </dgm:pt>
  </dgm:ptLst>
  <dgm:cxnLst>
    <dgm:cxn modelId="{B145D715-8550-4463-854F-B2F43CE2C3FD}" type="presOf" srcId="{A516348C-C06C-4675-ABC2-76950C5E682D}" destId="{250B2D48-E050-49BB-AC74-475F543C3B11}" srcOrd="0" destOrd="0" presId="urn:microsoft.com/office/officeart/2005/8/layout/radial5"/>
    <dgm:cxn modelId="{0E216C1D-3FD3-41E6-A79A-FFDF8E780AC1}" type="presOf" srcId="{E89BA885-508A-4E15-BFF0-87F8DB504A9F}" destId="{5D2CF488-0084-40BB-9485-6BC8E3EBE33E}" srcOrd="1" destOrd="0" presId="urn:microsoft.com/office/officeart/2005/8/layout/radial5"/>
    <dgm:cxn modelId="{583D1729-025D-4651-B27E-33770955A951}" type="presOf" srcId="{082D02CD-0CFE-4A26-9C93-215F094B1A72}" destId="{60C3B594-79CC-4DFB-8000-960F28CC0245}" srcOrd="0" destOrd="0" presId="urn:microsoft.com/office/officeart/2005/8/layout/radial5"/>
    <dgm:cxn modelId="{8682742C-7DF9-4FD5-A7D9-E2B54ADEA397}" srcId="{0D9C3634-53CB-4698-8CFF-1E8535DAE99A}" destId="{0CE3883E-3ADC-490C-8F13-2F889D6FC730}" srcOrd="0" destOrd="0" parTransId="{E89BA885-508A-4E15-BFF0-87F8DB504A9F}" sibTransId="{742C5563-10EA-4F81-8322-05774D6458F8}"/>
    <dgm:cxn modelId="{524F0139-69D7-4495-8033-1E7D20045269}" type="presOf" srcId="{A4D19FC4-CBCC-4AD7-AD1A-70A445089D23}" destId="{E861C6CD-7FE4-453F-8B2B-ADF820D28620}" srcOrd="1" destOrd="0" presId="urn:microsoft.com/office/officeart/2005/8/layout/radial5"/>
    <dgm:cxn modelId="{9D211F41-9E31-4DDF-9777-50D3152BDB16}" type="presOf" srcId="{E89BA885-508A-4E15-BFF0-87F8DB504A9F}" destId="{23F10D3A-14C5-4D29-8A4B-C926438560DC}" srcOrd="0" destOrd="0" presId="urn:microsoft.com/office/officeart/2005/8/layout/radial5"/>
    <dgm:cxn modelId="{3B6B1262-882E-4C92-8267-85E1C535BDA7}" type="presOf" srcId="{0D9C3634-53CB-4698-8CFF-1E8535DAE99A}" destId="{AA5C6C31-4ACB-4BE5-B91A-50B2E9B38FE1}" srcOrd="0" destOrd="0" presId="urn:microsoft.com/office/officeart/2005/8/layout/radial5"/>
    <dgm:cxn modelId="{9A670E6D-D2A5-440D-9714-42E7FB9FE0B8}" type="presOf" srcId="{A4D19FC4-CBCC-4AD7-AD1A-70A445089D23}" destId="{B51B32CD-07BD-49E1-B5E3-CD3A450E855D}" srcOrd="0" destOrd="0" presId="urn:microsoft.com/office/officeart/2005/8/layout/radial5"/>
    <dgm:cxn modelId="{9E2EFB50-BFEE-4F24-A905-E9D58E47B89E}" type="presOf" srcId="{2F7C96A0-1948-488E-B9EE-E7361F108AF3}" destId="{3D6899F0-63F1-4196-9D84-A21393B293B3}" srcOrd="0" destOrd="0" presId="urn:microsoft.com/office/officeart/2005/8/layout/radial5"/>
    <dgm:cxn modelId="{E76BE554-3B45-4C5F-BEB1-27235C523148}" type="presOf" srcId="{9CF49AF7-3445-40CF-9A24-43BA53235119}" destId="{4BE8FD96-7E5F-4FF0-93F6-6F3D1086A54B}" srcOrd="1" destOrd="0" presId="urn:microsoft.com/office/officeart/2005/8/layout/radial5"/>
    <dgm:cxn modelId="{AB70587F-C1A3-46C9-8FCE-8EDC47CD53B4}" srcId="{0D9C3634-53CB-4698-8CFF-1E8535DAE99A}" destId="{2F7C96A0-1948-488E-B9EE-E7361F108AF3}" srcOrd="2" destOrd="0" parTransId="{A4D19FC4-CBCC-4AD7-AD1A-70A445089D23}" sibTransId="{028BCA44-6C81-4338-B780-5A30902E064B}"/>
    <dgm:cxn modelId="{E86DEE84-B8FD-4B08-ABE7-7009B36DC7FD}" type="presOf" srcId="{0CE3883E-3ADC-490C-8F13-2F889D6FC730}" destId="{5BC0E36E-AB87-4FB2-AB5B-6F395C270B86}" srcOrd="0" destOrd="0" presId="urn:microsoft.com/office/officeart/2005/8/layout/radial5"/>
    <dgm:cxn modelId="{3CC57896-AD50-4950-8618-7628673C039B}" srcId="{01C8460A-FCA7-4621-873F-EC9F0D0B02C3}" destId="{0D9C3634-53CB-4698-8CFF-1E8535DAE99A}" srcOrd="0" destOrd="0" parTransId="{6D5738A7-818A-447A-8994-DBA280BFB448}" sibTransId="{665A8084-BFA4-4CB8-8291-2E30041E46C6}"/>
    <dgm:cxn modelId="{AB4D94A2-3F4B-4822-8BA0-F0B7C8D8C2E9}" type="presOf" srcId="{01C8460A-FCA7-4621-873F-EC9F0D0B02C3}" destId="{8064D511-AAB6-4992-A995-630AA572061D}" srcOrd="0" destOrd="0" presId="urn:microsoft.com/office/officeart/2005/8/layout/radial5"/>
    <dgm:cxn modelId="{8292DCA7-BFCE-4DEB-8F14-C7CAD0F0758B}" type="presOf" srcId="{082D02CD-0CFE-4A26-9C93-215F094B1A72}" destId="{96435D8A-C542-4B66-9048-F83FE0EF7D66}" srcOrd="1" destOrd="0" presId="urn:microsoft.com/office/officeart/2005/8/layout/radial5"/>
    <dgm:cxn modelId="{B5CD06CD-E947-4407-B4B5-B22C317165DC}" type="presOf" srcId="{9CF49AF7-3445-40CF-9A24-43BA53235119}" destId="{21896438-7F9B-4EBD-AF42-5D3D10C1412B}" srcOrd="0" destOrd="0" presId="urn:microsoft.com/office/officeart/2005/8/layout/radial5"/>
    <dgm:cxn modelId="{6B3B03DB-0950-4FCF-B93E-1D609A2F8A9F}" srcId="{0D9C3634-53CB-4698-8CFF-1E8535DAE99A}" destId="{723CE07B-7E24-4854-ABD1-B59D5A555933}" srcOrd="1" destOrd="0" parTransId="{9CF49AF7-3445-40CF-9A24-43BA53235119}" sibTransId="{531235C8-587F-47C2-8C3E-BEF0445F5F02}"/>
    <dgm:cxn modelId="{2C54BEE6-FC4E-48E2-8FA0-5FE0E1CC9904}" srcId="{0D9C3634-53CB-4698-8CFF-1E8535DAE99A}" destId="{A516348C-C06C-4675-ABC2-76950C5E682D}" srcOrd="3" destOrd="0" parTransId="{082D02CD-0CFE-4A26-9C93-215F094B1A72}" sibTransId="{BEE4D54F-5F4F-44E4-B7A3-D6EA6B8BFB8B}"/>
    <dgm:cxn modelId="{0B631DE9-BF45-4590-9587-5A1375C13D16}" type="presOf" srcId="{723CE07B-7E24-4854-ABD1-B59D5A555933}" destId="{61A7915A-3E76-4B38-9CEC-FFF8CF329F4D}" srcOrd="0" destOrd="0" presId="urn:microsoft.com/office/officeart/2005/8/layout/radial5"/>
    <dgm:cxn modelId="{B38CB0BB-FE46-4E2C-8B3D-4791F7CB30BD}" type="presParOf" srcId="{8064D511-AAB6-4992-A995-630AA572061D}" destId="{AA5C6C31-4ACB-4BE5-B91A-50B2E9B38FE1}" srcOrd="0" destOrd="0" presId="urn:microsoft.com/office/officeart/2005/8/layout/radial5"/>
    <dgm:cxn modelId="{ED295F76-2DF1-429D-B7D8-FCE15D182AF2}" type="presParOf" srcId="{8064D511-AAB6-4992-A995-630AA572061D}" destId="{23F10D3A-14C5-4D29-8A4B-C926438560DC}" srcOrd="1" destOrd="0" presId="urn:microsoft.com/office/officeart/2005/8/layout/radial5"/>
    <dgm:cxn modelId="{78A369CE-DC60-4680-84B6-2E57C9B34A76}" type="presParOf" srcId="{23F10D3A-14C5-4D29-8A4B-C926438560DC}" destId="{5D2CF488-0084-40BB-9485-6BC8E3EBE33E}" srcOrd="0" destOrd="0" presId="urn:microsoft.com/office/officeart/2005/8/layout/radial5"/>
    <dgm:cxn modelId="{1CABDD57-D8A6-4F39-8E06-2D5F61AFC70F}" type="presParOf" srcId="{8064D511-AAB6-4992-A995-630AA572061D}" destId="{5BC0E36E-AB87-4FB2-AB5B-6F395C270B86}" srcOrd="2" destOrd="0" presId="urn:microsoft.com/office/officeart/2005/8/layout/radial5"/>
    <dgm:cxn modelId="{7F0DE772-DD95-40A1-A72E-8523D5420F8E}" type="presParOf" srcId="{8064D511-AAB6-4992-A995-630AA572061D}" destId="{21896438-7F9B-4EBD-AF42-5D3D10C1412B}" srcOrd="3" destOrd="0" presId="urn:microsoft.com/office/officeart/2005/8/layout/radial5"/>
    <dgm:cxn modelId="{00303345-8E91-486C-8409-219DFF8E8C36}" type="presParOf" srcId="{21896438-7F9B-4EBD-AF42-5D3D10C1412B}" destId="{4BE8FD96-7E5F-4FF0-93F6-6F3D1086A54B}" srcOrd="0" destOrd="0" presId="urn:microsoft.com/office/officeart/2005/8/layout/radial5"/>
    <dgm:cxn modelId="{FF0DFAB5-77A6-4F07-8208-65C01EC7A9B3}" type="presParOf" srcId="{8064D511-AAB6-4992-A995-630AA572061D}" destId="{61A7915A-3E76-4B38-9CEC-FFF8CF329F4D}" srcOrd="4" destOrd="0" presId="urn:microsoft.com/office/officeart/2005/8/layout/radial5"/>
    <dgm:cxn modelId="{02A7DAD4-6B95-4F1F-BF16-942CCDCDDEF0}" type="presParOf" srcId="{8064D511-AAB6-4992-A995-630AA572061D}" destId="{B51B32CD-07BD-49E1-B5E3-CD3A450E855D}" srcOrd="5" destOrd="0" presId="urn:microsoft.com/office/officeart/2005/8/layout/radial5"/>
    <dgm:cxn modelId="{31E6EA6A-94D2-45AC-B0ED-ED30399CA9CF}" type="presParOf" srcId="{B51B32CD-07BD-49E1-B5E3-CD3A450E855D}" destId="{E861C6CD-7FE4-453F-8B2B-ADF820D28620}" srcOrd="0" destOrd="0" presId="urn:microsoft.com/office/officeart/2005/8/layout/radial5"/>
    <dgm:cxn modelId="{73EEE32C-4B7A-409F-AE91-FB377D57AF46}" type="presParOf" srcId="{8064D511-AAB6-4992-A995-630AA572061D}" destId="{3D6899F0-63F1-4196-9D84-A21393B293B3}" srcOrd="6" destOrd="0" presId="urn:microsoft.com/office/officeart/2005/8/layout/radial5"/>
    <dgm:cxn modelId="{85E3CD96-E5BB-4473-8334-143D5CC7050D}" type="presParOf" srcId="{8064D511-AAB6-4992-A995-630AA572061D}" destId="{60C3B594-79CC-4DFB-8000-960F28CC0245}" srcOrd="7" destOrd="0" presId="urn:microsoft.com/office/officeart/2005/8/layout/radial5"/>
    <dgm:cxn modelId="{AA5F92AB-7D10-43DA-984B-5AFEBE0E2E9D}" type="presParOf" srcId="{60C3B594-79CC-4DFB-8000-960F28CC0245}" destId="{96435D8A-C542-4B66-9048-F83FE0EF7D66}" srcOrd="0" destOrd="0" presId="urn:microsoft.com/office/officeart/2005/8/layout/radial5"/>
    <dgm:cxn modelId="{559562C8-D13B-4634-A7AD-83F0E26ABC06}" type="presParOf" srcId="{8064D511-AAB6-4992-A995-630AA572061D}" destId="{250B2D48-E050-49BB-AC74-475F543C3B1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C397D6-5D7D-43D4-B6CD-0AE0C9928C78}" type="doc">
      <dgm:prSet loTypeId="urn:microsoft.com/office/officeart/2018/5/layout/IconLeaf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KE"/>
        </a:p>
      </dgm:t>
    </dgm:pt>
    <dgm:pt modelId="{A1B758DB-2952-4505-BF00-35E152E8363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The forerunner in guaranteed e-commerce payment solutions. </a:t>
          </a:r>
          <a:endParaRPr lang="en-KE" sz="1600" dirty="0"/>
        </a:p>
      </dgm:t>
    </dgm:pt>
    <dgm:pt modelId="{D6CD93A0-CA50-47DD-8A34-D1B296BA4695}" type="parTrans" cxnId="{7C9DC525-8FB0-4883-8474-4F3ECD64BE45}">
      <dgm:prSet/>
      <dgm:spPr/>
      <dgm:t>
        <a:bodyPr/>
        <a:lstStyle/>
        <a:p>
          <a:endParaRPr lang="en-KE"/>
        </a:p>
      </dgm:t>
    </dgm:pt>
    <dgm:pt modelId="{74BE2868-E17A-426A-9781-DE0C83066409}" type="sibTrans" cxnId="{7C9DC525-8FB0-4883-8474-4F3ECD64BE45}">
      <dgm:prSet/>
      <dgm:spPr/>
      <dgm:t>
        <a:bodyPr/>
        <a:lstStyle/>
        <a:p>
          <a:endParaRPr lang="en-KE"/>
        </a:p>
      </dgm:t>
    </dgm:pt>
    <dgm:pt modelId="{B5780CD0-159F-43F9-850C-D5585DAFB2D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Founded in 1995, Vesta pioneered the process of fully guaranteed card-not-present (CNP) payment transactions for the telecommunications industry. </a:t>
          </a:r>
          <a:endParaRPr lang="en-KE" sz="1600"/>
        </a:p>
      </dgm:t>
    </dgm:pt>
    <dgm:pt modelId="{3417FC8B-412C-4BB7-8F2F-7C9DC00F20B5}" type="parTrans" cxnId="{361316AF-D1E6-444F-821A-2693C646100E}">
      <dgm:prSet/>
      <dgm:spPr/>
      <dgm:t>
        <a:bodyPr/>
        <a:lstStyle/>
        <a:p>
          <a:endParaRPr lang="en-KE"/>
        </a:p>
      </dgm:t>
    </dgm:pt>
    <dgm:pt modelId="{D683D628-CF5D-4043-A839-5AED721C2846}" type="sibTrans" cxnId="{361316AF-D1E6-444F-821A-2693C646100E}">
      <dgm:prSet/>
      <dgm:spPr/>
      <dgm:t>
        <a:bodyPr/>
        <a:lstStyle/>
        <a:p>
          <a:endParaRPr lang="en-KE"/>
        </a:p>
      </dgm:t>
    </dgm:pt>
    <dgm:pt modelId="{6CC8F4A9-44B8-4189-BB85-0325954DF92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Vesta has since expanded data science and machine learning capabilities across the globe and solidified its position as the leader in guaranteed ecommerce payments. </a:t>
          </a:r>
          <a:endParaRPr lang="en-KE" sz="1600" dirty="0"/>
        </a:p>
      </dgm:t>
    </dgm:pt>
    <dgm:pt modelId="{041481D7-C1EC-44CE-B40F-8D30A77D3117}" type="parTrans" cxnId="{DE0180B5-D227-4A38-9485-74E69FF48B22}">
      <dgm:prSet/>
      <dgm:spPr/>
      <dgm:t>
        <a:bodyPr/>
        <a:lstStyle/>
        <a:p>
          <a:endParaRPr lang="en-KE"/>
        </a:p>
      </dgm:t>
    </dgm:pt>
    <dgm:pt modelId="{92F91E7F-5C2B-4A55-BE99-4F28F09FA202}" type="sibTrans" cxnId="{DE0180B5-D227-4A38-9485-74E69FF48B22}">
      <dgm:prSet/>
      <dgm:spPr/>
      <dgm:t>
        <a:bodyPr/>
        <a:lstStyle/>
        <a:p>
          <a:endParaRPr lang="en-KE"/>
        </a:p>
      </dgm:t>
    </dgm:pt>
    <dgm:pt modelId="{43608AFA-C438-4785-851A-8A1392D706C6}" type="pres">
      <dgm:prSet presAssocID="{97C397D6-5D7D-43D4-B6CD-0AE0C9928C78}" presName="root" presStyleCnt="0">
        <dgm:presLayoutVars>
          <dgm:dir/>
          <dgm:resizeHandles val="exact"/>
        </dgm:presLayoutVars>
      </dgm:prSet>
      <dgm:spPr/>
    </dgm:pt>
    <dgm:pt modelId="{2DA912BE-C725-47A8-B08E-97F296DB8AB0}" type="pres">
      <dgm:prSet presAssocID="{A1B758DB-2952-4505-BF00-35E152E83630}" presName="compNode" presStyleCnt="0"/>
      <dgm:spPr/>
    </dgm:pt>
    <dgm:pt modelId="{2D14C4CF-C69F-4F67-A7AF-034BB2ECB34D}" type="pres">
      <dgm:prSet presAssocID="{A1B758DB-2952-4505-BF00-35E152E8363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7F90707-BC39-4421-97EE-1A6D5D7DD415}" type="pres">
      <dgm:prSet presAssocID="{A1B758DB-2952-4505-BF00-35E152E836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DC5F9F82-D567-4711-92D1-3599DE42659D}" type="pres">
      <dgm:prSet presAssocID="{A1B758DB-2952-4505-BF00-35E152E83630}" presName="spaceRect" presStyleCnt="0"/>
      <dgm:spPr/>
    </dgm:pt>
    <dgm:pt modelId="{5A85E0B2-8B5C-43C6-9B11-DF6870D9315A}" type="pres">
      <dgm:prSet presAssocID="{A1B758DB-2952-4505-BF00-35E152E83630}" presName="textRect" presStyleLbl="revTx" presStyleIdx="0" presStyleCnt="3">
        <dgm:presLayoutVars>
          <dgm:chMax val="1"/>
          <dgm:chPref val="1"/>
        </dgm:presLayoutVars>
      </dgm:prSet>
      <dgm:spPr/>
    </dgm:pt>
    <dgm:pt modelId="{E2B8EE0B-7401-4295-B863-63BE8C6900DD}" type="pres">
      <dgm:prSet presAssocID="{74BE2868-E17A-426A-9781-DE0C83066409}" presName="sibTrans" presStyleCnt="0"/>
      <dgm:spPr/>
    </dgm:pt>
    <dgm:pt modelId="{3B877033-3873-49EF-AC67-855A65887D2B}" type="pres">
      <dgm:prSet presAssocID="{B5780CD0-159F-43F9-850C-D5585DAFB2DD}" presName="compNode" presStyleCnt="0"/>
      <dgm:spPr/>
    </dgm:pt>
    <dgm:pt modelId="{6C71CF5C-99C8-4643-8951-83D33C3F85F3}" type="pres">
      <dgm:prSet presAssocID="{B5780CD0-159F-43F9-850C-D5585DAFB2D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2073A26-09BC-4055-9724-7332B5FE6A7B}" type="pres">
      <dgm:prSet presAssocID="{B5780CD0-159F-43F9-850C-D5585DAFB2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483D6F99-147E-41B3-8885-21B21AC403E2}" type="pres">
      <dgm:prSet presAssocID="{B5780CD0-159F-43F9-850C-D5585DAFB2DD}" presName="spaceRect" presStyleCnt="0"/>
      <dgm:spPr/>
    </dgm:pt>
    <dgm:pt modelId="{C7216FE9-AA43-48E2-9440-BC1DC3A11D14}" type="pres">
      <dgm:prSet presAssocID="{B5780CD0-159F-43F9-850C-D5585DAFB2DD}" presName="textRect" presStyleLbl="revTx" presStyleIdx="1" presStyleCnt="3">
        <dgm:presLayoutVars>
          <dgm:chMax val="1"/>
          <dgm:chPref val="1"/>
        </dgm:presLayoutVars>
      </dgm:prSet>
      <dgm:spPr/>
    </dgm:pt>
    <dgm:pt modelId="{FB8B9987-03CC-422F-BA38-D4F9812835E9}" type="pres">
      <dgm:prSet presAssocID="{D683D628-CF5D-4043-A839-5AED721C2846}" presName="sibTrans" presStyleCnt="0"/>
      <dgm:spPr/>
    </dgm:pt>
    <dgm:pt modelId="{C5C35680-6CC3-44C6-9E47-13238A9C2641}" type="pres">
      <dgm:prSet presAssocID="{6CC8F4A9-44B8-4189-BB85-0325954DF922}" presName="compNode" presStyleCnt="0"/>
      <dgm:spPr/>
    </dgm:pt>
    <dgm:pt modelId="{330C56A3-6464-4C62-89F3-2BA476C4B905}" type="pres">
      <dgm:prSet presAssocID="{6CC8F4A9-44B8-4189-BB85-0325954DF92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017D37-C619-4783-A7A2-57D0AA770512}" type="pres">
      <dgm:prSet presAssocID="{6CC8F4A9-44B8-4189-BB85-0325954DF9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40CA171-B394-4FA9-AA4D-036E2B0068AE}" type="pres">
      <dgm:prSet presAssocID="{6CC8F4A9-44B8-4189-BB85-0325954DF922}" presName="spaceRect" presStyleCnt="0"/>
      <dgm:spPr/>
    </dgm:pt>
    <dgm:pt modelId="{B8CEE5FD-8E1F-47DA-A006-459ACE0F2ED4}" type="pres">
      <dgm:prSet presAssocID="{6CC8F4A9-44B8-4189-BB85-0325954DF9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9DC525-8FB0-4883-8474-4F3ECD64BE45}" srcId="{97C397D6-5D7D-43D4-B6CD-0AE0C9928C78}" destId="{A1B758DB-2952-4505-BF00-35E152E83630}" srcOrd="0" destOrd="0" parTransId="{D6CD93A0-CA50-47DD-8A34-D1B296BA4695}" sibTransId="{74BE2868-E17A-426A-9781-DE0C83066409}"/>
    <dgm:cxn modelId="{6F69DF40-1B29-4C86-8CC7-C511058C0E91}" type="presOf" srcId="{B5780CD0-159F-43F9-850C-D5585DAFB2DD}" destId="{C7216FE9-AA43-48E2-9440-BC1DC3A11D14}" srcOrd="0" destOrd="0" presId="urn:microsoft.com/office/officeart/2018/5/layout/IconLeafLabelList"/>
    <dgm:cxn modelId="{06906143-CD65-42FB-B396-24F10E3564AF}" type="presOf" srcId="{6CC8F4A9-44B8-4189-BB85-0325954DF922}" destId="{B8CEE5FD-8E1F-47DA-A006-459ACE0F2ED4}" srcOrd="0" destOrd="0" presId="urn:microsoft.com/office/officeart/2018/5/layout/IconLeafLabelList"/>
    <dgm:cxn modelId="{04CD0871-BB0A-4C20-89E1-8345C1898BF2}" type="presOf" srcId="{A1B758DB-2952-4505-BF00-35E152E83630}" destId="{5A85E0B2-8B5C-43C6-9B11-DF6870D9315A}" srcOrd="0" destOrd="0" presId="urn:microsoft.com/office/officeart/2018/5/layout/IconLeafLabelList"/>
    <dgm:cxn modelId="{36DDCA98-F34B-4F8F-92E3-617B0FEF8654}" type="presOf" srcId="{97C397D6-5D7D-43D4-B6CD-0AE0C9928C78}" destId="{43608AFA-C438-4785-851A-8A1392D706C6}" srcOrd="0" destOrd="0" presId="urn:microsoft.com/office/officeart/2018/5/layout/IconLeafLabelList"/>
    <dgm:cxn modelId="{361316AF-D1E6-444F-821A-2693C646100E}" srcId="{97C397D6-5D7D-43D4-B6CD-0AE0C9928C78}" destId="{B5780CD0-159F-43F9-850C-D5585DAFB2DD}" srcOrd="1" destOrd="0" parTransId="{3417FC8B-412C-4BB7-8F2F-7C9DC00F20B5}" sibTransId="{D683D628-CF5D-4043-A839-5AED721C2846}"/>
    <dgm:cxn modelId="{DE0180B5-D227-4A38-9485-74E69FF48B22}" srcId="{97C397D6-5D7D-43D4-B6CD-0AE0C9928C78}" destId="{6CC8F4A9-44B8-4189-BB85-0325954DF922}" srcOrd="2" destOrd="0" parTransId="{041481D7-C1EC-44CE-B40F-8D30A77D3117}" sibTransId="{92F91E7F-5C2B-4A55-BE99-4F28F09FA202}"/>
    <dgm:cxn modelId="{2FB38901-A1E7-4E10-A55C-E62CF08A2CA1}" type="presParOf" srcId="{43608AFA-C438-4785-851A-8A1392D706C6}" destId="{2DA912BE-C725-47A8-B08E-97F296DB8AB0}" srcOrd="0" destOrd="0" presId="urn:microsoft.com/office/officeart/2018/5/layout/IconLeafLabelList"/>
    <dgm:cxn modelId="{2AB0F89C-BFC0-41D4-A441-9416471D4078}" type="presParOf" srcId="{2DA912BE-C725-47A8-B08E-97F296DB8AB0}" destId="{2D14C4CF-C69F-4F67-A7AF-034BB2ECB34D}" srcOrd="0" destOrd="0" presId="urn:microsoft.com/office/officeart/2018/5/layout/IconLeafLabelList"/>
    <dgm:cxn modelId="{E6F2CC1B-855D-4BDC-9094-8FF1B2901C85}" type="presParOf" srcId="{2DA912BE-C725-47A8-B08E-97F296DB8AB0}" destId="{77F90707-BC39-4421-97EE-1A6D5D7DD415}" srcOrd="1" destOrd="0" presId="urn:microsoft.com/office/officeart/2018/5/layout/IconLeafLabelList"/>
    <dgm:cxn modelId="{F6EA525C-6399-4752-B230-0EB9362B39EA}" type="presParOf" srcId="{2DA912BE-C725-47A8-B08E-97F296DB8AB0}" destId="{DC5F9F82-D567-4711-92D1-3599DE42659D}" srcOrd="2" destOrd="0" presId="urn:microsoft.com/office/officeart/2018/5/layout/IconLeafLabelList"/>
    <dgm:cxn modelId="{92DB9D2E-B183-4132-95FE-1622BAB1FB06}" type="presParOf" srcId="{2DA912BE-C725-47A8-B08E-97F296DB8AB0}" destId="{5A85E0B2-8B5C-43C6-9B11-DF6870D9315A}" srcOrd="3" destOrd="0" presId="urn:microsoft.com/office/officeart/2018/5/layout/IconLeafLabelList"/>
    <dgm:cxn modelId="{F8CCE61F-9E88-4E40-A7F6-6308F482C7BE}" type="presParOf" srcId="{43608AFA-C438-4785-851A-8A1392D706C6}" destId="{E2B8EE0B-7401-4295-B863-63BE8C6900DD}" srcOrd="1" destOrd="0" presId="urn:microsoft.com/office/officeart/2018/5/layout/IconLeafLabelList"/>
    <dgm:cxn modelId="{48E13395-8798-47A0-9CCA-19A4AE608CD0}" type="presParOf" srcId="{43608AFA-C438-4785-851A-8A1392D706C6}" destId="{3B877033-3873-49EF-AC67-855A65887D2B}" srcOrd="2" destOrd="0" presId="urn:microsoft.com/office/officeart/2018/5/layout/IconLeafLabelList"/>
    <dgm:cxn modelId="{95308118-BEE7-4A49-859C-1765309857E3}" type="presParOf" srcId="{3B877033-3873-49EF-AC67-855A65887D2B}" destId="{6C71CF5C-99C8-4643-8951-83D33C3F85F3}" srcOrd="0" destOrd="0" presId="urn:microsoft.com/office/officeart/2018/5/layout/IconLeafLabelList"/>
    <dgm:cxn modelId="{38AF651C-A91E-4656-B55F-0B58DC5EAE65}" type="presParOf" srcId="{3B877033-3873-49EF-AC67-855A65887D2B}" destId="{B2073A26-09BC-4055-9724-7332B5FE6A7B}" srcOrd="1" destOrd="0" presId="urn:microsoft.com/office/officeart/2018/5/layout/IconLeafLabelList"/>
    <dgm:cxn modelId="{AA1FE53E-BA97-4E5D-AC0D-F5B7AFDD20B2}" type="presParOf" srcId="{3B877033-3873-49EF-AC67-855A65887D2B}" destId="{483D6F99-147E-41B3-8885-21B21AC403E2}" srcOrd="2" destOrd="0" presId="urn:microsoft.com/office/officeart/2018/5/layout/IconLeafLabelList"/>
    <dgm:cxn modelId="{6E9B033D-AC73-406B-81C6-9CBDD0AA4B80}" type="presParOf" srcId="{3B877033-3873-49EF-AC67-855A65887D2B}" destId="{C7216FE9-AA43-48E2-9440-BC1DC3A11D14}" srcOrd="3" destOrd="0" presId="urn:microsoft.com/office/officeart/2018/5/layout/IconLeafLabelList"/>
    <dgm:cxn modelId="{7D205430-C303-4497-B9BD-BCC2C8C13D6E}" type="presParOf" srcId="{43608AFA-C438-4785-851A-8A1392D706C6}" destId="{FB8B9987-03CC-422F-BA38-D4F9812835E9}" srcOrd="3" destOrd="0" presId="urn:microsoft.com/office/officeart/2018/5/layout/IconLeafLabelList"/>
    <dgm:cxn modelId="{2760B697-BB98-4374-86AE-AC4EB93EAD6F}" type="presParOf" srcId="{43608AFA-C438-4785-851A-8A1392D706C6}" destId="{C5C35680-6CC3-44C6-9E47-13238A9C2641}" srcOrd="4" destOrd="0" presId="urn:microsoft.com/office/officeart/2018/5/layout/IconLeafLabelList"/>
    <dgm:cxn modelId="{931AE87B-E778-4F69-93FA-A74B4E60DBA4}" type="presParOf" srcId="{C5C35680-6CC3-44C6-9E47-13238A9C2641}" destId="{330C56A3-6464-4C62-89F3-2BA476C4B905}" srcOrd="0" destOrd="0" presId="urn:microsoft.com/office/officeart/2018/5/layout/IconLeafLabelList"/>
    <dgm:cxn modelId="{3378B276-465C-4841-B200-1715B3D8ACBD}" type="presParOf" srcId="{C5C35680-6CC3-44C6-9E47-13238A9C2641}" destId="{4E017D37-C619-4783-A7A2-57D0AA770512}" srcOrd="1" destOrd="0" presId="urn:microsoft.com/office/officeart/2018/5/layout/IconLeafLabelList"/>
    <dgm:cxn modelId="{0990C19E-9467-4E4F-87E7-E92CE772D566}" type="presParOf" srcId="{C5C35680-6CC3-44C6-9E47-13238A9C2641}" destId="{140CA171-B394-4FA9-AA4D-036E2B0068AE}" srcOrd="2" destOrd="0" presId="urn:microsoft.com/office/officeart/2018/5/layout/IconLeafLabelList"/>
    <dgm:cxn modelId="{6642147A-3C5E-4127-827B-9EC3FA4E763E}" type="presParOf" srcId="{C5C35680-6CC3-44C6-9E47-13238A9C2641}" destId="{B8CEE5FD-8E1F-47DA-A006-459ACE0F2ED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7982A9-EF78-494C-BAD1-9CBA4814D508}" type="doc">
      <dgm:prSet loTypeId="urn:microsoft.com/office/officeart/2005/8/layout/chart3" loCatId="relationship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KE"/>
        </a:p>
      </dgm:t>
    </dgm:pt>
    <dgm:pt modelId="{9E1779F3-1E4F-45E8-83FC-5342619A331B}">
      <dgm:prSet/>
      <dgm:spPr/>
      <dgm:t>
        <a:bodyPr/>
        <a:lstStyle/>
        <a:p>
          <a:r>
            <a:rPr lang="en-US" b="1" dirty="0"/>
            <a:t>Today, Vesta guarantees more than $18B in transactions annually!</a:t>
          </a:r>
          <a:endParaRPr lang="en-KE" b="1" dirty="0"/>
        </a:p>
      </dgm:t>
    </dgm:pt>
    <dgm:pt modelId="{304CFEDA-61CC-4769-8989-CE48FE6660E1}" type="parTrans" cxnId="{AC66D53D-7673-4F9B-BF4C-CF2923835519}">
      <dgm:prSet/>
      <dgm:spPr/>
      <dgm:t>
        <a:bodyPr/>
        <a:lstStyle/>
        <a:p>
          <a:endParaRPr lang="en-KE"/>
        </a:p>
      </dgm:t>
    </dgm:pt>
    <dgm:pt modelId="{93181A74-D696-4A85-ADFB-0B412C544057}" type="sibTrans" cxnId="{AC66D53D-7673-4F9B-BF4C-CF2923835519}">
      <dgm:prSet/>
      <dgm:spPr/>
      <dgm:t>
        <a:bodyPr/>
        <a:lstStyle/>
        <a:p>
          <a:endParaRPr lang="en-KE"/>
        </a:p>
      </dgm:t>
    </dgm:pt>
    <dgm:pt modelId="{CC63717D-9166-436C-8C01-28982A2CE2F7}" type="pres">
      <dgm:prSet presAssocID="{637982A9-EF78-494C-BAD1-9CBA4814D508}" presName="compositeShape" presStyleCnt="0">
        <dgm:presLayoutVars>
          <dgm:chMax val="7"/>
          <dgm:dir/>
          <dgm:resizeHandles val="exact"/>
        </dgm:presLayoutVars>
      </dgm:prSet>
      <dgm:spPr/>
    </dgm:pt>
    <dgm:pt modelId="{CB185140-1AAD-4B5B-B22E-FDCA9B75ACC1}" type="pres">
      <dgm:prSet presAssocID="{637982A9-EF78-494C-BAD1-9CBA4814D508}" presName="wedge1" presStyleLbl="node1" presStyleIdx="0" presStyleCnt="1"/>
      <dgm:spPr/>
    </dgm:pt>
    <dgm:pt modelId="{044FF1C1-D2FB-4872-8B50-08B8B927ABAB}" type="pres">
      <dgm:prSet presAssocID="{637982A9-EF78-494C-BAD1-9CBA4814D508}" presName="wedge1Tx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AC66D53D-7673-4F9B-BF4C-CF2923835519}" srcId="{637982A9-EF78-494C-BAD1-9CBA4814D508}" destId="{9E1779F3-1E4F-45E8-83FC-5342619A331B}" srcOrd="0" destOrd="0" parTransId="{304CFEDA-61CC-4769-8989-CE48FE6660E1}" sibTransId="{93181A74-D696-4A85-ADFB-0B412C544057}"/>
    <dgm:cxn modelId="{48A91F42-7543-413F-8B1F-C6E0B8918941}" type="presOf" srcId="{637982A9-EF78-494C-BAD1-9CBA4814D508}" destId="{CC63717D-9166-436C-8C01-28982A2CE2F7}" srcOrd="0" destOrd="0" presId="urn:microsoft.com/office/officeart/2005/8/layout/chart3"/>
    <dgm:cxn modelId="{01D4FB48-A69B-412E-8117-82748C697BAC}" type="presOf" srcId="{9E1779F3-1E4F-45E8-83FC-5342619A331B}" destId="{CB185140-1AAD-4B5B-B22E-FDCA9B75ACC1}" srcOrd="0" destOrd="0" presId="urn:microsoft.com/office/officeart/2005/8/layout/chart3"/>
    <dgm:cxn modelId="{705FFA97-49FF-4BEF-921D-1E21B9622B29}" type="presOf" srcId="{9E1779F3-1E4F-45E8-83FC-5342619A331B}" destId="{044FF1C1-D2FB-4872-8B50-08B8B927ABAB}" srcOrd="1" destOrd="0" presId="urn:microsoft.com/office/officeart/2005/8/layout/chart3"/>
    <dgm:cxn modelId="{25243475-A772-43A2-ACAD-A7032612D0B2}" type="presParOf" srcId="{CC63717D-9166-436C-8C01-28982A2CE2F7}" destId="{CB185140-1AAD-4B5B-B22E-FDCA9B75ACC1}" srcOrd="0" destOrd="0" presId="urn:microsoft.com/office/officeart/2005/8/layout/chart3"/>
    <dgm:cxn modelId="{CEC99C5E-C8C4-4392-AB39-BD7EF974FA5D}" type="presParOf" srcId="{CC63717D-9166-436C-8C01-28982A2CE2F7}" destId="{044FF1C1-D2FB-4872-8B50-08B8B927ABAB}" srcOrd="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DAE79E-C95C-459C-9C28-F1593739C8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EFF303-189C-4DDB-BCEE-BF2F99DA7FA3}">
      <dgm:prSet/>
      <dgm:spPr/>
      <dgm:t>
        <a:bodyPr/>
        <a:lstStyle/>
        <a:p>
          <a:r>
            <a:rPr lang="en-US"/>
            <a:t>To develop a machine learning model that accurately detects fraudulent card transactions using various transactional and behavioral features</a:t>
          </a:r>
        </a:p>
      </dgm:t>
    </dgm:pt>
    <dgm:pt modelId="{71FE0FF8-7AAC-42DD-A525-AF6DD794599F}" type="parTrans" cxnId="{6DD56711-5846-4A2C-8925-2A6825367941}">
      <dgm:prSet/>
      <dgm:spPr/>
      <dgm:t>
        <a:bodyPr/>
        <a:lstStyle/>
        <a:p>
          <a:endParaRPr lang="en-US"/>
        </a:p>
      </dgm:t>
    </dgm:pt>
    <dgm:pt modelId="{16F56DA7-8EC4-4337-92FB-3DB7E95C0620}" type="sibTrans" cxnId="{6DD56711-5846-4A2C-8925-2A6825367941}">
      <dgm:prSet/>
      <dgm:spPr/>
      <dgm:t>
        <a:bodyPr/>
        <a:lstStyle/>
        <a:p>
          <a:endParaRPr lang="en-US"/>
        </a:p>
      </dgm:t>
    </dgm:pt>
    <dgm:pt modelId="{11BAC9FB-5D1C-4949-84EA-C5048C6680FC}">
      <dgm:prSet/>
      <dgm:spPr/>
      <dgm:t>
        <a:bodyPr/>
        <a:lstStyle/>
        <a:p>
          <a:r>
            <a:rPr lang="en-US"/>
            <a:t>To determine the number of fraudulent transactions</a:t>
          </a:r>
        </a:p>
      </dgm:t>
    </dgm:pt>
    <dgm:pt modelId="{C2C9486C-00F7-42F9-982B-B8220D3DADD4}" type="parTrans" cxnId="{ED4AD2AD-CC2F-43FD-AF67-506C2151BC4D}">
      <dgm:prSet/>
      <dgm:spPr/>
      <dgm:t>
        <a:bodyPr/>
        <a:lstStyle/>
        <a:p>
          <a:endParaRPr lang="en-US"/>
        </a:p>
      </dgm:t>
    </dgm:pt>
    <dgm:pt modelId="{690B07D8-92EB-4D17-94F8-A01DB1BA66B1}" type="sibTrans" cxnId="{ED4AD2AD-CC2F-43FD-AF67-506C2151BC4D}">
      <dgm:prSet/>
      <dgm:spPr/>
      <dgm:t>
        <a:bodyPr/>
        <a:lstStyle/>
        <a:p>
          <a:endParaRPr lang="en-US"/>
        </a:p>
      </dgm:t>
    </dgm:pt>
    <dgm:pt modelId="{EA8830A6-8FCA-4BE2-A51F-190F3E9A0B94}">
      <dgm:prSet/>
      <dgm:spPr/>
      <dgm:t>
        <a:bodyPr/>
        <a:lstStyle/>
        <a:p>
          <a:r>
            <a:rPr lang="en-US"/>
            <a:t>To determine the number of normal transactions in the dataset.</a:t>
          </a:r>
        </a:p>
      </dgm:t>
    </dgm:pt>
    <dgm:pt modelId="{B1E31E57-A459-45D2-8481-7EE8F98B2A59}" type="parTrans" cxnId="{46CB13DC-3F01-4EC7-A613-271D3C43A86F}">
      <dgm:prSet/>
      <dgm:spPr/>
      <dgm:t>
        <a:bodyPr/>
        <a:lstStyle/>
        <a:p>
          <a:endParaRPr lang="en-US"/>
        </a:p>
      </dgm:t>
    </dgm:pt>
    <dgm:pt modelId="{11630E52-B51E-410D-BF55-DE10FEABC57A}" type="sibTrans" cxnId="{46CB13DC-3F01-4EC7-A613-271D3C43A86F}">
      <dgm:prSet/>
      <dgm:spPr/>
      <dgm:t>
        <a:bodyPr/>
        <a:lstStyle/>
        <a:p>
          <a:endParaRPr lang="en-US"/>
        </a:p>
      </dgm:t>
    </dgm:pt>
    <dgm:pt modelId="{07A764BA-02A6-48A6-B4E5-C1FCE6306167}" type="pres">
      <dgm:prSet presAssocID="{D3DAE79E-C95C-459C-9C28-F1593739C87B}" presName="root" presStyleCnt="0">
        <dgm:presLayoutVars>
          <dgm:dir/>
          <dgm:resizeHandles val="exact"/>
        </dgm:presLayoutVars>
      </dgm:prSet>
      <dgm:spPr/>
    </dgm:pt>
    <dgm:pt modelId="{2818FE17-EAFC-4605-9B4F-31FD370DD581}" type="pres">
      <dgm:prSet presAssocID="{F8EFF303-189C-4DDB-BCEE-BF2F99DA7FA3}" presName="compNode" presStyleCnt="0"/>
      <dgm:spPr/>
    </dgm:pt>
    <dgm:pt modelId="{89D872EF-61B2-4C18-8104-5A81B1F750D3}" type="pres">
      <dgm:prSet presAssocID="{F8EFF303-189C-4DDB-BCEE-BF2F99DA7FA3}" presName="bgRect" presStyleLbl="bgShp" presStyleIdx="0" presStyleCnt="3"/>
      <dgm:spPr/>
    </dgm:pt>
    <dgm:pt modelId="{C1854576-A65D-45A3-9A62-8F9470E6E22D}" type="pres">
      <dgm:prSet presAssocID="{F8EFF303-189C-4DDB-BCEE-BF2F99DA7F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81559F-FB3D-4C56-AA9F-44E5DD682552}" type="pres">
      <dgm:prSet presAssocID="{F8EFF303-189C-4DDB-BCEE-BF2F99DA7FA3}" presName="spaceRect" presStyleCnt="0"/>
      <dgm:spPr/>
    </dgm:pt>
    <dgm:pt modelId="{A7E8F42E-EA5B-46ED-8A5F-C071F195C354}" type="pres">
      <dgm:prSet presAssocID="{F8EFF303-189C-4DDB-BCEE-BF2F99DA7FA3}" presName="parTx" presStyleLbl="revTx" presStyleIdx="0" presStyleCnt="3">
        <dgm:presLayoutVars>
          <dgm:chMax val="0"/>
          <dgm:chPref val="0"/>
        </dgm:presLayoutVars>
      </dgm:prSet>
      <dgm:spPr/>
    </dgm:pt>
    <dgm:pt modelId="{86A642BD-BA13-4422-9919-07648CC061F3}" type="pres">
      <dgm:prSet presAssocID="{16F56DA7-8EC4-4337-92FB-3DB7E95C0620}" presName="sibTrans" presStyleCnt="0"/>
      <dgm:spPr/>
    </dgm:pt>
    <dgm:pt modelId="{70AA0252-6F17-491B-9BB1-4245DBEDD993}" type="pres">
      <dgm:prSet presAssocID="{11BAC9FB-5D1C-4949-84EA-C5048C6680FC}" presName="compNode" presStyleCnt="0"/>
      <dgm:spPr/>
    </dgm:pt>
    <dgm:pt modelId="{11B82684-F234-47CA-AF61-1848195C6177}" type="pres">
      <dgm:prSet presAssocID="{11BAC9FB-5D1C-4949-84EA-C5048C6680FC}" presName="bgRect" presStyleLbl="bgShp" presStyleIdx="1" presStyleCnt="3"/>
      <dgm:spPr/>
    </dgm:pt>
    <dgm:pt modelId="{28674E86-72C6-462F-BFCF-F4D19D065243}" type="pres">
      <dgm:prSet presAssocID="{11BAC9FB-5D1C-4949-84EA-C5048C6680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77FF305-9383-4A1F-BFE0-723FE3046F4B}" type="pres">
      <dgm:prSet presAssocID="{11BAC9FB-5D1C-4949-84EA-C5048C6680FC}" presName="spaceRect" presStyleCnt="0"/>
      <dgm:spPr/>
    </dgm:pt>
    <dgm:pt modelId="{D65A2BE4-DC59-4501-AEC2-F48C8DBE2061}" type="pres">
      <dgm:prSet presAssocID="{11BAC9FB-5D1C-4949-84EA-C5048C6680FC}" presName="parTx" presStyleLbl="revTx" presStyleIdx="1" presStyleCnt="3">
        <dgm:presLayoutVars>
          <dgm:chMax val="0"/>
          <dgm:chPref val="0"/>
        </dgm:presLayoutVars>
      </dgm:prSet>
      <dgm:spPr/>
    </dgm:pt>
    <dgm:pt modelId="{3A3D4A75-4160-4E29-93D1-533DDB84699D}" type="pres">
      <dgm:prSet presAssocID="{690B07D8-92EB-4D17-94F8-A01DB1BA66B1}" presName="sibTrans" presStyleCnt="0"/>
      <dgm:spPr/>
    </dgm:pt>
    <dgm:pt modelId="{E3C3AD8F-0C3D-44C1-AAF7-62D9A8570795}" type="pres">
      <dgm:prSet presAssocID="{EA8830A6-8FCA-4BE2-A51F-190F3E9A0B94}" presName="compNode" presStyleCnt="0"/>
      <dgm:spPr/>
    </dgm:pt>
    <dgm:pt modelId="{6373AC63-444A-4952-899F-C0CC69E8EF9C}" type="pres">
      <dgm:prSet presAssocID="{EA8830A6-8FCA-4BE2-A51F-190F3E9A0B94}" presName="bgRect" presStyleLbl="bgShp" presStyleIdx="2" presStyleCnt="3"/>
      <dgm:spPr/>
    </dgm:pt>
    <dgm:pt modelId="{523ABEDD-B760-42FB-BB5B-596FBDDD9507}" type="pres">
      <dgm:prSet presAssocID="{EA8830A6-8FCA-4BE2-A51F-190F3E9A0B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DCCDE20-FB9C-4A7E-8403-7732AFD72E3A}" type="pres">
      <dgm:prSet presAssocID="{EA8830A6-8FCA-4BE2-A51F-190F3E9A0B94}" presName="spaceRect" presStyleCnt="0"/>
      <dgm:spPr/>
    </dgm:pt>
    <dgm:pt modelId="{0754A297-ABAD-49D8-B5D9-6C98357130D4}" type="pres">
      <dgm:prSet presAssocID="{EA8830A6-8FCA-4BE2-A51F-190F3E9A0B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D56711-5846-4A2C-8925-2A6825367941}" srcId="{D3DAE79E-C95C-459C-9C28-F1593739C87B}" destId="{F8EFF303-189C-4DDB-BCEE-BF2F99DA7FA3}" srcOrd="0" destOrd="0" parTransId="{71FE0FF8-7AAC-42DD-A525-AF6DD794599F}" sibTransId="{16F56DA7-8EC4-4337-92FB-3DB7E95C0620}"/>
    <dgm:cxn modelId="{97677B60-DE02-4DBB-A896-CFB80475912B}" type="presOf" srcId="{F8EFF303-189C-4DDB-BCEE-BF2F99DA7FA3}" destId="{A7E8F42E-EA5B-46ED-8A5F-C071F195C354}" srcOrd="0" destOrd="0" presId="urn:microsoft.com/office/officeart/2018/2/layout/IconVerticalSolidList"/>
    <dgm:cxn modelId="{59B80A69-1F09-4F3F-AD7E-FF07C3B227AB}" type="presOf" srcId="{11BAC9FB-5D1C-4949-84EA-C5048C6680FC}" destId="{D65A2BE4-DC59-4501-AEC2-F48C8DBE2061}" srcOrd="0" destOrd="0" presId="urn:microsoft.com/office/officeart/2018/2/layout/IconVerticalSolidList"/>
    <dgm:cxn modelId="{8557D159-7F04-4401-97F9-48BAD7AF3BFA}" type="presOf" srcId="{D3DAE79E-C95C-459C-9C28-F1593739C87B}" destId="{07A764BA-02A6-48A6-B4E5-C1FCE6306167}" srcOrd="0" destOrd="0" presId="urn:microsoft.com/office/officeart/2018/2/layout/IconVerticalSolidList"/>
    <dgm:cxn modelId="{ED4AD2AD-CC2F-43FD-AF67-506C2151BC4D}" srcId="{D3DAE79E-C95C-459C-9C28-F1593739C87B}" destId="{11BAC9FB-5D1C-4949-84EA-C5048C6680FC}" srcOrd="1" destOrd="0" parTransId="{C2C9486C-00F7-42F9-982B-B8220D3DADD4}" sibTransId="{690B07D8-92EB-4D17-94F8-A01DB1BA66B1}"/>
    <dgm:cxn modelId="{521EC1BC-D6DF-4678-9607-AD6B7E231007}" type="presOf" srcId="{EA8830A6-8FCA-4BE2-A51F-190F3E9A0B94}" destId="{0754A297-ABAD-49D8-B5D9-6C98357130D4}" srcOrd="0" destOrd="0" presId="urn:microsoft.com/office/officeart/2018/2/layout/IconVerticalSolidList"/>
    <dgm:cxn modelId="{46CB13DC-3F01-4EC7-A613-271D3C43A86F}" srcId="{D3DAE79E-C95C-459C-9C28-F1593739C87B}" destId="{EA8830A6-8FCA-4BE2-A51F-190F3E9A0B94}" srcOrd="2" destOrd="0" parTransId="{B1E31E57-A459-45D2-8481-7EE8F98B2A59}" sibTransId="{11630E52-B51E-410D-BF55-DE10FEABC57A}"/>
    <dgm:cxn modelId="{137B0012-46C2-46E8-933A-3A4C616164AA}" type="presParOf" srcId="{07A764BA-02A6-48A6-B4E5-C1FCE6306167}" destId="{2818FE17-EAFC-4605-9B4F-31FD370DD581}" srcOrd="0" destOrd="0" presId="urn:microsoft.com/office/officeart/2018/2/layout/IconVerticalSolidList"/>
    <dgm:cxn modelId="{390F0ACB-4334-4F08-AE64-D5DD33AFAF66}" type="presParOf" srcId="{2818FE17-EAFC-4605-9B4F-31FD370DD581}" destId="{89D872EF-61B2-4C18-8104-5A81B1F750D3}" srcOrd="0" destOrd="0" presId="urn:microsoft.com/office/officeart/2018/2/layout/IconVerticalSolidList"/>
    <dgm:cxn modelId="{9EBE33E5-8ACD-4401-B71B-90E635299BAC}" type="presParOf" srcId="{2818FE17-EAFC-4605-9B4F-31FD370DD581}" destId="{C1854576-A65D-45A3-9A62-8F9470E6E22D}" srcOrd="1" destOrd="0" presId="urn:microsoft.com/office/officeart/2018/2/layout/IconVerticalSolidList"/>
    <dgm:cxn modelId="{34933FCF-FAAF-4A33-9878-D4FAC369E35D}" type="presParOf" srcId="{2818FE17-EAFC-4605-9B4F-31FD370DD581}" destId="{D081559F-FB3D-4C56-AA9F-44E5DD682552}" srcOrd="2" destOrd="0" presId="urn:microsoft.com/office/officeart/2018/2/layout/IconVerticalSolidList"/>
    <dgm:cxn modelId="{0C682500-5565-440D-A76D-006EABB392BC}" type="presParOf" srcId="{2818FE17-EAFC-4605-9B4F-31FD370DD581}" destId="{A7E8F42E-EA5B-46ED-8A5F-C071F195C354}" srcOrd="3" destOrd="0" presId="urn:microsoft.com/office/officeart/2018/2/layout/IconVerticalSolidList"/>
    <dgm:cxn modelId="{BF895DA4-E06E-4791-94A7-80AB7BF80687}" type="presParOf" srcId="{07A764BA-02A6-48A6-B4E5-C1FCE6306167}" destId="{86A642BD-BA13-4422-9919-07648CC061F3}" srcOrd="1" destOrd="0" presId="urn:microsoft.com/office/officeart/2018/2/layout/IconVerticalSolidList"/>
    <dgm:cxn modelId="{98061D59-A5A3-41D9-9FD6-EB3B99634C65}" type="presParOf" srcId="{07A764BA-02A6-48A6-B4E5-C1FCE6306167}" destId="{70AA0252-6F17-491B-9BB1-4245DBEDD993}" srcOrd="2" destOrd="0" presId="urn:microsoft.com/office/officeart/2018/2/layout/IconVerticalSolidList"/>
    <dgm:cxn modelId="{D6C3EE73-63F7-42F8-AE68-65ECD94BA97C}" type="presParOf" srcId="{70AA0252-6F17-491B-9BB1-4245DBEDD993}" destId="{11B82684-F234-47CA-AF61-1848195C6177}" srcOrd="0" destOrd="0" presId="urn:microsoft.com/office/officeart/2018/2/layout/IconVerticalSolidList"/>
    <dgm:cxn modelId="{CCC4D237-ADFC-455C-A6A1-DB597BC3D08E}" type="presParOf" srcId="{70AA0252-6F17-491B-9BB1-4245DBEDD993}" destId="{28674E86-72C6-462F-BFCF-F4D19D065243}" srcOrd="1" destOrd="0" presId="urn:microsoft.com/office/officeart/2018/2/layout/IconVerticalSolidList"/>
    <dgm:cxn modelId="{649B1C61-0DF1-4B3E-BC14-0568CFEAB90A}" type="presParOf" srcId="{70AA0252-6F17-491B-9BB1-4245DBEDD993}" destId="{177FF305-9383-4A1F-BFE0-723FE3046F4B}" srcOrd="2" destOrd="0" presId="urn:microsoft.com/office/officeart/2018/2/layout/IconVerticalSolidList"/>
    <dgm:cxn modelId="{F672D261-4E80-44BB-AF9D-8215F1F12D9C}" type="presParOf" srcId="{70AA0252-6F17-491B-9BB1-4245DBEDD993}" destId="{D65A2BE4-DC59-4501-AEC2-F48C8DBE2061}" srcOrd="3" destOrd="0" presId="urn:microsoft.com/office/officeart/2018/2/layout/IconVerticalSolidList"/>
    <dgm:cxn modelId="{B9D780F0-1EC9-4AA3-8FBF-54376331A016}" type="presParOf" srcId="{07A764BA-02A6-48A6-B4E5-C1FCE6306167}" destId="{3A3D4A75-4160-4E29-93D1-533DDB84699D}" srcOrd="3" destOrd="0" presId="urn:microsoft.com/office/officeart/2018/2/layout/IconVerticalSolidList"/>
    <dgm:cxn modelId="{F2F070A8-A49A-4F1E-B1AC-249ECA70E54B}" type="presParOf" srcId="{07A764BA-02A6-48A6-B4E5-C1FCE6306167}" destId="{E3C3AD8F-0C3D-44C1-AAF7-62D9A8570795}" srcOrd="4" destOrd="0" presId="urn:microsoft.com/office/officeart/2018/2/layout/IconVerticalSolidList"/>
    <dgm:cxn modelId="{62210CB5-285F-49F1-9E23-F0AB23B3BBAE}" type="presParOf" srcId="{E3C3AD8F-0C3D-44C1-AAF7-62D9A8570795}" destId="{6373AC63-444A-4952-899F-C0CC69E8EF9C}" srcOrd="0" destOrd="0" presId="urn:microsoft.com/office/officeart/2018/2/layout/IconVerticalSolidList"/>
    <dgm:cxn modelId="{AB82520C-B7F6-41E7-B87E-E9AB3649965E}" type="presParOf" srcId="{E3C3AD8F-0C3D-44C1-AAF7-62D9A8570795}" destId="{523ABEDD-B760-42FB-BB5B-596FBDDD9507}" srcOrd="1" destOrd="0" presId="urn:microsoft.com/office/officeart/2018/2/layout/IconVerticalSolidList"/>
    <dgm:cxn modelId="{E495D829-5481-4A1D-86BB-39281DB86580}" type="presParOf" srcId="{E3C3AD8F-0C3D-44C1-AAF7-62D9A8570795}" destId="{FDCCDE20-FB9C-4A7E-8403-7732AFD72E3A}" srcOrd="2" destOrd="0" presId="urn:microsoft.com/office/officeart/2018/2/layout/IconVerticalSolidList"/>
    <dgm:cxn modelId="{8E6B9882-1A5F-48E8-8991-6CFBD4148358}" type="presParOf" srcId="{E3C3AD8F-0C3D-44C1-AAF7-62D9A8570795}" destId="{0754A297-ABAD-49D8-B5D9-6C98357130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04F82-E560-49A4-AE49-01C4B28B4833}" type="doc">
      <dgm:prSet loTypeId="urn:microsoft.com/office/officeart/2009/layout/CircleArrowProcess" loCatId="cycle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KE"/>
        </a:p>
      </dgm:t>
    </dgm:pt>
    <dgm:pt modelId="{D570EC30-2C16-4E60-8641-C4AF619583D2}">
      <dgm:prSet/>
      <dgm:spPr/>
      <dgm:t>
        <a:bodyPr/>
        <a:lstStyle/>
        <a:p>
          <a:r>
            <a:rPr lang="en-US" dirty="0"/>
            <a:t>There are a lot of missing values in datasets, some with more than 80% missing data. We are only keen to look at features with less than 30% missing data.</a:t>
          </a:r>
          <a:endParaRPr lang="en-KE" dirty="0"/>
        </a:p>
      </dgm:t>
    </dgm:pt>
    <dgm:pt modelId="{60C52BB5-3B62-48BC-8D71-1401E32ED8DF}" type="parTrans" cxnId="{D50E0617-A845-40AA-A33C-FD28EC69C01D}">
      <dgm:prSet/>
      <dgm:spPr/>
      <dgm:t>
        <a:bodyPr/>
        <a:lstStyle/>
        <a:p>
          <a:endParaRPr lang="en-KE"/>
        </a:p>
      </dgm:t>
    </dgm:pt>
    <dgm:pt modelId="{4B175A93-6A85-47BB-8BE9-7660FE0A4104}" type="sibTrans" cxnId="{D50E0617-A845-40AA-A33C-FD28EC69C01D}">
      <dgm:prSet/>
      <dgm:spPr/>
      <dgm:t>
        <a:bodyPr/>
        <a:lstStyle/>
        <a:p>
          <a:endParaRPr lang="en-KE"/>
        </a:p>
      </dgm:t>
    </dgm:pt>
    <dgm:pt modelId="{A752600D-7DDA-4767-B932-1739F52658E2}">
      <dgm:prSet/>
      <dgm:spPr/>
      <dgm:t>
        <a:bodyPr/>
        <a:lstStyle/>
        <a:p>
          <a:r>
            <a:rPr lang="en-US" dirty="0"/>
            <a:t>Our column include </a:t>
          </a:r>
          <a:r>
            <a:rPr lang="en-US" dirty="0" err="1"/>
            <a:t>TransactionID</a:t>
          </a:r>
          <a:r>
            <a:rPr lang="en-US" dirty="0"/>
            <a:t>, </a:t>
          </a:r>
          <a:r>
            <a:rPr lang="en-US" dirty="0" err="1"/>
            <a:t>isFraud</a:t>
          </a:r>
          <a:r>
            <a:rPr lang="en-US" dirty="0"/>
            <a:t>, </a:t>
          </a:r>
          <a:r>
            <a:rPr lang="en-US" dirty="0" err="1"/>
            <a:t>TransactionDT</a:t>
          </a:r>
          <a:r>
            <a:rPr lang="en-US" dirty="0"/>
            <a:t>,  </a:t>
          </a:r>
          <a:r>
            <a:rPr lang="en-US" dirty="0" err="1"/>
            <a:t>TransactionAMT</a:t>
          </a:r>
          <a:r>
            <a:rPr lang="en-US" dirty="0"/>
            <a:t>,  </a:t>
          </a:r>
          <a:r>
            <a:rPr lang="en-US" dirty="0" err="1"/>
            <a:t>ProductCD</a:t>
          </a:r>
          <a:r>
            <a:rPr lang="en-US" dirty="0"/>
            <a:t>,  card1 - card6, </a:t>
          </a:r>
          <a:r>
            <a:rPr lang="en-US" dirty="0" err="1"/>
            <a:t>addr</a:t>
          </a:r>
          <a:r>
            <a:rPr lang="en-US" dirty="0"/>
            <a:t> 1 &amp; 2, dist1 &amp; 2 P_ and (R__) </a:t>
          </a:r>
          <a:r>
            <a:rPr lang="en-US" dirty="0" err="1"/>
            <a:t>emaildomain</a:t>
          </a:r>
          <a:r>
            <a:rPr lang="en-US" dirty="0"/>
            <a:t>, C1-C14: counting, D1-D15: </a:t>
          </a:r>
          <a:r>
            <a:rPr lang="en-US" dirty="0" err="1"/>
            <a:t>timedelta</a:t>
          </a:r>
          <a:r>
            <a:rPr lang="en-US" dirty="0"/>
            <a:t>, M1-M9, V1-V339, id_1 – id_38, </a:t>
          </a:r>
          <a:r>
            <a:rPr lang="en-US" dirty="0" err="1"/>
            <a:t>DeviceType</a:t>
          </a:r>
          <a:r>
            <a:rPr lang="en-US" dirty="0"/>
            <a:t>, </a:t>
          </a:r>
          <a:r>
            <a:rPr lang="en-US" dirty="0" err="1"/>
            <a:t>DeviceInfo</a:t>
          </a:r>
          <a:endParaRPr lang="en-KE" dirty="0"/>
        </a:p>
      </dgm:t>
    </dgm:pt>
    <dgm:pt modelId="{B3014A12-2684-4546-BB00-98F7F0CE403B}" type="parTrans" cxnId="{7BCC6DC5-94CF-4E12-BCF0-A4EF71184FA0}">
      <dgm:prSet/>
      <dgm:spPr/>
      <dgm:t>
        <a:bodyPr/>
        <a:lstStyle/>
        <a:p>
          <a:endParaRPr lang="en-KE"/>
        </a:p>
      </dgm:t>
    </dgm:pt>
    <dgm:pt modelId="{6FD3773A-CB7C-45E0-B268-6A609545E0CC}" type="sibTrans" cxnId="{7BCC6DC5-94CF-4E12-BCF0-A4EF71184FA0}">
      <dgm:prSet/>
      <dgm:spPr/>
      <dgm:t>
        <a:bodyPr/>
        <a:lstStyle/>
        <a:p>
          <a:endParaRPr lang="en-KE"/>
        </a:p>
      </dgm:t>
    </dgm:pt>
    <dgm:pt modelId="{EE0A97D7-1983-4928-B811-5F8EAA250FFC}" type="pres">
      <dgm:prSet presAssocID="{4DC04F82-E560-49A4-AE49-01C4B28B483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ECAAD6F-55D5-4CA4-AE61-8AF0D89AA8CB}" type="pres">
      <dgm:prSet presAssocID="{D570EC30-2C16-4E60-8641-C4AF619583D2}" presName="Accent1" presStyleCnt="0"/>
      <dgm:spPr/>
    </dgm:pt>
    <dgm:pt modelId="{39B35485-6710-4008-8A81-4756C288569D}" type="pres">
      <dgm:prSet presAssocID="{D570EC30-2C16-4E60-8641-C4AF619583D2}" presName="Accent" presStyleLbl="node1" presStyleIdx="0" presStyleCnt="2" custLinFactNeighborX="541" custLinFactNeighborY="-5682"/>
      <dgm:spPr/>
    </dgm:pt>
    <dgm:pt modelId="{EBBC1114-6840-4E95-BAD5-689EEBDCF41E}" type="pres">
      <dgm:prSet presAssocID="{D570EC30-2C16-4E60-8641-C4AF619583D2}" presName="Parent1" presStyleLbl="revTx" presStyleIdx="0" presStyleCnt="2" custLinFactNeighborY="-34294">
        <dgm:presLayoutVars>
          <dgm:chMax val="1"/>
          <dgm:chPref val="1"/>
          <dgm:bulletEnabled val="1"/>
        </dgm:presLayoutVars>
      </dgm:prSet>
      <dgm:spPr/>
    </dgm:pt>
    <dgm:pt modelId="{AEF151BD-6E7E-4694-8AC3-844F00546971}" type="pres">
      <dgm:prSet presAssocID="{A752600D-7DDA-4767-B932-1739F52658E2}" presName="Accent2" presStyleCnt="0"/>
      <dgm:spPr/>
    </dgm:pt>
    <dgm:pt modelId="{6EF256C7-B879-47FF-BB8E-708329128658}" type="pres">
      <dgm:prSet presAssocID="{A752600D-7DDA-4767-B932-1739F52658E2}" presName="Accent" presStyleLbl="node1" presStyleIdx="1" presStyleCnt="2" custScaleX="95183" custScaleY="92684" custLinFactNeighborX="-1890" custLinFactNeighborY="-5352"/>
      <dgm:spPr/>
    </dgm:pt>
    <dgm:pt modelId="{962408FF-F433-47D6-BB9D-ED8755F8F6D8}" type="pres">
      <dgm:prSet presAssocID="{A752600D-7DDA-4767-B932-1739F52658E2}" presName="Parent2" presStyleLbl="revTx" presStyleIdx="1" presStyleCnt="2" custScaleX="77705" custScaleY="174938" custLinFactNeighborY="-26434">
        <dgm:presLayoutVars>
          <dgm:chMax val="1"/>
          <dgm:chPref val="1"/>
          <dgm:bulletEnabled val="1"/>
        </dgm:presLayoutVars>
      </dgm:prSet>
      <dgm:spPr/>
    </dgm:pt>
  </dgm:ptLst>
  <dgm:cxnLst>
    <dgm:cxn modelId="{D50E0617-A845-40AA-A33C-FD28EC69C01D}" srcId="{4DC04F82-E560-49A4-AE49-01C4B28B4833}" destId="{D570EC30-2C16-4E60-8641-C4AF619583D2}" srcOrd="0" destOrd="0" parTransId="{60C52BB5-3B62-48BC-8D71-1401E32ED8DF}" sibTransId="{4B175A93-6A85-47BB-8BE9-7660FE0A4104}"/>
    <dgm:cxn modelId="{4CC5001E-1D44-4ED3-8E2E-9CC2EAFF8691}" type="presOf" srcId="{A752600D-7DDA-4767-B932-1739F52658E2}" destId="{962408FF-F433-47D6-BB9D-ED8755F8F6D8}" srcOrd="0" destOrd="0" presId="urn:microsoft.com/office/officeart/2009/layout/CircleArrowProcess"/>
    <dgm:cxn modelId="{BE0B6099-7390-4231-AE50-9EA79FA261C7}" type="presOf" srcId="{4DC04F82-E560-49A4-AE49-01C4B28B4833}" destId="{EE0A97D7-1983-4928-B811-5F8EAA250FFC}" srcOrd="0" destOrd="0" presId="urn:microsoft.com/office/officeart/2009/layout/CircleArrowProcess"/>
    <dgm:cxn modelId="{7BCC6DC5-94CF-4E12-BCF0-A4EF71184FA0}" srcId="{4DC04F82-E560-49A4-AE49-01C4B28B4833}" destId="{A752600D-7DDA-4767-B932-1739F52658E2}" srcOrd="1" destOrd="0" parTransId="{B3014A12-2684-4546-BB00-98F7F0CE403B}" sibTransId="{6FD3773A-CB7C-45E0-B268-6A609545E0CC}"/>
    <dgm:cxn modelId="{823830E8-5F83-4C44-810A-885D281A0734}" type="presOf" srcId="{D570EC30-2C16-4E60-8641-C4AF619583D2}" destId="{EBBC1114-6840-4E95-BAD5-689EEBDCF41E}" srcOrd="0" destOrd="0" presId="urn:microsoft.com/office/officeart/2009/layout/CircleArrowProcess"/>
    <dgm:cxn modelId="{3A028908-67C8-4898-98D7-8131E2054E38}" type="presParOf" srcId="{EE0A97D7-1983-4928-B811-5F8EAA250FFC}" destId="{7ECAAD6F-55D5-4CA4-AE61-8AF0D89AA8CB}" srcOrd="0" destOrd="0" presId="urn:microsoft.com/office/officeart/2009/layout/CircleArrowProcess"/>
    <dgm:cxn modelId="{DC41E5BE-9AAD-44F7-A4E1-BA1273A81110}" type="presParOf" srcId="{7ECAAD6F-55D5-4CA4-AE61-8AF0D89AA8CB}" destId="{39B35485-6710-4008-8A81-4756C288569D}" srcOrd="0" destOrd="0" presId="urn:microsoft.com/office/officeart/2009/layout/CircleArrowProcess"/>
    <dgm:cxn modelId="{A397AFCE-4C92-4573-ABB2-D11862319DA7}" type="presParOf" srcId="{EE0A97D7-1983-4928-B811-5F8EAA250FFC}" destId="{EBBC1114-6840-4E95-BAD5-689EEBDCF41E}" srcOrd="1" destOrd="0" presId="urn:microsoft.com/office/officeart/2009/layout/CircleArrowProcess"/>
    <dgm:cxn modelId="{15B8AA26-3D22-47EF-9E32-2E9035498DBE}" type="presParOf" srcId="{EE0A97D7-1983-4928-B811-5F8EAA250FFC}" destId="{AEF151BD-6E7E-4694-8AC3-844F00546971}" srcOrd="2" destOrd="0" presId="urn:microsoft.com/office/officeart/2009/layout/CircleArrowProcess"/>
    <dgm:cxn modelId="{A4E666A8-7768-4F26-83C4-B028D0B5BBB8}" type="presParOf" srcId="{AEF151BD-6E7E-4694-8AC3-844F00546971}" destId="{6EF256C7-B879-47FF-BB8E-708329128658}" srcOrd="0" destOrd="0" presId="urn:microsoft.com/office/officeart/2009/layout/CircleArrowProcess"/>
    <dgm:cxn modelId="{BE379ABD-ECD6-4691-B7B0-DDF4DC22E51C}" type="presParOf" srcId="{EE0A97D7-1983-4928-B811-5F8EAA250FFC}" destId="{962408FF-F433-47D6-BB9D-ED8755F8F6D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DD439F-7A1F-4A12-B464-25AF7FB4FF5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03823D-4B51-44FC-91F9-769B735DAAE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Step 1: Loading Libraries</a:t>
          </a:r>
        </a:p>
      </dgm:t>
    </dgm:pt>
    <dgm:pt modelId="{1114BBE4-E106-4352-9987-891734C8BCA4}" type="parTrans" cxnId="{C9757CB2-BDAD-4DB7-ADB5-4E93AB03E1FC}">
      <dgm:prSet/>
      <dgm:spPr/>
      <dgm:t>
        <a:bodyPr/>
        <a:lstStyle/>
        <a:p>
          <a:endParaRPr lang="en-US"/>
        </a:p>
      </dgm:t>
    </dgm:pt>
    <dgm:pt modelId="{CD1864C7-65DF-4F53-878A-E09D678A7689}" type="sibTrans" cxnId="{C9757CB2-BDAD-4DB7-ADB5-4E93AB03E1FC}">
      <dgm:prSet phldrT="1"/>
      <dgm:spPr/>
      <dgm:t>
        <a:bodyPr/>
        <a:lstStyle/>
        <a:p>
          <a:endParaRPr lang="en-US"/>
        </a:p>
      </dgm:t>
    </dgm:pt>
    <dgm:pt modelId="{51570746-E3F1-4C4C-BBF5-F562820FAF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Load the necessary R packages for data manipulation and analysis, such as </a:t>
          </a:r>
          <a:r>
            <a:rPr lang="en-US" sz="1800" dirty="0" err="1">
              <a:solidFill>
                <a:srgbClr val="00B050"/>
              </a:solidFill>
            </a:rPr>
            <a:t>tidyverse</a:t>
          </a:r>
          <a:r>
            <a:rPr lang="en-US" sz="1800" dirty="0">
              <a:solidFill>
                <a:schemeClr val="tx1"/>
              </a:solidFill>
            </a:rPr>
            <a:t>,</a:t>
          </a:r>
          <a:r>
            <a:rPr lang="en-US" sz="1800" dirty="0">
              <a:solidFill>
                <a:srgbClr val="00B050"/>
              </a:solidFill>
            </a:rPr>
            <a:t> </a:t>
          </a:r>
          <a:r>
            <a:rPr lang="en-US" sz="1800" dirty="0" err="1">
              <a:solidFill>
                <a:srgbClr val="00B050"/>
              </a:solidFill>
            </a:rPr>
            <a:t>readr</a:t>
          </a:r>
          <a:r>
            <a:rPr lang="en-US" sz="1800" dirty="0">
              <a:solidFill>
                <a:schemeClr val="tx1"/>
              </a:solidFill>
            </a:rPr>
            <a:t>,</a:t>
          </a:r>
          <a:r>
            <a:rPr lang="en-US" sz="1800" dirty="0">
              <a:solidFill>
                <a:srgbClr val="00B050"/>
              </a:solidFill>
            </a:rPr>
            <a:t> </a:t>
          </a:r>
          <a:r>
            <a:rPr lang="en-US" sz="1800" dirty="0">
              <a:solidFill>
                <a:schemeClr val="tx1"/>
              </a:solidFill>
            </a:rPr>
            <a:t>and</a:t>
          </a:r>
          <a:r>
            <a:rPr lang="en-US" sz="1800" dirty="0">
              <a:solidFill>
                <a:srgbClr val="00B050"/>
              </a:solidFill>
            </a:rPr>
            <a:t> </a:t>
          </a:r>
          <a:r>
            <a:rPr lang="en-US" sz="1800" dirty="0" err="1">
              <a:solidFill>
                <a:srgbClr val="00B050"/>
              </a:solidFill>
            </a:rPr>
            <a:t>dplyr</a:t>
          </a:r>
          <a:endParaRPr lang="en-US" sz="1800" dirty="0">
            <a:solidFill>
              <a:srgbClr val="00B050"/>
            </a:solidFill>
          </a:endParaRPr>
        </a:p>
      </dgm:t>
    </dgm:pt>
    <dgm:pt modelId="{CA75184E-92AE-48BA-B985-0C6E1D726779}" type="parTrans" cxnId="{7DD67700-55C7-403A-A8DD-B5CC35E09C6B}">
      <dgm:prSet/>
      <dgm:spPr/>
      <dgm:t>
        <a:bodyPr/>
        <a:lstStyle/>
        <a:p>
          <a:endParaRPr lang="en-US"/>
        </a:p>
      </dgm:t>
    </dgm:pt>
    <dgm:pt modelId="{2054D029-CDFE-4B0F-A22B-820C522AE5D9}" type="sibTrans" cxnId="{7DD67700-55C7-403A-A8DD-B5CC35E09C6B}">
      <dgm:prSet/>
      <dgm:spPr/>
      <dgm:t>
        <a:bodyPr/>
        <a:lstStyle/>
        <a:p>
          <a:endParaRPr lang="en-US"/>
        </a:p>
      </dgm:t>
    </dgm:pt>
    <dgm:pt modelId="{073D78D3-D06D-4FB0-AB82-7A079F6D285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Step 2: Load Dataset</a:t>
          </a:r>
        </a:p>
      </dgm:t>
    </dgm:pt>
    <dgm:pt modelId="{B857B412-1975-4461-98D9-21935420F789}" type="parTrans" cxnId="{4A743C3A-64B8-410A-9434-AF3E084FBACC}">
      <dgm:prSet/>
      <dgm:spPr/>
      <dgm:t>
        <a:bodyPr/>
        <a:lstStyle/>
        <a:p>
          <a:endParaRPr lang="en-US"/>
        </a:p>
      </dgm:t>
    </dgm:pt>
    <dgm:pt modelId="{E03B0996-7160-4C09-8730-6026A5371408}" type="sibTrans" cxnId="{4A743C3A-64B8-410A-9434-AF3E084FBACC}">
      <dgm:prSet phldrT="2"/>
      <dgm:spPr/>
      <dgm:t>
        <a:bodyPr/>
        <a:lstStyle/>
        <a:p>
          <a:endParaRPr lang="en-US"/>
        </a:p>
      </dgm:t>
    </dgm:pt>
    <dgm:pt modelId="{AB62A33B-199C-4A42-A383-A81A853A74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Load the dataset into R using the </a:t>
          </a:r>
          <a:r>
            <a:rPr lang="en-US" sz="1800" dirty="0" err="1">
              <a:solidFill>
                <a:srgbClr val="00B050"/>
              </a:solidFill>
            </a:rPr>
            <a:t>read_csv</a:t>
          </a:r>
          <a:r>
            <a:rPr lang="en-US" sz="1800" dirty="0">
              <a:solidFill>
                <a:srgbClr val="00B050"/>
              </a:solidFill>
            </a:rPr>
            <a:t> ( ) </a:t>
          </a:r>
          <a:r>
            <a:rPr lang="en-US" sz="1800" dirty="0"/>
            <a:t>function from the </a:t>
          </a:r>
          <a:r>
            <a:rPr lang="en-US" sz="1800" dirty="0" err="1">
              <a:solidFill>
                <a:srgbClr val="00B050"/>
              </a:solidFill>
            </a:rPr>
            <a:t>readr</a:t>
          </a:r>
          <a:r>
            <a:rPr lang="en-US" sz="1800" dirty="0"/>
            <a:t> package</a:t>
          </a:r>
        </a:p>
      </dgm:t>
    </dgm:pt>
    <dgm:pt modelId="{838F5DD2-3BAB-48E4-9F60-B3A775426E79}" type="parTrans" cxnId="{D7238884-D31F-46C0-A6D5-E1E75BA0A439}">
      <dgm:prSet/>
      <dgm:spPr/>
      <dgm:t>
        <a:bodyPr/>
        <a:lstStyle/>
        <a:p>
          <a:endParaRPr lang="en-US"/>
        </a:p>
      </dgm:t>
    </dgm:pt>
    <dgm:pt modelId="{3532B525-017F-41EA-94D5-AFAFB49BDA93}" type="sibTrans" cxnId="{D7238884-D31F-46C0-A6D5-E1E75BA0A439}">
      <dgm:prSet/>
      <dgm:spPr/>
      <dgm:t>
        <a:bodyPr/>
        <a:lstStyle/>
        <a:p>
          <a:endParaRPr lang="en-US"/>
        </a:p>
      </dgm:t>
    </dgm:pt>
    <dgm:pt modelId="{BDAEBAEC-39DB-4332-A502-BEA7334A553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Step 3: Data Preprocessing</a:t>
          </a:r>
        </a:p>
      </dgm:t>
    </dgm:pt>
    <dgm:pt modelId="{FC10FA23-AD9E-4847-A4D4-2DE06125640D}" type="parTrans" cxnId="{ED1F39F3-1850-4197-970F-168AE384F50D}">
      <dgm:prSet/>
      <dgm:spPr/>
      <dgm:t>
        <a:bodyPr/>
        <a:lstStyle/>
        <a:p>
          <a:endParaRPr lang="en-US"/>
        </a:p>
      </dgm:t>
    </dgm:pt>
    <dgm:pt modelId="{941AEC5A-60A4-4F8E-8E17-DF8CE72B9986}" type="sibTrans" cxnId="{ED1F39F3-1850-4197-970F-168AE384F50D}">
      <dgm:prSet phldrT="3"/>
      <dgm:spPr/>
      <dgm:t>
        <a:bodyPr/>
        <a:lstStyle/>
        <a:p>
          <a:endParaRPr lang="en-US"/>
        </a:p>
      </dgm:t>
    </dgm:pt>
    <dgm:pt modelId="{8F5C8F20-862F-49D0-AF15-976051D183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Clean and preprocess the data as needed. This may include removing missing values, transforming variables, and encoding categorical variables</a:t>
          </a:r>
        </a:p>
      </dgm:t>
    </dgm:pt>
    <dgm:pt modelId="{271A9DA5-E41C-4393-859E-B8A4E7801398}" type="parTrans" cxnId="{B482846C-54B1-4AFC-808D-A724AC4845A2}">
      <dgm:prSet/>
      <dgm:spPr/>
      <dgm:t>
        <a:bodyPr/>
        <a:lstStyle/>
        <a:p>
          <a:endParaRPr lang="en-US"/>
        </a:p>
      </dgm:t>
    </dgm:pt>
    <dgm:pt modelId="{B414720F-E54C-447A-9620-F316186C55BC}" type="sibTrans" cxnId="{B482846C-54B1-4AFC-808D-A724AC4845A2}">
      <dgm:prSet/>
      <dgm:spPr/>
      <dgm:t>
        <a:bodyPr/>
        <a:lstStyle/>
        <a:p>
          <a:endParaRPr lang="en-US"/>
        </a:p>
      </dgm:t>
    </dgm:pt>
    <dgm:pt modelId="{0BE80EC6-3EFC-4597-8C0C-02A0248D6AB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Step 4: EDA</a:t>
          </a:r>
        </a:p>
      </dgm:t>
    </dgm:pt>
    <dgm:pt modelId="{50A18A7A-B70A-461D-868D-427A322D16F0}" type="parTrans" cxnId="{22ADADD7-90C6-49D7-915F-187DD5D134BF}">
      <dgm:prSet/>
      <dgm:spPr/>
      <dgm:t>
        <a:bodyPr/>
        <a:lstStyle/>
        <a:p>
          <a:endParaRPr lang="en-US"/>
        </a:p>
      </dgm:t>
    </dgm:pt>
    <dgm:pt modelId="{623114E9-0784-43A3-961D-EABA60F669E6}" type="sibTrans" cxnId="{22ADADD7-90C6-49D7-915F-187DD5D134BF}">
      <dgm:prSet phldrT="4"/>
      <dgm:spPr/>
      <dgm:t>
        <a:bodyPr/>
        <a:lstStyle/>
        <a:p>
          <a:endParaRPr lang="en-US"/>
        </a:p>
      </dgm:t>
    </dgm:pt>
    <dgm:pt modelId="{4FC295ED-8B41-4AF3-9320-8FBB7C1F2A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Perform exploratory data analysis (EDA) to gain insights into the data and identify patterns or relationships.</a:t>
          </a:r>
        </a:p>
      </dgm:t>
    </dgm:pt>
    <dgm:pt modelId="{D6F87D77-D6E2-43DC-9B95-BDCCD4407F65}" type="parTrans" cxnId="{59691228-6A8C-4311-B23B-40B5C35F39C2}">
      <dgm:prSet/>
      <dgm:spPr/>
      <dgm:t>
        <a:bodyPr/>
        <a:lstStyle/>
        <a:p>
          <a:endParaRPr lang="en-US"/>
        </a:p>
      </dgm:t>
    </dgm:pt>
    <dgm:pt modelId="{A3A73CC2-4672-42BC-A919-80A76D9AB3E4}" type="sibTrans" cxnId="{59691228-6A8C-4311-B23B-40B5C35F39C2}">
      <dgm:prSet/>
      <dgm:spPr/>
      <dgm:t>
        <a:bodyPr/>
        <a:lstStyle/>
        <a:p>
          <a:endParaRPr lang="en-US"/>
        </a:p>
      </dgm:t>
    </dgm:pt>
    <dgm:pt modelId="{3ACE580C-802D-49C6-BC83-3B11B9C4CE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Included creating visualizations, calculating summary statistics, and using statistical tests.</a:t>
          </a:r>
        </a:p>
      </dgm:t>
    </dgm:pt>
    <dgm:pt modelId="{1830823C-3500-4750-A6A3-6BE0624CF681}" type="parTrans" cxnId="{178AD3D6-B5A2-4BEE-8205-505233288960}">
      <dgm:prSet/>
      <dgm:spPr/>
      <dgm:t>
        <a:bodyPr/>
        <a:lstStyle/>
        <a:p>
          <a:endParaRPr lang="en-US"/>
        </a:p>
      </dgm:t>
    </dgm:pt>
    <dgm:pt modelId="{47C7C26B-AA69-4A8F-AE3D-8DC3B01F3C2E}" type="sibTrans" cxnId="{178AD3D6-B5A2-4BEE-8205-505233288960}">
      <dgm:prSet/>
      <dgm:spPr/>
      <dgm:t>
        <a:bodyPr/>
        <a:lstStyle/>
        <a:p>
          <a:endParaRPr lang="en-US"/>
        </a:p>
      </dgm:t>
    </dgm:pt>
    <dgm:pt modelId="{229626FA-9E3B-453D-BC13-15F7CE6C54E8}" type="pres">
      <dgm:prSet presAssocID="{C1DD439F-7A1F-4A12-B464-25AF7FB4FF5B}" presName="root" presStyleCnt="0">
        <dgm:presLayoutVars>
          <dgm:dir/>
          <dgm:resizeHandles val="exact"/>
        </dgm:presLayoutVars>
      </dgm:prSet>
      <dgm:spPr/>
    </dgm:pt>
    <dgm:pt modelId="{57E5515D-E130-44BC-B0F3-5E85524FDE95}" type="pres">
      <dgm:prSet presAssocID="{2103823D-4B51-44FC-91F9-769B735DAAEF}" presName="compNode" presStyleCnt="0"/>
      <dgm:spPr/>
    </dgm:pt>
    <dgm:pt modelId="{5CB5CB16-9675-4DD8-8CED-4BB50AE07034}" type="pres">
      <dgm:prSet presAssocID="{2103823D-4B51-44FC-91F9-769B735DAAEF}" presName="iconRect" presStyleLbl="node1" presStyleIdx="0" presStyleCnt="4" custLinFactNeighborX="51104" custLinFactNeighborY="-10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A185D23-5FB3-4719-A6B6-89AA6D1B3710}" type="pres">
      <dgm:prSet presAssocID="{2103823D-4B51-44FC-91F9-769B735DAAEF}" presName="iconSpace" presStyleCnt="0"/>
      <dgm:spPr/>
    </dgm:pt>
    <dgm:pt modelId="{8A1E20C2-719B-4195-808E-D2F01252A687}" type="pres">
      <dgm:prSet presAssocID="{2103823D-4B51-44FC-91F9-769B735DAAEF}" presName="parTx" presStyleLbl="revTx" presStyleIdx="0" presStyleCnt="8">
        <dgm:presLayoutVars>
          <dgm:chMax val="0"/>
          <dgm:chPref val="0"/>
        </dgm:presLayoutVars>
      </dgm:prSet>
      <dgm:spPr/>
    </dgm:pt>
    <dgm:pt modelId="{50FCF73E-5845-4C79-A7FD-E5F88843F260}" type="pres">
      <dgm:prSet presAssocID="{2103823D-4B51-44FC-91F9-769B735DAAEF}" presName="txSpace" presStyleCnt="0"/>
      <dgm:spPr/>
    </dgm:pt>
    <dgm:pt modelId="{E3B982A9-E5A1-4DB7-93F2-B282E0C88C1E}" type="pres">
      <dgm:prSet presAssocID="{2103823D-4B51-44FC-91F9-769B735DAAEF}" presName="desTx" presStyleLbl="revTx" presStyleIdx="1" presStyleCnt="8">
        <dgm:presLayoutVars/>
      </dgm:prSet>
      <dgm:spPr/>
    </dgm:pt>
    <dgm:pt modelId="{0C1AE611-837C-4F77-850D-CAE523102142}" type="pres">
      <dgm:prSet presAssocID="{CD1864C7-65DF-4F53-878A-E09D678A7689}" presName="sibTrans" presStyleCnt="0"/>
      <dgm:spPr/>
    </dgm:pt>
    <dgm:pt modelId="{7326FBEF-5547-4B0F-8520-F90DFA60105D}" type="pres">
      <dgm:prSet presAssocID="{073D78D3-D06D-4FB0-AB82-7A079F6D2854}" presName="compNode" presStyleCnt="0"/>
      <dgm:spPr/>
    </dgm:pt>
    <dgm:pt modelId="{96A94262-53EA-445F-8481-B5DDFD4BA7FE}" type="pres">
      <dgm:prSet presAssocID="{073D78D3-D06D-4FB0-AB82-7A079F6D2854}" presName="iconRect" presStyleLbl="node1" presStyleIdx="1" presStyleCnt="4" custLinFactNeighborX="58404" custLinFactNeighborY="-10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11F17B-B405-4FDE-A084-DDA7E57DCA59}" type="pres">
      <dgm:prSet presAssocID="{073D78D3-D06D-4FB0-AB82-7A079F6D2854}" presName="iconSpace" presStyleCnt="0"/>
      <dgm:spPr/>
    </dgm:pt>
    <dgm:pt modelId="{4B344A35-0950-42BD-A97E-3D846670E4FD}" type="pres">
      <dgm:prSet presAssocID="{073D78D3-D06D-4FB0-AB82-7A079F6D2854}" presName="parTx" presStyleLbl="revTx" presStyleIdx="2" presStyleCnt="8">
        <dgm:presLayoutVars>
          <dgm:chMax val="0"/>
          <dgm:chPref val="0"/>
        </dgm:presLayoutVars>
      </dgm:prSet>
      <dgm:spPr/>
    </dgm:pt>
    <dgm:pt modelId="{97ED6D80-90AC-4B1E-9D4F-C71AEC5718EC}" type="pres">
      <dgm:prSet presAssocID="{073D78D3-D06D-4FB0-AB82-7A079F6D2854}" presName="txSpace" presStyleCnt="0"/>
      <dgm:spPr/>
    </dgm:pt>
    <dgm:pt modelId="{7E189DC6-F61F-4948-86E7-A17A2EFE7AD0}" type="pres">
      <dgm:prSet presAssocID="{073D78D3-D06D-4FB0-AB82-7A079F6D2854}" presName="desTx" presStyleLbl="revTx" presStyleIdx="3" presStyleCnt="8">
        <dgm:presLayoutVars/>
      </dgm:prSet>
      <dgm:spPr/>
    </dgm:pt>
    <dgm:pt modelId="{DD064BBA-B4FE-4D87-91CD-2E601FE69DE2}" type="pres">
      <dgm:prSet presAssocID="{E03B0996-7160-4C09-8730-6026A5371408}" presName="sibTrans" presStyleCnt="0"/>
      <dgm:spPr/>
    </dgm:pt>
    <dgm:pt modelId="{41B0F804-1AE5-4464-9E93-88F3336550F5}" type="pres">
      <dgm:prSet presAssocID="{BDAEBAEC-39DB-4332-A502-BEA7334A5531}" presName="compNode" presStyleCnt="0"/>
      <dgm:spPr/>
    </dgm:pt>
    <dgm:pt modelId="{1A42AEF2-405B-42B6-87F1-38EC11235692}" type="pres">
      <dgm:prSet presAssocID="{BDAEBAEC-39DB-4332-A502-BEA7334A5531}" presName="iconRect" presStyleLbl="node1" presStyleIdx="2" presStyleCnt="4" custLinFactNeighborX="33582" custLinFactNeighborY="-107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9EE53A8-A97D-4CBE-A91E-B8A97DA7CF9B}" type="pres">
      <dgm:prSet presAssocID="{BDAEBAEC-39DB-4332-A502-BEA7334A5531}" presName="iconSpace" presStyleCnt="0"/>
      <dgm:spPr/>
    </dgm:pt>
    <dgm:pt modelId="{3C678C55-2AAF-47F3-99FB-BF8B5DDA421F}" type="pres">
      <dgm:prSet presAssocID="{BDAEBAEC-39DB-4332-A502-BEA7334A5531}" presName="parTx" presStyleLbl="revTx" presStyleIdx="4" presStyleCnt="8">
        <dgm:presLayoutVars>
          <dgm:chMax val="0"/>
          <dgm:chPref val="0"/>
        </dgm:presLayoutVars>
      </dgm:prSet>
      <dgm:spPr/>
    </dgm:pt>
    <dgm:pt modelId="{EEA1FFBC-422B-4047-BD1E-C72039817A2A}" type="pres">
      <dgm:prSet presAssocID="{BDAEBAEC-39DB-4332-A502-BEA7334A5531}" presName="txSpace" presStyleCnt="0"/>
      <dgm:spPr/>
    </dgm:pt>
    <dgm:pt modelId="{4CBF433D-D8EF-4B4B-9A19-1CAEAAB216ED}" type="pres">
      <dgm:prSet presAssocID="{BDAEBAEC-39DB-4332-A502-BEA7334A5531}" presName="desTx" presStyleLbl="revTx" presStyleIdx="5" presStyleCnt="8">
        <dgm:presLayoutVars/>
      </dgm:prSet>
      <dgm:spPr/>
    </dgm:pt>
    <dgm:pt modelId="{81C9B09A-A46C-49BA-ABA8-7F692FF81CF8}" type="pres">
      <dgm:prSet presAssocID="{941AEC5A-60A4-4F8E-8E17-DF8CE72B9986}" presName="sibTrans" presStyleCnt="0"/>
      <dgm:spPr/>
    </dgm:pt>
    <dgm:pt modelId="{2F8FE0A6-D219-4927-841E-E416A89389E1}" type="pres">
      <dgm:prSet presAssocID="{0BE80EC6-3EFC-4597-8C0C-02A0248D6AB2}" presName="compNode" presStyleCnt="0"/>
      <dgm:spPr/>
    </dgm:pt>
    <dgm:pt modelId="{C9C932BE-5651-4F3F-9746-3A0D86DB79D4}" type="pres">
      <dgm:prSet presAssocID="{0BE80EC6-3EFC-4597-8C0C-02A0248D6AB2}" presName="iconRect" presStyleLbl="node1" presStyleIdx="3" presStyleCnt="4" custLinFactNeighborX="24822" custLinFactNeighborY="-107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804A999-0C09-4AB7-A48D-EA5DBB2DA9C5}" type="pres">
      <dgm:prSet presAssocID="{0BE80EC6-3EFC-4597-8C0C-02A0248D6AB2}" presName="iconSpace" presStyleCnt="0"/>
      <dgm:spPr/>
    </dgm:pt>
    <dgm:pt modelId="{23739DA5-4590-4F66-977B-6FCC1D5F28BC}" type="pres">
      <dgm:prSet presAssocID="{0BE80EC6-3EFC-4597-8C0C-02A0248D6AB2}" presName="parTx" presStyleLbl="revTx" presStyleIdx="6" presStyleCnt="8">
        <dgm:presLayoutVars>
          <dgm:chMax val="0"/>
          <dgm:chPref val="0"/>
        </dgm:presLayoutVars>
      </dgm:prSet>
      <dgm:spPr/>
    </dgm:pt>
    <dgm:pt modelId="{37950ABD-E0C7-49DF-9A27-2B9BF5AB92EE}" type="pres">
      <dgm:prSet presAssocID="{0BE80EC6-3EFC-4597-8C0C-02A0248D6AB2}" presName="txSpace" presStyleCnt="0"/>
      <dgm:spPr/>
    </dgm:pt>
    <dgm:pt modelId="{AFEC92E2-B774-4D0B-B568-0F51810635B4}" type="pres">
      <dgm:prSet presAssocID="{0BE80EC6-3EFC-4597-8C0C-02A0248D6AB2}" presName="desTx" presStyleLbl="revTx" presStyleIdx="7" presStyleCnt="8">
        <dgm:presLayoutVars/>
      </dgm:prSet>
      <dgm:spPr/>
    </dgm:pt>
  </dgm:ptLst>
  <dgm:cxnLst>
    <dgm:cxn modelId="{7DD67700-55C7-403A-A8DD-B5CC35E09C6B}" srcId="{2103823D-4B51-44FC-91F9-769B735DAAEF}" destId="{51570746-E3F1-4C4C-BBF5-F562820FAFF0}" srcOrd="0" destOrd="0" parTransId="{CA75184E-92AE-48BA-B985-0C6E1D726779}" sibTransId="{2054D029-CDFE-4B0F-A22B-820C522AE5D9}"/>
    <dgm:cxn modelId="{59691228-6A8C-4311-B23B-40B5C35F39C2}" srcId="{0BE80EC6-3EFC-4597-8C0C-02A0248D6AB2}" destId="{4FC295ED-8B41-4AF3-9320-8FBB7C1F2AA3}" srcOrd="0" destOrd="0" parTransId="{D6F87D77-D6E2-43DC-9B95-BDCCD4407F65}" sibTransId="{A3A73CC2-4672-42BC-A919-80A76D9AB3E4}"/>
    <dgm:cxn modelId="{D2F80436-5F0C-49F8-B063-2D586AC9C2CE}" type="presOf" srcId="{0BE80EC6-3EFC-4597-8C0C-02A0248D6AB2}" destId="{23739DA5-4590-4F66-977B-6FCC1D5F28BC}" srcOrd="0" destOrd="0" presId="urn:microsoft.com/office/officeart/2018/2/layout/IconLabelDescriptionList"/>
    <dgm:cxn modelId="{4A743C3A-64B8-410A-9434-AF3E084FBACC}" srcId="{C1DD439F-7A1F-4A12-B464-25AF7FB4FF5B}" destId="{073D78D3-D06D-4FB0-AB82-7A079F6D2854}" srcOrd="1" destOrd="0" parTransId="{B857B412-1975-4461-98D9-21935420F789}" sibTransId="{E03B0996-7160-4C09-8730-6026A5371408}"/>
    <dgm:cxn modelId="{B482846C-54B1-4AFC-808D-A724AC4845A2}" srcId="{BDAEBAEC-39DB-4332-A502-BEA7334A5531}" destId="{8F5C8F20-862F-49D0-AF15-976051D18380}" srcOrd="0" destOrd="0" parTransId="{271A9DA5-E41C-4393-859E-B8A4E7801398}" sibTransId="{B414720F-E54C-447A-9620-F316186C55BC}"/>
    <dgm:cxn modelId="{6D7F507D-9335-4B92-882A-4AA49191BF04}" type="presOf" srcId="{BDAEBAEC-39DB-4332-A502-BEA7334A5531}" destId="{3C678C55-2AAF-47F3-99FB-BF8B5DDA421F}" srcOrd="0" destOrd="0" presId="urn:microsoft.com/office/officeart/2018/2/layout/IconLabelDescriptionList"/>
    <dgm:cxn modelId="{D7238884-D31F-46C0-A6D5-E1E75BA0A439}" srcId="{073D78D3-D06D-4FB0-AB82-7A079F6D2854}" destId="{AB62A33B-199C-4A42-A383-A81A853A74A7}" srcOrd="0" destOrd="0" parTransId="{838F5DD2-3BAB-48E4-9F60-B3A775426E79}" sibTransId="{3532B525-017F-41EA-94D5-AFAFB49BDA93}"/>
    <dgm:cxn modelId="{C7A2898F-6753-4FCB-B1F2-415194532D67}" type="presOf" srcId="{51570746-E3F1-4C4C-BBF5-F562820FAFF0}" destId="{E3B982A9-E5A1-4DB7-93F2-B282E0C88C1E}" srcOrd="0" destOrd="0" presId="urn:microsoft.com/office/officeart/2018/2/layout/IconLabelDescriptionList"/>
    <dgm:cxn modelId="{72B0FE95-1BA7-4B1A-9983-EC527A749D17}" type="presOf" srcId="{8F5C8F20-862F-49D0-AF15-976051D18380}" destId="{4CBF433D-D8EF-4B4B-9A19-1CAEAAB216ED}" srcOrd="0" destOrd="0" presId="urn:microsoft.com/office/officeart/2018/2/layout/IconLabelDescriptionList"/>
    <dgm:cxn modelId="{CEA6319F-8548-4AA1-884D-746624E17AB8}" type="presOf" srcId="{C1DD439F-7A1F-4A12-B464-25AF7FB4FF5B}" destId="{229626FA-9E3B-453D-BC13-15F7CE6C54E8}" srcOrd="0" destOrd="0" presId="urn:microsoft.com/office/officeart/2018/2/layout/IconLabelDescriptionList"/>
    <dgm:cxn modelId="{6F2281AF-C74D-44B9-94B0-6584EA78AED7}" type="presOf" srcId="{2103823D-4B51-44FC-91F9-769B735DAAEF}" destId="{8A1E20C2-719B-4195-808E-D2F01252A687}" srcOrd="0" destOrd="0" presId="urn:microsoft.com/office/officeart/2018/2/layout/IconLabelDescriptionList"/>
    <dgm:cxn modelId="{C9757CB2-BDAD-4DB7-ADB5-4E93AB03E1FC}" srcId="{C1DD439F-7A1F-4A12-B464-25AF7FB4FF5B}" destId="{2103823D-4B51-44FC-91F9-769B735DAAEF}" srcOrd="0" destOrd="0" parTransId="{1114BBE4-E106-4352-9987-891734C8BCA4}" sibTransId="{CD1864C7-65DF-4F53-878A-E09D678A7689}"/>
    <dgm:cxn modelId="{58FDF0C9-863A-4ADE-9494-E1FB494F5A5E}" type="presOf" srcId="{073D78D3-D06D-4FB0-AB82-7A079F6D2854}" destId="{4B344A35-0950-42BD-A97E-3D846670E4FD}" srcOrd="0" destOrd="0" presId="urn:microsoft.com/office/officeart/2018/2/layout/IconLabelDescriptionList"/>
    <dgm:cxn modelId="{178AD3D6-B5A2-4BEE-8205-505233288960}" srcId="{0BE80EC6-3EFC-4597-8C0C-02A0248D6AB2}" destId="{3ACE580C-802D-49C6-BC83-3B11B9C4CE96}" srcOrd="1" destOrd="0" parTransId="{1830823C-3500-4750-A6A3-6BE0624CF681}" sibTransId="{47C7C26B-AA69-4A8F-AE3D-8DC3B01F3C2E}"/>
    <dgm:cxn modelId="{22ADADD7-90C6-49D7-915F-187DD5D134BF}" srcId="{C1DD439F-7A1F-4A12-B464-25AF7FB4FF5B}" destId="{0BE80EC6-3EFC-4597-8C0C-02A0248D6AB2}" srcOrd="3" destOrd="0" parTransId="{50A18A7A-B70A-461D-868D-427A322D16F0}" sibTransId="{623114E9-0784-43A3-961D-EABA60F669E6}"/>
    <dgm:cxn modelId="{1A22D7E8-BAFD-470F-973F-6B052F1E414D}" type="presOf" srcId="{AB62A33B-199C-4A42-A383-A81A853A74A7}" destId="{7E189DC6-F61F-4948-86E7-A17A2EFE7AD0}" srcOrd="0" destOrd="0" presId="urn:microsoft.com/office/officeart/2018/2/layout/IconLabelDescriptionList"/>
    <dgm:cxn modelId="{ED1F39F3-1850-4197-970F-168AE384F50D}" srcId="{C1DD439F-7A1F-4A12-B464-25AF7FB4FF5B}" destId="{BDAEBAEC-39DB-4332-A502-BEA7334A5531}" srcOrd="2" destOrd="0" parTransId="{FC10FA23-AD9E-4847-A4D4-2DE06125640D}" sibTransId="{941AEC5A-60A4-4F8E-8E17-DF8CE72B9986}"/>
    <dgm:cxn modelId="{81410DF6-E062-4561-BC90-E9F9F23E02A2}" type="presOf" srcId="{3ACE580C-802D-49C6-BC83-3B11B9C4CE96}" destId="{AFEC92E2-B774-4D0B-B568-0F51810635B4}" srcOrd="0" destOrd="1" presId="urn:microsoft.com/office/officeart/2018/2/layout/IconLabelDescriptionList"/>
    <dgm:cxn modelId="{F03724F7-C56F-4E38-B68A-140F137ECFEB}" type="presOf" srcId="{4FC295ED-8B41-4AF3-9320-8FBB7C1F2AA3}" destId="{AFEC92E2-B774-4D0B-B568-0F51810635B4}" srcOrd="0" destOrd="0" presId="urn:microsoft.com/office/officeart/2018/2/layout/IconLabelDescriptionList"/>
    <dgm:cxn modelId="{E779B872-4812-4ABC-9EC3-102A6AA48E90}" type="presParOf" srcId="{229626FA-9E3B-453D-BC13-15F7CE6C54E8}" destId="{57E5515D-E130-44BC-B0F3-5E85524FDE95}" srcOrd="0" destOrd="0" presId="urn:microsoft.com/office/officeart/2018/2/layout/IconLabelDescriptionList"/>
    <dgm:cxn modelId="{8CB301FF-C7DE-4E07-9732-28FF83F02CF7}" type="presParOf" srcId="{57E5515D-E130-44BC-B0F3-5E85524FDE95}" destId="{5CB5CB16-9675-4DD8-8CED-4BB50AE07034}" srcOrd="0" destOrd="0" presId="urn:microsoft.com/office/officeart/2018/2/layout/IconLabelDescriptionList"/>
    <dgm:cxn modelId="{E751A97F-DECB-4AA7-8354-87190D74DAA3}" type="presParOf" srcId="{57E5515D-E130-44BC-B0F3-5E85524FDE95}" destId="{EA185D23-5FB3-4719-A6B6-89AA6D1B3710}" srcOrd="1" destOrd="0" presId="urn:microsoft.com/office/officeart/2018/2/layout/IconLabelDescriptionList"/>
    <dgm:cxn modelId="{68C03BE4-B0E8-4876-A15C-697D6CDF77F4}" type="presParOf" srcId="{57E5515D-E130-44BC-B0F3-5E85524FDE95}" destId="{8A1E20C2-719B-4195-808E-D2F01252A687}" srcOrd="2" destOrd="0" presId="urn:microsoft.com/office/officeart/2018/2/layout/IconLabelDescriptionList"/>
    <dgm:cxn modelId="{2D729E1F-DA2A-49B9-9C19-A3266FC4F3E0}" type="presParOf" srcId="{57E5515D-E130-44BC-B0F3-5E85524FDE95}" destId="{50FCF73E-5845-4C79-A7FD-E5F88843F260}" srcOrd="3" destOrd="0" presId="urn:microsoft.com/office/officeart/2018/2/layout/IconLabelDescriptionList"/>
    <dgm:cxn modelId="{40F9CE48-117D-49AF-8E11-DCD413FF3B65}" type="presParOf" srcId="{57E5515D-E130-44BC-B0F3-5E85524FDE95}" destId="{E3B982A9-E5A1-4DB7-93F2-B282E0C88C1E}" srcOrd="4" destOrd="0" presId="urn:microsoft.com/office/officeart/2018/2/layout/IconLabelDescriptionList"/>
    <dgm:cxn modelId="{EA618506-4B7F-42E9-8CCA-B9ABF088C80E}" type="presParOf" srcId="{229626FA-9E3B-453D-BC13-15F7CE6C54E8}" destId="{0C1AE611-837C-4F77-850D-CAE523102142}" srcOrd="1" destOrd="0" presId="urn:microsoft.com/office/officeart/2018/2/layout/IconLabelDescriptionList"/>
    <dgm:cxn modelId="{F2ADA614-8527-40A6-B272-078F5C9A19FF}" type="presParOf" srcId="{229626FA-9E3B-453D-BC13-15F7CE6C54E8}" destId="{7326FBEF-5547-4B0F-8520-F90DFA60105D}" srcOrd="2" destOrd="0" presId="urn:microsoft.com/office/officeart/2018/2/layout/IconLabelDescriptionList"/>
    <dgm:cxn modelId="{446EE5D3-3FE3-4638-965B-06CAFA3E7877}" type="presParOf" srcId="{7326FBEF-5547-4B0F-8520-F90DFA60105D}" destId="{96A94262-53EA-445F-8481-B5DDFD4BA7FE}" srcOrd="0" destOrd="0" presId="urn:microsoft.com/office/officeart/2018/2/layout/IconLabelDescriptionList"/>
    <dgm:cxn modelId="{FB943AC7-8869-46A1-93C1-7A87668CE4FF}" type="presParOf" srcId="{7326FBEF-5547-4B0F-8520-F90DFA60105D}" destId="{D511F17B-B405-4FDE-A084-DDA7E57DCA59}" srcOrd="1" destOrd="0" presId="urn:microsoft.com/office/officeart/2018/2/layout/IconLabelDescriptionList"/>
    <dgm:cxn modelId="{E61E6EEF-7C5D-4BB8-91CF-C18C0E52F463}" type="presParOf" srcId="{7326FBEF-5547-4B0F-8520-F90DFA60105D}" destId="{4B344A35-0950-42BD-A97E-3D846670E4FD}" srcOrd="2" destOrd="0" presId="urn:microsoft.com/office/officeart/2018/2/layout/IconLabelDescriptionList"/>
    <dgm:cxn modelId="{83FBEDD4-E68B-4AA1-B073-9A3435C2B846}" type="presParOf" srcId="{7326FBEF-5547-4B0F-8520-F90DFA60105D}" destId="{97ED6D80-90AC-4B1E-9D4F-C71AEC5718EC}" srcOrd="3" destOrd="0" presId="urn:microsoft.com/office/officeart/2018/2/layout/IconLabelDescriptionList"/>
    <dgm:cxn modelId="{DA383FEA-1E7F-485D-A7F9-9D6C9B272949}" type="presParOf" srcId="{7326FBEF-5547-4B0F-8520-F90DFA60105D}" destId="{7E189DC6-F61F-4948-86E7-A17A2EFE7AD0}" srcOrd="4" destOrd="0" presId="urn:microsoft.com/office/officeart/2018/2/layout/IconLabelDescriptionList"/>
    <dgm:cxn modelId="{C1F5A943-F970-40A6-B00F-80D46F955DB9}" type="presParOf" srcId="{229626FA-9E3B-453D-BC13-15F7CE6C54E8}" destId="{DD064BBA-B4FE-4D87-91CD-2E601FE69DE2}" srcOrd="3" destOrd="0" presId="urn:microsoft.com/office/officeart/2018/2/layout/IconLabelDescriptionList"/>
    <dgm:cxn modelId="{359E2815-F2C3-4E1F-BB70-4FB7DBF68DB7}" type="presParOf" srcId="{229626FA-9E3B-453D-BC13-15F7CE6C54E8}" destId="{41B0F804-1AE5-4464-9E93-88F3336550F5}" srcOrd="4" destOrd="0" presId="urn:microsoft.com/office/officeart/2018/2/layout/IconLabelDescriptionList"/>
    <dgm:cxn modelId="{91A63446-47D1-4E23-99A2-33FA20CB6B62}" type="presParOf" srcId="{41B0F804-1AE5-4464-9E93-88F3336550F5}" destId="{1A42AEF2-405B-42B6-87F1-38EC11235692}" srcOrd="0" destOrd="0" presId="urn:microsoft.com/office/officeart/2018/2/layout/IconLabelDescriptionList"/>
    <dgm:cxn modelId="{371F748C-3677-44D2-897E-EAFE3DD808FD}" type="presParOf" srcId="{41B0F804-1AE5-4464-9E93-88F3336550F5}" destId="{49EE53A8-A97D-4CBE-A91E-B8A97DA7CF9B}" srcOrd="1" destOrd="0" presId="urn:microsoft.com/office/officeart/2018/2/layout/IconLabelDescriptionList"/>
    <dgm:cxn modelId="{E43D92E8-5299-4E54-8E7C-57E3AB6796B4}" type="presParOf" srcId="{41B0F804-1AE5-4464-9E93-88F3336550F5}" destId="{3C678C55-2AAF-47F3-99FB-BF8B5DDA421F}" srcOrd="2" destOrd="0" presId="urn:microsoft.com/office/officeart/2018/2/layout/IconLabelDescriptionList"/>
    <dgm:cxn modelId="{DE92033C-D6F7-4D66-A417-E7DD835E13CE}" type="presParOf" srcId="{41B0F804-1AE5-4464-9E93-88F3336550F5}" destId="{EEA1FFBC-422B-4047-BD1E-C72039817A2A}" srcOrd="3" destOrd="0" presId="urn:microsoft.com/office/officeart/2018/2/layout/IconLabelDescriptionList"/>
    <dgm:cxn modelId="{C9EE983B-D92B-4F2B-8395-3193EE576838}" type="presParOf" srcId="{41B0F804-1AE5-4464-9E93-88F3336550F5}" destId="{4CBF433D-D8EF-4B4B-9A19-1CAEAAB216ED}" srcOrd="4" destOrd="0" presId="urn:microsoft.com/office/officeart/2018/2/layout/IconLabelDescriptionList"/>
    <dgm:cxn modelId="{2702488C-7964-4341-8921-FE5748E8A280}" type="presParOf" srcId="{229626FA-9E3B-453D-BC13-15F7CE6C54E8}" destId="{81C9B09A-A46C-49BA-ABA8-7F692FF81CF8}" srcOrd="5" destOrd="0" presId="urn:microsoft.com/office/officeart/2018/2/layout/IconLabelDescriptionList"/>
    <dgm:cxn modelId="{7A16141C-F522-4F89-B906-FDB235BDDA77}" type="presParOf" srcId="{229626FA-9E3B-453D-BC13-15F7CE6C54E8}" destId="{2F8FE0A6-D219-4927-841E-E416A89389E1}" srcOrd="6" destOrd="0" presId="urn:microsoft.com/office/officeart/2018/2/layout/IconLabelDescriptionList"/>
    <dgm:cxn modelId="{F05338DA-BF5F-4C19-B3A8-BB585C47583D}" type="presParOf" srcId="{2F8FE0A6-D219-4927-841E-E416A89389E1}" destId="{C9C932BE-5651-4F3F-9746-3A0D86DB79D4}" srcOrd="0" destOrd="0" presId="urn:microsoft.com/office/officeart/2018/2/layout/IconLabelDescriptionList"/>
    <dgm:cxn modelId="{3AC87846-A593-45E2-9DEA-06D5D1598DEC}" type="presParOf" srcId="{2F8FE0A6-D219-4927-841E-E416A89389E1}" destId="{0804A999-0C09-4AB7-A48D-EA5DBB2DA9C5}" srcOrd="1" destOrd="0" presId="urn:microsoft.com/office/officeart/2018/2/layout/IconLabelDescriptionList"/>
    <dgm:cxn modelId="{4E154FD0-03D5-4613-AA1A-6569E1FCCA48}" type="presParOf" srcId="{2F8FE0A6-D219-4927-841E-E416A89389E1}" destId="{23739DA5-4590-4F66-977B-6FCC1D5F28BC}" srcOrd="2" destOrd="0" presId="urn:microsoft.com/office/officeart/2018/2/layout/IconLabelDescriptionList"/>
    <dgm:cxn modelId="{0195E837-270C-462B-9F79-4E88FADC8271}" type="presParOf" srcId="{2F8FE0A6-D219-4927-841E-E416A89389E1}" destId="{37950ABD-E0C7-49DF-9A27-2B9BF5AB92EE}" srcOrd="3" destOrd="0" presId="urn:microsoft.com/office/officeart/2018/2/layout/IconLabelDescriptionList"/>
    <dgm:cxn modelId="{07FE3019-62F3-45B9-A659-ABE0DC0A63E8}" type="presParOf" srcId="{2F8FE0A6-D219-4927-841E-E416A89389E1}" destId="{AFEC92E2-B774-4D0B-B568-0F51810635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DD439F-7A1F-4A12-B464-25AF7FB4FF5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03823D-4B51-44FC-91F9-769B735DAAE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Step 5: Algorithms</a:t>
          </a:r>
          <a:endParaRPr lang="en-US" sz="1800" dirty="0"/>
        </a:p>
      </dgm:t>
    </dgm:pt>
    <dgm:pt modelId="{1114BBE4-E106-4352-9987-891734C8BCA4}" type="parTrans" cxnId="{C9757CB2-BDAD-4DB7-ADB5-4E93AB03E1FC}">
      <dgm:prSet/>
      <dgm:spPr/>
      <dgm:t>
        <a:bodyPr/>
        <a:lstStyle/>
        <a:p>
          <a:endParaRPr lang="en-US"/>
        </a:p>
      </dgm:t>
    </dgm:pt>
    <dgm:pt modelId="{CD1864C7-65DF-4F53-878A-E09D678A7689}" type="sibTrans" cxnId="{C9757CB2-BDAD-4DB7-ADB5-4E93AB03E1FC}">
      <dgm:prSet phldrT="1"/>
      <dgm:spPr/>
      <dgm:t>
        <a:bodyPr/>
        <a:lstStyle/>
        <a:p>
          <a:endParaRPr lang="en-US"/>
        </a:p>
      </dgm:t>
    </dgm:pt>
    <dgm:pt modelId="{073D78D3-D06D-4FB0-AB82-7A079F6D285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Step 6: Splitting Data</a:t>
          </a:r>
        </a:p>
      </dgm:t>
    </dgm:pt>
    <dgm:pt modelId="{B857B412-1975-4461-98D9-21935420F789}" type="parTrans" cxnId="{4A743C3A-64B8-410A-9434-AF3E084FBACC}">
      <dgm:prSet/>
      <dgm:spPr/>
      <dgm:t>
        <a:bodyPr/>
        <a:lstStyle/>
        <a:p>
          <a:endParaRPr lang="en-US"/>
        </a:p>
      </dgm:t>
    </dgm:pt>
    <dgm:pt modelId="{E03B0996-7160-4C09-8730-6026A5371408}" type="sibTrans" cxnId="{4A743C3A-64B8-410A-9434-AF3E084FBACC}">
      <dgm:prSet phldrT="2"/>
      <dgm:spPr/>
      <dgm:t>
        <a:bodyPr/>
        <a:lstStyle/>
        <a:p>
          <a:endParaRPr lang="en-US"/>
        </a:p>
      </dgm:t>
    </dgm:pt>
    <dgm:pt modelId="{BDAEBAEC-39DB-4332-A502-BEA7334A553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Step 7: </a:t>
          </a:r>
          <a:r>
            <a:rPr lang="en" sz="1800" dirty="0"/>
            <a:t>Model Training and Hyperparameter Tuning</a:t>
          </a:r>
          <a:endParaRPr lang="en-US" sz="1800" dirty="0"/>
        </a:p>
      </dgm:t>
    </dgm:pt>
    <dgm:pt modelId="{FC10FA23-AD9E-4847-A4D4-2DE06125640D}" type="parTrans" cxnId="{ED1F39F3-1850-4197-970F-168AE384F50D}">
      <dgm:prSet/>
      <dgm:spPr/>
      <dgm:t>
        <a:bodyPr/>
        <a:lstStyle/>
        <a:p>
          <a:endParaRPr lang="en-US"/>
        </a:p>
      </dgm:t>
    </dgm:pt>
    <dgm:pt modelId="{941AEC5A-60A4-4F8E-8E17-DF8CE72B9986}" type="sibTrans" cxnId="{ED1F39F3-1850-4197-970F-168AE384F50D}">
      <dgm:prSet phldrT="3"/>
      <dgm:spPr/>
      <dgm:t>
        <a:bodyPr/>
        <a:lstStyle/>
        <a:p>
          <a:endParaRPr lang="en-US"/>
        </a:p>
      </dgm:t>
    </dgm:pt>
    <dgm:pt modelId="{0BE80EC6-3EFC-4597-8C0C-02A0248D6AB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Step 8: Predictions</a:t>
          </a:r>
        </a:p>
      </dgm:t>
    </dgm:pt>
    <dgm:pt modelId="{50A18A7A-B70A-461D-868D-427A322D16F0}" type="parTrans" cxnId="{22ADADD7-90C6-49D7-915F-187DD5D134BF}">
      <dgm:prSet/>
      <dgm:spPr/>
      <dgm:t>
        <a:bodyPr/>
        <a:lstStyle/>
        <a:p>
          <a:endParaRPr lang="en-US"/>
        </a:p>
      </dgm:t>
    </dgm:pt>
    <dgm:pt modelId="{623114E9-0784-43A3-961D-EABA60F669E6}" type="sibTrans" cxnId="{22ADADD7-90C6-49D7-915F-187DD5D134BF}">
      <dgm:prSet phldrT="4"/>
      <dgm:spPr/>
      <dgm:t>
        <a:bodyPr/>
        <a:lstStyle/>
        <a:p>
          <a:endParaRPr lang="en-US"/>
        </a:p>
      </dgm:t>
    </dgm:pt>
    <dgm:pt modelId="{8561D939-7593-4103-9FFF-B0239C9BF6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Involved choosing a supervised machine learning algorithm that is appropriate for the problem we are trying to solve. Examples of algorithms that we used for fraud detection include, decision trees, and random forests</a:t>
          </a:r>
        </a:p>
      </dgm:t>
    </dgm:pt>
    <dgm:pt modelId="{4BB31B3C-3C6D-433C-98AE-E379D8E9CC1B}" type="parTrans" cxnId="{0E3D2D05-D9FA-4F6C-B8CD-25DEAD5FD584}">
      <dgm:prSet/>
      <dgm:spPr/>
      <dgm:t>
        <a:bodyPr/>
        <a:lstStyle/>
        <a:p>
          <a:endParaRPr lang="en-KE"/>
        </a:p>
      </dgm:t>
    </dgm:pt>
    <dgm:pt modelId="{0F6D65AD-05DE-4CE8-AEA0-3BD15EA4F67E}" type="sibTrans" cxnId="{0E3D2D05-D9FA-4F6C-B8CD-25DEAD5FD584}">
      <dgm:prSet/>
      <dgm:spPr/>
      <dgm:t>
        <a:bodyPr/>
        <a:lstStyle/>
        <a:p>
          <a:endParaRPr lang="en-KE"/>
        </a:p>
      </dgm:t>
    </dgm:pt>
    <dgm:pt modelId="{30A462AF-0F52-4C89-A0AF-FEA00F2B3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Split the data into training and testing sets using the </a:t>
          </a:r>
          <a:r>
            <a:rPr lang="en-US" dirty="0">
              <a:solidFill>
                <a:srgbClr val="00B050"/>
              </a:solidFill>
            </a:rPr>
            <a:t>sample ( ) </a:t>
          </a:r>
          <a:r>
            <a:rPr lang="en-US" dirty="0"/>
            <a:t>function or a package like </a:t>
          </a:r>
          <a:r>
            <a:rPr lang="en-US" dirty="0">
              <a:solidFill>
                <a:srgbClr val="00B050"/>
              </a:solidFill>
            </a:rPr>
            <a:t>caret</a:t>
          </a:r>
          <a:r>
            <a:rPr lang="en-US" dirty="0"/>
            <a:t>.</a:t>
          </a:r>
        </a:p>
      </dgm:t>
    </dgm:pt>
    <dgm:pt modelId="{FAD525B4-E782-43FF-BFE5-43E90014DE54}" type="parTrans" cxnId="{BB5B1946-F048-4C74-8F0A-F862C3BC6CE2}">
      <dgm:prSet/>
      <dgm:spPr/>
      <dgm:t>
        <a:bodyPr/>
        <a:lstStyle/>
        <a:p>
          <a:endParaRPr lang="en-KE"/>
        </a:p>
      </dgm:t>
    </dgm:pt>
    <dgm:pt modelId="{E457C099-6AE2-4170-832A-F185284568B2}" type="sibTrans" cxnId="{BB5B1946-F048-4C74-8F0A-F862C3BC6CE2}">
      <dgm:prSet/>
      <dgm:spPr/>
      <dgm:t>
        <a:bodyPr/>
        <a:lstStyle/>
        <a:p>
          <a:endParaRPr lang="en-KE"/>
        </a:p>
      </dgm:t>
    </dgm:pt>
    <dgm:pt modelId="{AC13DB62-2008-4CDB-80F4-F75BC0E1565F}">
      <dgm:prSet/>
      <dgm:spPr/>
      <dgm:t>
        <a:bodyPr/>
        <a:lstStyle/>
        <a:p>
          <a:pPr>
            <a:lnSpc>
              <a:spcPct val="100000"/>
            </a:lnSpc>
          </a:pPr>
          <a:r>
            <a:rPr lang="en" dirty="0"/>
            <a:t>Train the model on the training set, evaluate its perfromance on the testing set, and fine-tune it as needed. </a:t>
          </a:r>
        </a:p>
      </dgm:t>
    </dgm:pt>
    <dgm:pt modelId="{96C5DED8-FBF3-4991-AFC5-3A221A517494}" type="parTrans" cxnId="{A8191AE6-3781-43DE-840A-15727E7A9DA0}">
      <dgm:prSet/>
      <dgm:spPr/>
      <dgm:t>
        <a:bodyPr/>
        <a:lstStyle/>
        <a:p>
          <a:endParaRPr lang="en-KE"/>
        </a:p>
      </dgm:t>
    </dgm:pt>
    <dgm:pt modelId="{AE5F5013-A204-4023-99B9-8AC06EE35720}" type="sibTrans" cxnId="{A8191AE6-3781-43DE-840A-15727E7A9DA0}">
      <dgm:prSet/>
      <dgm:spPr/>
      <dgm:t>
        <a:bodyPr/>
        <a:lstStyle/>
        <a:p>
          <a:endParaRPr lang="en-KE"/>
        </a:p>
      </dgm:t>
    </dgm:pt>
    <dgm:pt modelId="{2F086C52-8555-4873-B2DB-ACDBC013DC15}">
      <dgm:prSet/>
      <dgm:spPr/>
      <dgm:t>
        <a:bodyPr/>
        <a:lstStyle/>
        <a:p>
          <a:pPr>
            <a:lnSpc>
              <a:spcPct val="100000"/>
            </a:lnSpc>
          </a:pPr>
          <a:r>
            <a:rPr lang="en"/>
            <a:t>We used cross validation hyper-parameter tuning to improve the performance of the model.</a:t>
          </a:r>
          <a:endParaRPr lang="en-US" dirty="0"/>
        </a:p>
      </dgm:t>
    </dgm:pt>
    <dgm:pt modelId="{FFB077BF-2380-4B88-9683-360C3B1999F4}" type="parTrans" cxnId="{CEAD5361-91C2-4220-B2FF-A5BF757260AF}">
      <dgm:prSet/>
      <dgm:spPr/>
      <dgm:t>
        <a:bodyPr/>
        <a:lstStyle/>
        <a:p>
          <a:endParaRPr lang="en-KE"/>
        </a:p>
      </dgm:t>
    </dgm:pt>
    <dgm:pt modelId="{89E2576E-3538-47C8-B3BA-3EADFAACAF09}" type="sibTrans" cxnId="{CEAD5361-91C2-4220-B2FF-A5BF757260AF}">
      <dgm:prSet/>
      <dgm:spPr/>
      <dgm:t>
        <a:bodyPr/>
        <a:lstStyle/>
        <a:p>
          <a:endParaRPr lang="en-KE"/>
        </a:p>
      </dgm:t>
    </dgm:pt>
    <dgm:pt modelId="{E107F9FD-F3A9-4550-848C-631FD7C944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the trained model to make predictions on new data, such as the test dataset provided</a:t>
          </a:r>
          <a:endParaRPr lang="en-US" dirty="0"/>
        </a:p>
      </dgm:t>
    </dgm:pt>
    <dgm:pt modelId="{1CCBC63C-55E1-4BC7-A761-80B545EF70A9}" type="parTrans" cxnId="{CDFE28F9-17B1-48C0-BDD7-6AF63E45440E}">
      <dgm:prSet/>
      <dgm:spPr/>
      <dgm:t>
        <a:bodyPr/>
        <a:lstStyle/>
        <a:p>
          <a:endParaRPr lang="en-KE"/>
        </a:p>
      </dgm:t>
    </dgm:pt>
    <dgm:pt modelId="{01F90122-9062-4CC4-8939-4880F626EBBB}" type="sibTrans" cxnId="{CDFE28F9-17B1-48C0-BDD7-6AF63E45440E}">
      <dgm:prSet/>
      <dgm:spPr/>
      <dgm:t>
        <a:bodyPr/>
        <a:lstStyle/>
        <a:p>
          <a:endParaRPr lang="en-KE"/>
        </a:p>
      </dgm:t>
    </dgm:pt>
    <dgm:pt modelId="{229626FA-9E3B-453D-BC13-15F7CE6C54E8}" type="pres">
      <dgm:prSet presAssocID="{C1DD439F-7A1F-4A12-B464-25AF7FB4FF5B}" presName="root" presStyleCnt="0">
        <dgm:presLayoutVars>
          <dgm:dir/>
          <dgm:resizeHandles val="exact"/>
        </dgm:presLayoutVars>
      </dgm:prSet>
      <dgm:spPr/>
    </dgm:pt>
    <dgm:pt modelId="{57E5515D-E130-44BC-B0F3-5E85524FDE95}" type="pres">
      <dgm:prSet presAssocID="{2103823D-4B51-44FC-91F9-769B735DAAEF}" presName="compNode" presStyleCnt="0"/>
      <dgm:spPr/>
    </dgm:pt>
    <dgm:pt modelId="{5CB5CB16-9675-4DD8-8CED-4BB50AE07034}" type="pres">
      <dgm:prSet presAssocID="{2103823D-4B51-44FC-91F9-769B735DAAEF}" presName="iconRect" presStyleLbl="node1" presStyleIdx="0" presStyleCnt="4" custLinFactNeighborX="42343" custLinFactNeighborY="88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A185D23-5FB3-4719-A6B6-89AA6D1B3710}" type="pres">
      <dgm:prSet presAssocID="{2103823D-4B51-44FC-91F9-769B735DAAEF}" presName="iconSpace" presStyleCnt="0"/>
      <dgm:spPr/>
    </dgm:pt>
    <dgm:pt modelId="{8A1E20C2-719B-4195-808E-D2F01252A687}" type="pres">
      <dgm:prSet presAssocID="{2103823D-4B51-44FC-91F9-769B735DAAEF}" presName="parTx" presStyleLbl="revTx" presStyleIdx="0" presStyleCnt="8">
        <dgm:presLayoutVars>
          <dgm:chMax val="0"/>
          <dgm:chPref val="0"/>
        </dgm:presLayoutVars>
      </dgm:prSet>
      <dgm:spPr/>
    </dgm:pt>
    <dgm:pt modelId="{50FCF73E-5845-4C79-A7FD-E5F88843F260}" type="pres">
      <dgm:prSet presAssocID="{2103823D-4B51-44FC-91F9-769B735DAAEF}" presName="txSpace" presStyleCnt="0"/>
      <dgm:spPr/>
    </dgm:pt>
    <dgm:pt modelId="{E3B982A9-E5A1-4DB7-93F2-B282E0C88C1E}" type="pres">
      <dgm:prSet presAssocID="{2103823D-4B51-44FC-91F9-769B735DAAEF}" presName="desTx" presStyleLbl="revTx" presStyleIdx="1" presStyleCnt="8">
        <dgm:presLayoutVars/>
      </dgm:prSet>
      <dgm:spPr/>
    </dgm:pt>
    <dgm:pt modelId="{0C1AE611-837C-4F77-850D-CAE523102142}" type="pres">
      <dgm:prSet presAssocID="{CD1864C7-65DF-4F53-878A-E09D678A7689}" presName="sibTrans" presStyleCnt="0"/>
      <dgm:spPr/>
    </dgm:pt>
    <dgm:pt modelId="{7326FBEF-5547-4B0F-8520-F90DFA60105D}" type="pres">
      <dgm:prSet presAssocID="{073D78D3-D06D-4FB0-AB82-7A079F6D2854}" presName="compNode" presStyleCnt="0"/>
      <dgm:spPr/>
    </dgm:pt>
    <dgm:pt modelId="{96A94262-53EA-445F-8481-B5DDFD4BA7FE}" type="pres">
      <dgm:prSet presAssocID="{073D78D3-D06D-4FB0-AB82-7A079F6D2854}" presName="iconRect" presStyleLbl="node1" presStyleIdx="1" presStyleCnt="4" custLinFactNeighborX="46724" custLinFactNeighborY="885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</dgm:spPr>
    </dgm:pt>
    <dgm:pt modelId="{D511F17B-B405-4FDE-A084-DDA7E57DCA59}" type="pres">
      <dgm:prSet presAssocID="{073D78D3-D06D-4FB0-AB82-7A079F6D2854}" presName="iconSpace" presStyleCnt="0"/>
      <dgm:spPr/>
    </dgm:pt>
    <dgm:pt modelId="{4B344A35-0950-42BD-A97E-3D846670E4FD}" type="pres">
      <dgm:prSet presAssocID="{073D78D3-D06D-4FB0-AB82-7A079F6D2854}" presName="parTx" presStyleLbl="revTx" presStyleIdx="2" presStyleCnt="8">
        <dgm:presLayoutVars>
          <dgm:chMax val="0"/>
          <dgm:chPref val="0"/>
        </dgm:presLayoutVars>
      </dgm:prSet>
      <dgm:spPr/>
    </dgm:pt>
    <dgm:pt modelId="{97ED6D80-90AC-4B1E-9D4F-C71AEC5718EC}" type="pres">
      <dgm:prSet presAssocID="{073D78D3-D06D-4FB0-AB82-7A079F6D2854}" presName="txSpace" presStyleCnt="0"/>
      <dgm:spPr/>
    </dgm:pt>
    <dgm:pt modelId="{7E189DC6-F61F-4948-86E7-A17A2EFE7AD0}" type="pres">
      <dgm:prSet presAssocID="{073D78D3-D06D-4FB0-AB82-7A079F6D2854}" presName="desTx" presStyleLbl="revTx" presStyleIdx="3" presStyleCnt="8">
        <dgm:presLayoutVars/>
      </dgm:prSet>
      <dgm:spPr/>
    </dgm:pt>
    <dgm:pt modelId="{DD064BBA-B4FE-4D87-91CD-2E601FE69DE2}" type="pres">
      <dgm:prSet presAssocID="{E03B0996-7160-4C09-8730-6026A5371408}" presName="sibTrans" presStyleCnt="0"/>
      <dgm:spPr/>
    </dgm:pt>
    <dgm:pt modelId="{41B0F804-1AE5-4464-9E93-88F3336550F5}" type="pres">
      <dgm:prSet presAssocID="{BDAEBAEC-39DB-4332-A502-BEA7334A5531}" presName="compNode" presStyleCnt="0"/>
      <dgm:spPr/>
    </dgm:pt>
    <dgm:pt modelId="{1A42AEF2-405B-42B6-87F1-38EC11235692}" type="pres">
      <dgm:prSet presAssocID="{BDAEBAEC-39DB-4332-A502-BEA7334A5531}" presName="iconRect" presStyleLbl="node1" presStyleIdx="2" presStyleCnt="4" custLinFactNeighborX="55484" custLinFactNeighborY="88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EE53A8-A97D-4CBE-A91E-B8A97DA7CF9B}" type="pres">
      <dgm:prSet presAssocID="{BDAEBAEC-39DB-4332-A502-BEA7334A5531}" presName="iconSpace" presStyleCnt="0"/>
      <dgm:spPr/>
    </dgm:pt>
    <dgm:pt modelId="{3C678C55-2AAF-47F3-99FB-BF8B5DDA421F}" type="pres">
      <dgm:prSet presAssocID="{BDAEBAEC-39DB-4332-A502-BEA7334A5531}" presName="parTx" presStyleLbl="revTx" presStyleIdx="4" presStyleCnt="8">
        <dgm:presLayoutVars>
          <dgm:chMax val="0"/>
          <dgm:chPref val="0"/>
        </dgm:presLayoutVars>
      </dgm:prSet>
      <dgm:spPr/>
    </dgm:pt>
    <dgm:pt modelId="{EEA1FFBC-422B-4047-BD1E-C72039817A2A}" type="pres">
      <dgm:prSet presAssocID="{BDAEBAEC-39DB-4332-A502-BEA7334A5531}" presName="txSpace" presStyleCnt="0"/>
      <dgm:spPr/>
    </dgm:pt>
    <dgm:pt modelId="{4CBF433D-D8EF-4B4B-9A19-1CAEAAB216ED}" type="pres">
      <dgm:prSet presAssocID="{BDAEBAEC-39DB-4332-A502-BEA7334A5531}" presName="desTx" presStyleLbl="revTx" presStyleIdx="5" presStyleCnt="8">
        <dgm:presLayoutVars/>
      </dgm:prSet>
      <dgm:spPr/>
    </dgm:pt>
    <dgm:pt modelId="{81C9B09A-A46C-49BA-ABA8-7F692FF81CF8}" type="pres">
      <dgm:prSet presAssocID="{941AEC5A-60A4-4F8E-8E17-DF8CE72B9986}" presName="sibTrans" presStyleCnt="0"/>
      <dgm:spPr/>
    </dgm:pt>
    <dgm:pt modelId="{2F8FE0A6-D219-4927-841E-E416A89389E1}" type="pres">
      <dgm:prSet presAssocID="{0BE80EC6-3EFC-4597-8C0C-02A0248D6AB2}" presName="compNode" presStyleCnt="0"/>
      <dgm:spPr/>
    </dgm:pt>
    <dgm:pt modelId="{C9C932BE-5651-4F3F-9746-3A0D86DB79D4}" type="pres">
      <dgm:prSet presAssocID="{0BE80EC6-3EFC-4597-8C0C-02A0248D6AB2}" presName="iconRect" presStyleLbl="node1" presStyleIdx="3" presStyleCnt="4" custLinFactNeighborX="52564" custLinFactNeighborY="768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804A999-0C09-4AB7-A48D-EA5DBB2DA9C5}" type="pres">
      <dgm:prSet presAssocID="{0BE80EC6-3EFC-4597-8C0C-02A0248D6AB2}" presName="iconSpace" presStyleCnt="0"/>
      <dgm:spPr/>
    </dgm:pt>
    <dgm:pt modelId="{23739DA5-4590-4F66-977B-6FCC1D5F28BC}" type="pres">
      <dgm:prSet presAssocID="{0BE80EC6-3EFC-4597-8C0C-02A0248D6AB2}" presName="parTx" presStyleLbl="revTx" presStyleIdx="6" presStyleCnt="8">
        <dgm:presLayoutVars>
          <dgm:chMax val="0"/>
          <dgm:chPref val="0"/>
        </dgm:presLayoutVars>
      </dgm:prSet>
      <dgm:spPr/>
    </dgm:pt>
    <dgm:pt modelId="{37950ABD-E0C7-49DF-9A27-2B9BF5AB92EE}" type="pres">
      <dgm:prSet presAssocID="{0BE80EC6-3EFC-4597-8C0C-02A0248D6AB2}" presName="txSpace" presStyleCnt="0"/>
      <dgm:spPr/>
    </dgm:pt>
    <dgm:pt modelId="{AFEC92E2-B774-4D0B-B568-0F51810635B4}" type="pres">
      <dgm:prSet presAssocID="{0BE80EC6-3EFC-4597-8C0C-02A0248D6AB2}" presName="desTx" presStyleLbl="revTx" presStyleIdx="7" presStyleCnt="8">
        <dgm:presLayoutVars/>
      </dgm:prSet>
      <dgm:spPr/>
    </dgm:pt>
  </dgm:ptLst>
  <dgm:cxnLst>
    <dgm:cxn modelId="{0E3D2D05-D9FA-4F6C-B8CD-25DEAD5FD584}" srcId="{2103823D-4B51-44FC-91F9-769B735DAAEF}" destId="{8561D939-7593-4103-9FFF-B0239C9BF683}" srcOrd="0" destOrd="0" parTransId="{4BB31B3C-3C6D-433C-98AE-E379D8E9CC1B}" sibTransId="{0F6D65AD-05DE-4CE8-AEA0-3BD15EA4F67E}"/>
    <dgm:cxn modelId="{D2F80436-5F0C-49F8-B063-2D586AC9C2CE}" type="presOf" srcId="{0BE80EC6-3EFC-4597-8C0C-02A0248D6AB2}" destId="{23739DA5-4590-4F66-977B-6FCC1D5F28BC}" srcOrd="0" destOrd="0" presId="urn:microsoft.com/office/officeart/2018/2/layout/IconLabelDescriptionList"/>
    <dgm:cxn modelId="{4A743C3A-64B8-410A-9434-AF3E084FBACC}" srcId="{C1DD439F-7A1F-4A12-B464-25AF7FB4FF5B}" destId="{073D78D3-D06D-4FB0-AB82-7A079F6D2854}" srcOrd="1" destOrd="0" parTransId="{B857B412-1975-4461-98D9-21935420F789}" sibTransId="{E03B0996-7160-4C09-8730-6026A5371408}"/>
    <dgm:cxn modelId="{CEAD5361-91C2-4220-B2FF-A5BF757260AF}" srcId="{BDAEBAEC-39DB-4332-A502-BEA7334A5531}" destId="{2F086C52-8555-4873-B2DB-ACDBC013DC15}" srcOrd="1" destOrd="0" parTransId="{FFB077BF-2380-4B88-9683-360C3B1999F4}" sibTransId="{89E2576E-3538-47C8-B3BA-3EADFAACAF09}"/>
    <dgm:cxn modelId="{BB5B1946-F048-4C74-8F0A-F862C3BC6CE2}" srcId="{073D78D3-D06D-4FB0-AB82-7A079F6D2854}" destId="{30A462AF-0F52-4C89-A0AF-FEA00F2B3916}" srcOrd="0" destOrd="0" parTransId="{FAD525B4-E782-43FF-BFE5-43E90014DE54}" sibTransId="{E457C099-6AE2-4170-832A-F185284568B2}"/>
    <dgm:cxn modelId="{6D7F507D-9335-4B92-882A-4AA49191BF04}" type="presOf" srcId="{BDAEBAEC-39DB-4332-A502-BEA7334A5531}" destId="{3C678C55-2AAF-47F3-99FB-BF8B5DDA421F}" srcOrd="0" destOrd="0" presId="urn:microsoft.com/office/officeart/2018/2/layout/IconLabelDescriptionList"/>
    <dgm:cxn modelId="{CEA6319F-8548-4AA1-884D-746624E17AB8}" type="presOf" srcId="{C1DD439F-7A1F-4A12-B464-25AF7FB4FF5B}" destId="{229626FA-9E3B-453D-BC13-15F7CE6C54E8}" srcOrd="0" destOrd="0" presId="urn:microsoft.com/office/officeart/2018/2/layout/IconLabelDescriptionList"/>
    <dgm:cxn modelId="{FA217EAF-8BB7-4C79-BD59-E395011E2BC6}" type="presOf" srcId="{2F086C52-8555-4873-B2DB-ACDBC013DC15}" destId="{4CBF433D-D8EF-4B4B-9A19-1CAEAAB216ED}" srcOrd="0" destOrd="1" presId="urn:microsoft.com/office/officeart/2018/2/layout/IconLabelDescriptionList"/>
    <dgm:cxn modelId="{6F2281AF-C74D-44B9-94B0-6584EA78AED7}" type="presOf" srcId="{2103823D-4B51-44FC-91F9-769B735DAAEF}" destId="{8A1E20C2-719B-4195-808E-D2F01252A687}" srcOrd="0" destOrd="0" presId="urn:microsoft.com/office/officeart/2018/2/layout/IconLabelDescriptionList"/>
    <dgm:cxn modelId="{C9757CB2-BDAD-4DB7-ADB5-4E93AB03E1FC}" srcId="{C1DD439F-7A1F-4A12-B464-25AF7FB4FF5B}" destId="{2103823D-4B51-44FC-91F9-769B735DAAEF}" srcOrd="0" destOrd="0" parTransId="{1114BBE4-E106-4352-9987-891734C8BCA4}" sibTransId="{CD1864C7-65DF-4F53-878A-E09D678A7689}"/>
    <dgm:cxn modelId="{4B737ABB-5D19-4B93-B06B-396CBCCCFE44}" type="presOf" srcId="{AC13DB62-2008-4CDB-80F4-F75BC0E1565F}" destId="{4CBF433D-D8EF-4B4B-9A19-1CAEAAB216ED}" srcOrd="0" destOrd="0" presId="urn:microsoft.com/office/officeart/2018/2/layout/IconLabelDescriptionList"/>
    <dgm:cxn modelId="{68F335C7-C904-4B73-B8A2-7CCF2BE7A60F}" type="presOf" srcId="{E107F9FD-F3A9-4550-848C-631FD7C94455}" destId="{AFEC92E2-B774-4D0B-B568-0F51810635B4}" srcOrd="0" destOrd="0" presId="urn:microsoft.com/office/officeart/2018/2/layout/IconLabelDescriptionList"/>
    <dgm:cxn modelId="{58FDF0C9-863A-4ADE-9494-E1FB494F5A5E}" type="presOf" srcId="{073D78D3-D06D-4FB0-AB82-7A079F6D2854}" destId="{4B344A35-0950-42BD-A97E-3D846670E4FD}" srcOrd="0" destOrd="0" presId="urn:microsoft.com/office/officeart/2018/2/layout/IconLabelDescriptionList"/>
    <dgm:cxn modelId="{22ADADD7-90C6-49D7-915F-187DD5D134BF}" srcId="{C1DD439F-7A1F-4A12-B464-25AF7FB4FF5B}" destId="{0BE80EC6-3EFC-4597-8C0C-02A0248D6AB2}" srcOrd="3" destOrd="0" parTransId="{50A18A7A-B70A-461D-868D-427A322D16F0}" sibTransId="{623114E9-0784-43A3-961D-EABA60F669E6}"/>
    <dgm:cxn modelId="{A8191AE6-3781-43DE-840A-15727E7A9DA0}" srcId="{BDAEBAEC-39DB-4332-A502-BEA7334A5531}" destId="{AC13DB62-2008-4CDB-80F4-F75BC0E1565F}" srcOrd="0" destOrd="0" parTransId="{96C5DED8-FBF3-4991-AFC5-3A221A517494}" sibTransId="{AE5F5013-A204-4023-99B9-8AC06EE35720}"/>
    <dgm:cxn modelId="{662892EB-E01F-4F80-BC37-B6617D552878}" type="presOf" srcId="{30A462AF-0F52-4C89-A0AF-FEA00F2B3916}" destId="{7E189DC6-F61F-4948-86E7-A17A2EFE7AD0}" srcOrd="0" destOrd="0" presId="urn:microsoft.com/office/officeart/2018/2/layout/IconLabelDescriptionList"/>
    <dgm:cxn modelId="{999C04EF-A8F5-4CFE-92AB-D52C503A7C1B}" type="presOf" srcId="{8561D939-7593-4103-9FFF-B0239C9BF683}" destId="{E3B982A9-E5A1-4DB7-93F2-B282E0C88C1E}" srcOrd="0" destOrd="0" presId="urn:microsoft.com/office/officeart/2018/2/layout/IconLabelDescriptionList"/>
    <dgm:cxn modelId="{ED1F39F3-1850-4197-970F-168AE384F50D}" srcId="{C1DD439F-7A1F-4A12-B464-25AF7FB4FF5B}" destId="{BDAEBAEC-39DB-4332-A502-BEA7334A5531}" srcOrd="2" destOrd="0" parTransId="{FC10FA23-AD9E-4847-A4D4-2DE06125640D}" sibTransId="{941AEC5A-60A4-4F8E-8E17-DF8CE72B9986}"/>
    <dgm:cxn modelId="{CDFE28F9-17B1-48C0-BDD7-6AF63E45440E}" srcId="{0BE80EC6-3EFC-4597-8C0C-02A0248D6AB2}" destId="{E107F9FD-F3A9-4550-848C-631FD7C94455}" srcOrd="0" destOrd="0" parTransId="{1CCBC63C-55E1-4BC7-A761-80B545EF70A9}" sibTransId="{01F90122-9062-4CC4-8939-4880F626EBBB}"/>
    <dgm:cxn modelId="{E779B872-4812-4ABC-9EC3-102A6AA48E90}" type="presParOf" srcId="{229626FA-9E3B-453D-BC13-15F7CE6C54E8}" destId="{57E5515D-E130-44BC-B0F3-5E85524FDE95}" srcOrd="0" destOrd="0" presId="urn:microsoft.com/office/officeart/2018/2/layout/IconLabelDescriptionList"/>
    <dgm:cxn modelId="{8CB301FF-C7DE-4E07-9732-28FF83F02CF7}" type="presParOf" srcId="{57E5515D-E130-44BC-B0F3-5E85524FDE95}" destId="{5CB5CB16-9675-4DD8-8CED-4BB50AE07034}" srcOrd="0" destOrd="0" presId="urn:microsoft.com/office/officeart/2018/2/layout/IconLabelDescriptionList"/>
    <dgm:cxn modelId="{E751A97F-DECB-4AA7-8354-87190D74DAA3}" type="presParOf" srcId="{57E5515D-E130-44BC-B0F3-5E85524FDE95}" destId="{EA185D23-5FB3-4719-A6B6-89AA6D1B3710}" srcOrd="1" destOrd="0" presId="urn:microsoft.com/office/officeart/2018/2/layout/IconLabelDescriptionList"/>
    <dgm:cxn modelId="{68C03BE4-B0E8-4876-A15C-697D6CDF77F4}" type="presParOf" srcId="{57E5515D-E130-44BC-B0F3-5E85524FDE95}" destId="{8A1E20C2-719B-4195-808E-D2F01252A687}" srcOrd="2" destOrd="0" presId="urn:microsoft.com/office/officeart/2018/2/layout/IconLabelDescriptionList"/>
    <dgm:cxn modelId="{2D729E1F-DA2A-49B9-9C19-A3266FC4F3E0}" type="presParOf" srcId="{57E5515D-E130-44BC-B0F3-5E85524FDE95}" destId="{50FCF73E-5845-4C79-A7FD-E5F88843F260}" srcOrd="3" destOrd="0" presId="urn:microsoft.com/office/officeart/2018/2/layout/IconLabelDescriptionList"/>
    <dgm:cxn modelId="{40F9CE48-117D-49AF-8E11-DCD413FF3B65}" type="presParOf" srcId="{57E5515D-E130-44BC-B0F3-5E85524FDE95}" destId="{E3B982A9-E5A1-4DB7-93F2-B282E0C88C1E}" srcOrd="4" destOrd="0" presId="urn:microsoft.com/office/officeart/2018/2/layout/IconLabelDescriptionList"/>
    <dgm:cxn modelId="{EA618506-4B7F-42E9-8CCA-B9ABF088C80E}" type="presParOf" srcId="{229626FA-9E3B-453D-BC13-15F7CE6C54E8}" destId="{0C1AE611-837C-4F77-850D-CAE523102142}" srcOrd="1" destOrd="0" presId="urn:microsoft.com/office/officeart/2018/2/layout/IconLabelDescriptionList"/>
    <dgm:cxn modelId="{F2ADA614-8527-40A6-B272-078F5C9A19FF}" type="presParOf" srcId="{229626FA-9E3B-453D-BC13-15F7CE6C54E8}" destId="{7326FBEF-5547-4B0F-8520-F90DFA60105D}" srcOrd="2" destOrd="0" presId="urn:microsoft.com/office/officeart/2018/2/layout/IconLabelDescriptionList"/>
    <dgm:cxn modelId="{446EE5D3-3FE3-4638-965B-06CAFA3E7877}" type="presParOf" srcId="{7326FBEF-5547-4B0F-8520-F90DFA60105D}" destId="{96A94262-53EA-445F-8481-B5DDFD4BA7FE}" srcOrd="0" destOrd="0" presId="urn:microsoft.com/office/officeart/2018/2/layout/IconLabelDescriptionList"/>
    <dgm:cxn modelId="{FB943AC7-8869-46A1-93C1-7A87668CE4FF}" type="presParOf" srcId="{7326FBEF-5547-4B0F-8520-F90DFA60105D}" destId="{D511F17B-B405-4FDE-A084-DDA7E57DCA59}" srcOrd="1" destOrd="0" presId="urn:microsoft.com/office/officeart/2018/2/layout/IconLabelDescriptionList"/>
    <dgm:cxn modelId="{E61E6EEF-7C5D-4BB8-91CF-C18C0E52F463}" type="presParOf" srcId="{7326FBEF-5547-4B0F-8520-F90DFA60105D}" destId="{4B344A35-0950-42BD-A97E-3D846670E4FD}" srcOrd="2" destOrd="0" presId="urn:microsoft.com/office/officeart/2018/2/layout/IconLabelDescriptionList"/>
    <dgm:cxn modelId="{83FBEDD4-E68B-4AA1-B073-9A3435C2B846}" type="presParOf" srcId="{7326FBEF-5547-4B0F-8520-F90DFA60105D}" destId="{97ED6D80-90AC-4B1E-9D4F-C71AEC5718EC}" srcOrd="3" destOrd="0" presId="urn:microsoft.com/office/officeart/2018/2/layout/IconLabelDescriptionList"/>
    <dgm:cxn modelId="{DA383FEA-1E7F-485D-A7F9-9D6C9B272949}" type="presParOf" srcId="{7326FBEF-5547-4B0F-8520-F90DFA60105D}" destId="{7E189DC6-F61F-4948-86E7-A17A2EFE7AD0}" srcOrd="4" destOrd="0" presId="urn:microsoft.com/office/officeart/2018/2/layout/IconLabelDescriptionList"/>
    <dgm:cxn modelId="{C1F5A943-F970-40A6-B00F-80D46F955DB9}" type="presParOf" srcId="{229626FA-9E3B-453D-BC13-15F7CE6C54E8}" destId="{DD064BBA-B4FE-4D87-91CD-2E601FE69DE2}" srcOrd="3" destOrd="0" presId="urn:microsoft.com/office/officeart/2018/2/layout/IconLabelDescriptionList"/>
    <dgm:cxn modelId="{359E2815-F2C3-4E1F-BB70-4FB7DBF68DB7}" type="presParOf" srcId="{229626FA-9E3B-453D-BC13-15F7CE6C54E8}" destId="{41B0F804-1AE5-4464-9E93-88F3336550F5}" srcOrd="4" destOrd="0" presId="urn:microsoft.com/office/officeart/2018/2/layout/IconLabelDescriptionList"/>
    <dgm:cxn modelId="{91A63446-47D1-4E23-99A2-33FA20CB6B62}" type="presParOf" srcId="{41B0F804-1AE5-4464-9E93-88F3336550F5}" destId="{1A42AEF2-405B-42B6-87F1-38EC11235692}" srcOrd="0" destOrd="0" presId="urn:microsoft.com/office/officeart/2018/2/layout/IconLabelDescriptionList"/>
    <dgm:cxn modelId="{371F748C-3677-44D2-897E-EAFE3DD808FD}" type="presParOf" srcId="{41B0F804-1AE5-4464-9E93-88F3336550F5}" destId="{49EE53A8-A97D-4CBE-A91E-B8A97DA7CF9B}" srcOrd="1" destOrd="0" presId="urn:microsoft.com/office/officeart/2018/2/layout/IconLabelDescriptionList"/>
    <dgm:cxn modelId="{E43D92E8-5299-4E54-8E7C-57E3AB6796B4}" type="presParOf" srcId="{41B0F804-1AE5-4464-9E93-88F3336550F5}" destId="{3C678C55-2AAF-47F3-99FB-BF8B5DDA421F}" srcOrd="2" destOrd="0" presId="urn:microsoft.com/office/officeart/2018/2/layout/IconLabelDescriptionList"/>
    <dgm:cxn modelId="{DE92033C-D6F7-4D66-A417-E7DD835E13CE}" type="presParOf" srcId="{41B0F804-1AE5-4464-9E93-88F3336550F5}" destId="{EEA1FFBC-422B-4047-BD1E-C72039817A2A}" srcOrd="3" destOrd="0" presId="urn:microsoft.com/office/officeart/2018/2/layout/IconLabelDescriptionList"/>
    <dgm:cxn modelId="{C9EE983B-D92B-4F2B-8395-3193EE576838}" type="presParOf" srcId="{41B0F804-1AE5-4464-9E93-88F3336550F5}" destId="{4CBF433D-D8EF-4B4B-9A19-1CAEAAB216ED}" srcOrd="4" destOrd="0" presId="urn:microsoft.com/office/officeart/2018/2/layout/IconLabelDescriptionList"/>
    <dgm:cxn modelId="{2702488C-7964-4341-8921-FE5748E8A280}" type="presParOf" srcId="{229626FA-9E3B-453D-BC13-15F7CE6C54E8}" destId="{81C9B09A-A46C-49BA-ABA8-7F692FF81CF8}" srcOrd="5" destOrd="0" presId="urn:microsoft.com/office/officeart/2018/2/layout/IconLabelDescriptionList"/>
    <dgm:cxn modelId="{7A16141C-F522-4F89-B906-FDB235BDDA77}" type="presParOf" srcId="{229626FA-9E3B-453D-BC13-15F7CE6C54E8}" destId="{2F8FE0A6-D219-4927-841E-E416A89389E1}" srcOrd="6" destOrd="0" presId="urn:microsoft.com/office/officeart/2018/2/layout/IconLabelDescriptionList"/>
    <dgm:cxn modelId="{F05338DA-BF5F-4C19-B3A8-BB585C47583D}" type="presParOf" srcId="{2F8FE0A6-D219-4927-841E-E416A89389E1}" destId="{C9C932BE-5651-4F3F-9746-3A0D86DB79D4}" srcOrd="0" destOrd="0" presId="urn:microsoft.com/office/officeart/2018/2/layout/IconLabelDescriptionList"/>
    <dgm:cxn modelId="{3AC87846-A593-45E2-9DEA-06D5D1598DEC}" type="presParOf" srcId="{2F8FE0A6-D219-4927-841E-E416A89389E1}" destId="{0804A999-0C09-4AB7-A48D-EA5DBB2DA9C5}" srcOrd="1" destOrd="0" presId="urn:microsoft.com/office/officeart/2018/2/layout/IconLabelDescriptionList"/>
    <dgm:cxn modelId="{4E154FD0-03D5-4613-AA1A-6569E1FCCA48}" type="presParOf" srcId="{2F8FE0A6-D219-4927-841E-E416A89389E1}" destId="{23739DA5-4590-4F66-977B-6FCC1D5F28BC}" srcOrd="2" destOrd="0" presId="urn:microsoft.com/office/officeart/2018/2/layout/IconLabelDescriptionList"/>
    <dgm:cxn modelId="{0195E837-270C-462B-9F79-4E88FADC8271}" type="presParOf" srcId="{2F8FE0A6-D219-4927-841E-E416A89389E1}" destId="{37950ABD-E0C7-49DF-9A27-2B9BF5AB92EE}" srcOrd="3" destOrd="0" presId="urn:microsoft.com/office/officeart/2018/2/layout/IconLabelDescriptionList"/>
    <dgm:cxn modelId="{07FE3019-62F3-45B9-A659-ABE0DC0A63E8}" type="presParOf" srcId="{2F8FE0A6-D219-4927-841E-E416A89389E1}" destId="{AFEC92E2-B774-4D0B-B568-0F51810635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F450E8-1E42-42CC-AE23-F666C8595EE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KE"/>
        </a:p>
      </dgm:t>
    </dgm:pt>
    <dgm:pt modelId="{1FF15595-F9AF-49E9-A444-714F3C9A1C32}">
      <dgm:prSet/>
      <dgm:spPr/>
      <dgm:t>
        <a:bodyPr/>
        <a:lstStyle/>
        <a:p>
          <a:r>
            <a:rPr lang="en-US" dirty="0"/>
            <a:t>1. </a:t>
          </a:r>
          <a:r>
            <a:rPr lang="en-KE" dirty="0"/>
            <a:t>"</a:t>
          </a:r>
          <a:r>
            <a:rPr lang="en-KE" dirty="0" err="1"/>
            <a:t>TransactionAmt</a:t>
          </a:r>
          <a:r>
            <a:rPr lang="en-KE" dirty="0"/>
            <a:t>" and "</a:t>
          </a:r>
          <a:r>
            <a:rPr lang="en-KE" dirty="0" err="1"/>
            <a:t>TransactionDT</a:t>
          </a:r>
          <a:r>
            <a:rPr lang="en-KE" dirty="0"/>
            <a:t>" are important predictors: These two variables are likely to have a strong influence on the model's predictions. "</a:t>
          </a:r>
          <a:r>
            <a:rPr lang="en-KE" dirty="0" err="1"/>
            <a:t>TransactionAmt</a:t>
          </a:r>
          <a:r>
            <a:rPr lang="en-KE" dirty="0"/>
            <a:t>" represents the amount of money involved in the transaction, and "</a:t>
          </a:r>
          <a:r>
            <a:rPr lang="en-KE" dirty="0" err="1"/>
            <a:t>TransactionDT</a:t>
          </a:r>
          <a:r>
            <a:rPr lang="en-KE" dirty="0"/>
            <a:t>" represents the time elapsed since the first transaction in the dataset. Both of these variables are likely to be important predictors of fraud.</a:t>
          </a:r>
        </a:p>
      </dgm:t>
    </dgm:pt>
    <dgm:pt modelId="{C402C85A-AF19-4975-9124-364A80D32A90}" type="parTrans" cxnId="{DEEB16A4-3404-4878-9EB6-E924D7AE3281}">
      <dgm:prSet/>
      <dgm:spPr/>
      <dgm:t>
        <a:bodyPr/>
        <a:lstStyle/>
        <a:p>
          <a:endParaRPr lang="en-KE"/>
        </a:p>
      </dgm:t>
    </dgm:pt>
    <dgm:pt modelId="{EBF1E521-8683-407F-AD7A-DB6DDBBEDA21}" type="sibTrans" cxnId="{DEEB16A4-3404-4878-9EB6-E924D7AE3281}">
      <dgm:prSet/>
      <dgm:spPr/>
      <dgm:t>
        <a:bodyPr/>
        <a:lstStyle/>
        <a:p>
          <a:endParaRPr lang="en-KE"/>
        </a:p>
      </dgm:t>
    </dgm:pt>
    <dgm:pt modelId="{A0BC3E22-AB57-4A7F-876A-B94E756D7536}">
      <dgm:prSet/>
      <dgm:spPr/>
      <dgm:t>
        <a:bodyPr/>
        <a:lstStyle/>
        <a:p>
          <a:r>
            <a:rPr lang="en-US"/>
            <a:t>2. </a:t>
          </a:r>
          <a:r>
            <a:rPr lang="en-KE"/>
            <a:t>"card4" and "card6" variables can also be useful: "card4" and "card6" variables represent the credit card issuer and type, respectively. These variables could provide additional information that may help to distinguish fraudulent transactions from non-fraudulent transactions.</a:t>
          </a:r>
        </a:p>
      </dgm:t>
    </dgm:pt>
    <dgm:pt modelId="{94A434C9-3A45-47D2-A80D-C07BF4755582}" type="parTrans" cxnId="{86D3B6B1-7236-43D3-B0CA-C7598C3DFA89}">
      <dgm:prSet/>
      <dgm:spPr/>
      <dgm:t>
        <a:bodyPr/>
        <a:lstStyle/>
        <a:p>
          <a:endParaRPr lang="en-KE"/>
        </a:p>
      </dgm:t>
    </dgm:pt>
    <dgm:pt modelId="{CD448B7C-E663-4272-9967-1B583007BD42}" type="sibTrans" cxnId="{86D3B6B1-7236-43D3-B0CA-C7598C3DFA89}">
      <dgm:prSet/>
      <dgm:spPr/>
      <dgm:t>
        <a:bodyPr/>
        <a:lstStyle/>
        <a:p>
          <a:endParaRPr lang="en-KE"/>
        </a:p>
      </dgm:t>
    </dgm:pt>
    <dgm:pt modelId="{97E8BCAA-D02C-4378-9EEF-11EEBC0F5544}">
      <dgm:prSet/>
      <dgm:spPr/>
      <dgm:t>
        <a:bodyPr/>
        <a:lstStyle/>
        <a:p>
          <a:r>
            <a:rPr lang="en-US"/>
            <a:t>3. </a:t>
          </a:r>
          <a:r>
            <a:rPr lang="en-KE"/>
            <a:t>The model's performance may be affected by class imbalance: The dataset is imbalanced, with a relatively small number of fraudulent transactions compared to non-fraudulent transactions. This may make it more challenging for the model to accurately identify fraudulent transactions.</a:t>
          </a:r>
        </a:p>
      </dgm:t>
    </dgm:pt>
    <dgm:pt modelId="{1130D851-0561-404E-BA5F-D78209FC6FC5}" type="parTrans" cxnId="{2DEDB17E-98B4-4A7A-95F5-DF55DF1AB350}">
      <dgm:prSet/>
      <dgm:spPr/>
      <dgm:t>
        <a:bodyPr/>
        <a:lstStyle/>
        <a:p>
          <a:endParaRPr lang="en-KE"/>
        </a:p>
      </dgm:t>
    </dgm:pt>
    <dgm:pt modelId="{6D03A7C2-A583-4634-9C11-9155F3D81534}" type="sibTrans" cxnId="{2DEDB17E-98B4-4A7A-95F5-DF55DF1AB350}">
      <dgm:prSet/>
      <dgm:spPr/>
      <dgm:t>
        <a:bodyPr/>
        <a:lstStyle/>
        <a:p>
          <a:endParaRPr lang="en-KE"/>
        </a:p>
      </dgm:t>
    </dgm:pt>
    <dgm:pt modelId="{576DD051-5862-4472-96AC-F7CEDCA1CB1E}">
      <dgm:prSet/>
      <dgm:spPr/>
      <dgm:t>
        <a:bodyPr/>
        <a:lstStyle/>
        <a:p>
          <a:r>
            <a:rPr lang="en-US" dirty="0"/>
            <a:t>4. </a:t>
          </a:r>
          <a:r>
            <a:rPr lang="en-KE" dirty="0"/>
            <a:t>Further feature engineering or selection may be necessary: While these variables provide some predictive power, additional variables or feature engineering may be needed to improve the model's accuracy.</a:t>
          </a:r>
        </a:p>
      </dgm:t>
    </dgm:pt>
    <dgm:pt modelId="{33838DC7-9969-4906-979F-A1DA569F2E9B}" type="parTrans" cxnId="{8B1C8CD1-7D28-45B4-A663-8D036EE8E6A7}">
      <dgm:prSet/>
      <dgm:spPr/>
      <dgm:t>
        <a:bodyPr/>
        <a:lstStyle/>
        <a:p>
          <a:endParaRPr lang="en-KE"/>
        </a:p>
      </dgm:t>
    </dgm:pt>
    <dgm:pt modelId="{9AF63BAF-9AB5-4116-BAE2-1E17FF608612}" type="sibTrans" cxnId="{8B1C8CD1-7D28-45B4-A663-8D036EE8E6A7}">
      <dgm:prSet/>
      <dgm:spPr/>
      <dgm:t>
        <a:bodyPr/>
        <a:lstStyle/>
        <a:p>
          <a:endParaRPr lang="en-KE"/>
        </a:p>
      </dgm:t>
    </dgm:pt>
    <dgm:pt modelId="{0759A44B-7F47-41FB-B495-890C60C62868}" type="pres">
      <dgm:prSet presAssocID="{DBF450E8-1E42-42CC-AE23-F666C8595EEA}" presName="outerComposite" presStyleCnt="0">
        <dgm:presLayoutVars>
          <dgm:chMax val="5"/>
          <dgm:dir/>
          <dgm:resizeHandles val="exact"/>
        </dgm:presLayoutVars>
      </dgm:prSet>
      <dgm:spPr/>
    </dgm:pt>
    <dgm:pt modelId="{9BD558D7-C8B1-4A97-854E-20F89AD753BD}" type="pres">
      <dgm:prSet presAssocID="{DBF450E8-1E42-42CC-AE23-F666C8595EEA}" presName="dummyMaxCanvas" presStyleCnt="0">
        <dgm:presLayoutVars/>
      </dgm:prSet>
      <dgm:spPr/>
    </dgm:pt>
    <dgm:pt modelId="{0B604AF3-7C57-4E00-8E32-A1EAD3F4A0E6}" type="pres">
      <dgm:prSet presAssocID="{DBF450E8-1E42-42CC-AE23-F666C8595EEA}" presName="FourNodes_1" presStyleLbl="node1" presStyleIdx="0" presStyleCnt="4">
        <dgm:presLayoutVars>
          <dgm:bulletEnabled val="1"/>
        </dgm:presLayoutVars>
      </dgm:prSet>
      <dgm:spPr/>
    </dgm:pt>
    <dgm:pt modelId="{82A79E73-1A52-4BAC-9167-45413A43D5FC}" type="pres">
      <dgm:prSet presAssocID="{DBF450E8-1E42-42CC-AE23-F666C8595EEA}" presName="FourNodes_2" presStyleLbl="node1" presStyleIdx="1" presStyleCnt="4">
        <dgm:presLayoutVars>
          <dgm:bulletEnabled val="1"/>
        </dgm:presLayoutVars>
      </dgm:prSet>
      <dgm:spPr/>
    </dgm:pt>
    <dgm:pt modelId="{4C9BA25A-1D15-4391-9CF7-9295018BA70D}" type="pres">
      <dgm:prSet presAssocID="{DBF450E8-1E42-42CC-AE23-F666C8595EEA}" presName="FourNodes_3" presStyleLbl="node1" presStyleIdx="2" presStyleCnt="4">
        <dgm:presLayoutVars>
          <dgm:bulletEnabled val="1"/>
        </dgm:presLayoutVars>
      </dgm:prSet>
      <dgm:spPr/>
    </dgm:pt>
    <dgm:pt modelId="{9F4B44DF-04DC-416E-BB9E-8B3E8B997743}" type="pres">
      <dgm:prSet presAssocID="{DBF450E8-1E42-42CC-AE23-F666C8595EEA}" presName="FourNodes_4" presStyleLbl="node1" presStyleIdx="3" presStyleCnt="4">
        <dgm:presLayoutVars>
          <dgm:bulletEnabled val="1"/>
        </dgm:presLayoutVars>
      </dgm:prSet>
      <dgm:spPr/>
    </dgm:pt>
    <dgm:pt modelId="{F6C8005B-6972-458F-91DE-E661FFCE054E}" type="pres">
      <dgm:prSet presAssocID="{DBF450E8-1E42-42CC-AE23-F666C8595EEA}" presName="FourConn_1-2" presStyleLbl="fgAccFollowNode1" presStyleIdx="0" presStyleCnt="3">
        <dgm:presLayoutVars>
          <dgm:bulletEnabled val="1"/>
        </dgm:presLayoutVars>
      </dgm:prSet>
      <dgm:spPr/>
    </dgm:pt>
    <dgm:pt modelId="{F949D551-95C5-498C-B5ED-BE4CF8F7F470}" type="pres">
      <dgm:prSet presAssocID="{DBF450E8-1E42-42CC-AE23-F666C8595EEA}" presName="FourConn_2-3" presStyleLbl="fgAccFollowNode1" presStyleIdx="1" presStyleCnt="3">
        <dgm:presLayoutVars>
          <dgm:bulletEnabled val="1"/>
        </dgm:presLayoutVars>
      </dgm:prSet>
      <dgm:spPr/>
    </dgm:pt>
    <dgm:pt modelId="{614E61D9-B6AB-4E69-A544-717CB178AFAE}" type="pres">
      <dgm:prSet presAssocID="{DBF450E8-1E42-42CC-AE23-F666C8595EEA}" presName="FourConn_3-4" presStyleLbl="fgAccFollowNode1" presStyleIdx="2" presStyleCnt="3">
        <dgm:presLayoutVars>
          <dgm:bulletEnabled val="1"/>
        </dgm:presLayoutVars>
      </dgm:prSet>
      <dgm:spPr/>
    </dgm:pt>
    <dgm:pt modelId="{D967B6D8-290E-41ED-8FCE-7BDE03E8A82A}" type="pres">
      <dgm:prSet presAssocID="{DBF450E8-1E42-42CC-AE23-F666C8595EEA}" presName="FourNodes_1_text" presStyleLbl="node1" presStyleIdx="3" presStyleCnt="4">
        <dgm:presLayoutVars>
          <dgm:bulletEnabled val="1"/>
        </dgm:presLayoutVars>
      </dgm:prSet>
      <dgm:spPr/>
    </dgm:pt>
    <dgm:pt modelId="{8E3ED839-94AA-4828-BF59-EEA807B05C7E}" type="pres">
      <dgm:prSet presAssocID="{DBF450E8-1E42-42CC-AE23-F666C8595EEA}" presName="FourNodes_2_text" presStyleLbl="node1" presStyleIdx="3" presStyleCnt="4">
        <dgm:presLayoutVars>
          <dgm:bulletEnabled val="1"/>
        </dgm:presLayoutVars>
      </dgm:prSet>
      <dgm:spPr/>
    </dgm:pt>
    <dgm:pt modelId="{0EC5B3FF-24FC-4C5E-8D18-BB15C3BDBBDE}" type="pres">
      <dgm:prSet presAssocID="{DBF450E8-1E42-42CC-AE23-F666C8595EEA}" presName="FourNodes_3_text" presStyleLbl="node1" presStyleIdx="3" presStyleCnt="4">
        <dgm:presLayoutVars>
          <dgm:bulletEnabled val="1"/>
        </dgm:presLayoutVars>
      </dgm:prSet>
      <dgm:spPr/>
    </dgm:pt>
    <dgm:pt modelId="{D241AEC9-69DD-4857-8BB4-7CF974CC4981}" type="pres">
      <dgm:prSet presAssocID="{DBF450E8-1E42-42CC-AE23-F666C8595EE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E4A8426-90D9-483F-A274-280052B8ED72}" type="presOf" srcId="{1FF15595-F9AF-49E9-A444-714F3C9A1C32}" destId="{0B604AF3-7C57-4E00-8E32-A1EAD3F4A0E6}" srcOrd="0" destOrd="0" presId="urn:microsoft.com/office/officeart/2005/8/layout/vProcess5"/>
    <dgm:cxn modelId="{9DB5D163-4E45-466C-8613-156C03545E4F}" type="presOf" srcId="{97E8BCAA-D02C-4378-9EEF-11EEBC0F5544}" destId="{0EC5B3FF-24FC-4C5E-8D18-BB15C3BDBBDE}" srcOrd="1" destOrd="0" presId="urn:microsoft.com/office/officeart/2005/8/layout/vProcess5"/>
    <dgm:cxn modelId="{B95DB457-05D2-48C1-8603-F3DDA19DEF7E}" type="presOf" srcId="{6D03A7C2-A583-4634-9C11-9155F3D81534}" destId="{614E61D9-B6AB-4E69-A544-717CB178AFAE}" srcOrd="0" destOrd="0" presId="urn:microsoft.com/office/officeart/2005/8/layout/vProcess5"/>
    <dgm:cxn modelId="{08B8C77C-73AA-43BC-BFC9-3B9C67990A3C}" type="presOf" srcId="{A0BC3E22-AB57-4A7F-876A-B94E756D7536}" destId="{82A79E73-1A52-4BAC-9167-45413A43D5FC}" srcOrd="0" destOrd="0" presId="urn:microsoft.com/office/officeart/2005/8/layout/vProcess5"/>
    <dgm:cxn modelId="{1809067E-98B5-46D4-954E-9FE813B25E5E}" type="presOf" srcId="{CD448B7C-E663-4272-9967-1B583007BD42}" destId="{F949D551-95C5-498C-B5ED-BE4CF8F7F470}" srcOrd="0" destOrd="0" presId="urn:microsoft.com/office/officeart/2005/8/layout/vProcess5"/>
    <dgm:cxn modelId="{2DEDB17E-98B4-4A7A-95F5-DF55DF1AB350}" srcId="{DBF450E8-1E42-42CC-AE23-F666C8595EEA}" destId="{97E8BCAA-D02C-4378-9EEF-11EEBC0F5544}" srcOrd="2" destOrd="0" parTransId="{1130D851-0561-404E-BA5F-D78209FC6FC5}" sibTransId="{6D03A7C2-A583-4634-9C11-9155F3D81534}"/>
    <dgm:cxn modelId="{74EB6B86-84E3-4256-A16A-4A17CA58C905}" type="presOf" srcId="{DBF450E8-1E42-42CC-AE23-F666C8595EEA}" destId="{0759A44B-7F47-41FB-B495-890C60C62868}" srcOrd="0" destOrd="0" presId="urn:microsoft.com/office/officeart/2005/8/layout/vProcess5"/>
    <dgm:cxn modelId="{F106A08B-E178-4BF1-8F4B-7BA2C5BADE91}" type="presOf" srcId="{576DD051-5862-4472-96AC-F7CEDCA1CB1E}" destId="{9F4B44DF-04DC-416E-BB9E-8B3E8B997743}" srcOrd="0" destOrd="0" presId="urn:microsoft.com/office/officeart/2005/8/layout/vProcess5"/>
    <dgm:cxn modelId="{DEEB16A4-3404-4878-9EB6-E924D7AE3281}" srcId="{DBF450E8-1E42-42CC-AE23-F666C8595EEA}" destId="{1FF15595-F9AF-49E9-A444-714F3C9A1C32}" srcOrd="0" destOrd="0" parTransId="{C402C85A-AF19-4975-9124-364A80D32A90}" sibTransId="{EBF1E521-8683-407F-AD7A-DB6DDBBEDA21}"/>
    <dgm:cxn modelId="{F0A1A2A7-35EB-4FC3-BDBA-0D94D564EC94}" type="presOf" srcId="{A0BC3E22-AB57-4A7F-876A-B94E756D7536}" destId="{8E3ED839-94AA-4828-BF59-EEA807B05C7E}" srcOrd="1" destOrd="0" presId="urn:microsoft.com/office/officeart/2005/8/layout/vProcess5"/>
    <dgm:cxn modelId="{86D3B6B1-7236-43D3-B0CA-C7598C3DFA89}" srcId="{DBF450E8-1E42-42CC-AE23-F666C8595EEA}" destId="{A0BC3E22-AB57-4A7F-876A-B94E756D7536}" srcOrd="1" destOrd="0" parTransId="{94A434C9-3A45-47D2-A80D-C07BF4755582}" sibTransId="{CD448B7C-E663-4272-9967-1B583007BD42}"/>
    <dgm:cxn modelId="{80E16AC1-5B7A-48AE-B427-F36FB847E268}" type="presOf" srcId="{97E8BCAA-D02C-4378-9EEF-11EEBC0F5544}" destId="{4C9BA25A-1D15-4391-9CF7-9295018BA70D}" srcOrd="0" destOrd="0" presId="urn:microsoft.com/office/officeart/2005/8/layout/vProcess5"/>
    <dgm:cxn modelId="{5CAA75D1-76B2-401E-AA3B-B60B86E9DFC6}" type="presOf" srcId="{EBF1E521-8683-407F-AD7A-DB6DDBBEDA21}" destId="{F6C8005B-6972-458F-91DE-E661FFCE054E}" srcOrd="0" destOrd="0" presId="urn:microsoft.com/office/officeart/2005/8/layout/vProcess5"/>
    <dgm:cxn modelId="{8B1C8CD1-7D28-45B4-A663-8D036EE8E6A7}" srcId="{DBF450E8-1E42-42CC-AE23-F666C8595EEA}" destId="{576DD051-5862-4472-96AC-F7CEDCA1CB1E}" srcOrd="3" destOrd="0" parTransId="{33838DC7-9969-4906-979F-A1DA569F2E9B}" sibTransId="{9AF63BAF-9AB5-4116-BAE2-1E17FF608612}"/>
    <dgm:cxn modelId="{8342FAD4-A822-4235-BFDC-38CFCA228FA3}" type="presOf" srcId="{576DD051-5862-4472-96AC-F7CEDCA1CB1E}" destId="{D241AEC9-69DD-4857-8BB4-7CF974CC4981}" srcOrd="1" destOrd="0" presId="urn:microsoft.com/office/officeart/2005/8/layout/vProcess5"/>
    <dgm:cxn modelId="{CD6985FA-6B0F-4417-8856-45A4045F0706}" type="presOf" srcId="{1FF15595-F9AF-49E9-A444-714F3C9A1C32}" destId="{D967B6D8-290E-41ED-8FCE-7BDE03E8A82A}" srcOrd="1" destOrd="0" presId="urn:microsoft.com/office/officeart/2005/8/layout/vProcess5"/>
    <dgm:cxn modelId="{23CAA21A-3760-45B1-B6EA-5CB2519EE292}" type="presParOf" srcId="{0759A44B-7F47-41FB-B495-890C60C62868}" destId="{9BD558D7-C8B1-4A97-854E-20F89AD753BD}" srcOrd="0" destOrd="0" presId="urn:microsoft.com/office/officeart/2005/8/layout/vProcess5"/>
    <dgm:cxn modelId="{97E72E48-08A1-4217-8BF4-196B7558F72C}" type="presParOf" srcId="{0759A44B-7F47-41FB-B495-890C60C62868}" destId="{0B604AF3-7C57-4E00-8E32-A1EAD3F4A0E6}" srcOrd="1" destOrd="0" presId="urn:microsoft.com/office/officeart/2005/8/layout/vProcess5"/>
    <dgm:cxn modelId="{CDBD1548-0E7A-48AC-A21F-76A8CFE9A40B}" type="presParOf" srcId="{0759A44B-7F47-41FB-B495-890C60C62868}" destId="{82A79E73-1A52-4BAC-9167-45413A43D5FC}" srcOrd="2" destOrd="0" presId="urn:microsoft.com/office/officeart/2005/8/layout/vProcess5"/>
    <dgm:cxn modelId="{164FA289-4C82-4231-B77E-A7B00BF7F171}" type="presParOf" srcId="{0759A44B-7F47-41FB-B495-890C60C62868}" destId="{4C9BA25A-1D15-4391-9CF7-9295018BA70D}" srcOrd="3" destOrd="0" presId="urn:microsoft.com/office/officeart/2005/8/layout/vProcess5"/>
    <dgm:cxn modelId="{4F1B11DD-51D0-4D94-AC17-E73934554AD3}" type="presParOf" srcId="{0759A44B-7F47-41FB-B495-890C60C62868}" destId="{9F4B44DF-04DC-416E-BB9E-8B3E8B997743}" srcOrd="4" destOrd="0" presId="urn:microsoft.com/office/officeart/2005/8/layout/vProcess5"/>
    <dgm:cxn modelId="{98C89CD1-9211-46F1-AE4E-41A8044D115C}" type="presParOf" srcId="{0759A44B-7F47-41FB-B495-890C60C62868}" destId="{F6C8005B-6972-458F-91DE-E661FFCE054E}" srcOrd="5" destOrd="0" presId="urn:microsoft.com/office/officeart/2005/8/layout/vProcess5"/>
    <dgm:cxn modelId="{BA3520F2-DDC4-4CC5-BAA6-BA16CAB3BB80}" type="presParOf" srcId="{0759A44B-7F47-41FB-B495-890C60C62868}" destId="{F949D551-95C5-498C-B5ED-BE4CF8F7F470}" srcOrd="6" destOrd="0" presId="urn:microsoft.com/office/officeart/2005/8/layout/vProcess5"/>
    <dgm:cxn modelId="{97F509FD-8A88-41B4-BEEC-22AE33966262}" type="presParOf" srcId="{0759A44B-7F47-41FB-B495-890C60C62868}" destId="{614E61D9-B6AB-4E69-A544-717CB178AFAE}" srcOrd="7" destOrd="0" presId="urn:microsoft.com/office/officeart/2005/8/layout/vProcess5"/>
    <dgm:cxn modelId="{F35CF526-7FA5-4FA0-99B6-F807A1B7209C}" type="presParOf" srcId="{0759A44B-7F47-41FB-B495-890C60C62868}" destId="{D967B6D8-290E-41ED-8FCE-7BDE03E8A82A}" srcOrd="8" destOrd="0" presId="urn:microsoft.com/office/officeart/2005/8/layout/vProcess5"/>
    <dgm:cxn modelId="{DBF61A2C-0E00-4351-94AB-46558A13B8A1}" type="presParOf" srcId="{0759A44B-7F47-41FB-B495-890C60C62868}" destId="{8E3ED839-94AA-4828-BF59-EEA807B05C7E}" srcOrd="9" destOrd="0" presId="urn:microsoft.com/office/officeart/2005/8/layout/vProcess5"/>
    <dgm:cxn modelId="{A7A600D6-0AB0-4639-825C-B80606958D6C}" type="presParOf" srcId="{0759A44B-7F47-41FB-B495-890C60C62868}" destId="{0EC5B3FF-24FC-4C5E-8D18-BB15C3BDBBDE}" srcOrd="10" destOrd="0" presId="urn:microsoft.com/office/officeart/2005/8/layout/vProcess5"/>
    <dgm:cxn modelId="{00667A6D-E913-4E95-A3A3-6333EF0D6F40}" type="presParOf" srcId="{0759A44B-7F47-41FB-B495-890C60C62868}" destId="{D241AEC9-69DD-4857-8BB4-7CF974CC49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869B8-A239-43E8-8C05-5557693E0AC1}">
      <dsp:nvSpPr>
        <dsp:cNvPr id="0" name=""/>
        <dsp:cNvSpPr/>
      </dsp:nvSpPr>
      <dsp:spPr>
        <a:xfrm>
          <a:off x="0" y="49648"/>
          <a:ext cx="4238257" cy="479700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Urbanus</a:t>
          </a:r>
          <a:r>
            <a:rPr lang="en-US" sz="2000" b="1" kern="1200" dirty="0"/>
            <a:t> </a:t>
          </a:r>
          <a:r>
            <a:rPr lang="en-US" sz="2000" b="1" kern="1200" dirty="0" err="1"/>
            <a:t>Kathitu</a:t>
          </a:r>
          <a:endParaRPr lang="en-KE" sz="2000" b="1" kern="1200" dirty="0"/>
        </a:p>
      </dsp:txBody>
      <dsp:txXfrm>
        <a:off x="23417" y="73065"/>
        <a:ext cx="4191423" cy="432866"/>
      </dsp:txXfrm>
    </dsp:sp>
    <dsp:sp modelId="{6CB1387F-8AE8-4F35-9D00-696D34A634CA}">
      <dsp:nvSpPr>
        <dsp:cNvPr id="0" name=""/>
        <dsp:cNvSpPr/>
      </dsp:nvSpPr>
      <dsp:spPr>
        <a:xfrm>
          <a:off x="0" y="586948"/>
          <a:ext cx="4238257" cy="479700"/>
        </a:xfrm>
        <a:prstGeom prst="roundRect">
          <a:avLst/>
        </a:prstGeom>
        <a:solidFill>
          <a:schemeClr val="accent4">
            <a:shade val="50000"/>
            <a:hueOff val="-237682"/>
            <a:satOff val="0"/>
            <a:lumOff val="19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Robert </a:t>
          </a:r>
          <a:r>
            <a:rPr lang="en-US" sz="2000" b="1" kern="1200" dirty="0" err="1"/>
            <a:t>Ng’ang’a</a:t>
          </a:r>
          <a:endParaRPr lang="en-KE" sz="2000" b="1" kern="1200" dirty="0"/>
        </a:p>
      </dsp:txBody>
      <dsp:txXfrm>
        <a:off x="23417" y="610365"/>
        <a:ext cx="4191423" cy="432866"/>
      </dsp:txXfrm>
    </dsp:sp>
    <dsp:sp modelId="{3EAC91A4-45F6-4CB0-97F6-2B24435288DE}">
      <dsp:nvSpPr>
        <dsp:cNvPr id="0" name=""/>
        <dsp:cNvSpPr/>
      </dsp:nvSpPr>
      <dsp:spPr>
        <a:xfrm>
          <a:off x="0" y="1124249"/>
          <a:ext cx="4238257" cy="479700"/>
        </a:xfrm>
        <a:prstGeom prst="roundRect">
          <a:avLst/>
        </a:prstGeom>
        <a:solidFill>
          <a:schemeClr val="accent4">
            <a:shade val="50000"/>
            <a:hueOff val="-475363"/>
            <a:satOff val="0"/>
            <a:lumOff val="38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Anthony Njoya</a:t>
          </a:r>
          <a:endParaRPr lang="en-KE" sz="2000" b="1" kern="1200" dirty="0"/>
        </a:p>
      </dsp:txBody>
      <dsp:txXfrm>
        <a:off x="23417" y="1147666"/>
        <a:ext cx="4191423" cy="432866"/>
      </dsp:txXfrm>
    </dsp:sp>
    <dsp:sp modelId="{A287C716-DD2C-43E1-8395-757E95489B8A}">
      <dsp:nvSpPr>
        <dsp:cNvPr id="0" name=""/>
        <dsp:cNvSpPr/>
      </dsp:nvSpPr>
      <dsp:spPr>
        <a:xfrm>
          <a:off x="0" y="1661549"/>
          <a:ext cx="4238257" cy="479700"/>
        </a:xfrm>
        <a:prstGeom prst="roundRect">
          <a:avLst/>
        </a:prstGeom>
        <a:solidFill>
          <a:schemeClr val="accent4">
            <a:shade val="50000"/>
            <a:hueOff val="-475363"/>
            <a:satOff val="0"/>
            <a:lumOff val="38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Faith Muigai</a:t>
          </a:r>
          <a:endParaRPr lang="en-KE" sz="2000" b="1" kern="1200" dirty="0"/>
        </a:p>
      </dsp:txBody>
      <dsp:txXfrm>
        <a:off x="23417" y="1684966"/>
        <a:ext cx="4191423" cy="432866"/>
      </dsp:txXfrm>
    </dsp:sp>
    <dsp:sp modelId="{87436D0B-1AA9-4794-9B04-0C48FE83F587}">
      <dsp:nvSpPr>
        <dsp:cNvPr id="0" name=""/>
        <dsp:cNvSpPr/>
      </dsp:nvSpPr>
      <dsp:spPr>
        <a:xfrm>
          <a:off x="0" y="2198849"/>
          <a:ext cx="4238257" cy="479700"/>
        </a:xfrm>
        <a:prstGeom prst="roundRect">
          <a:avLst/>
        </a:prstGeom>
        <a:solidFill>
          <a:schemeClr val="accent4">
            <a:shade val="50000"/>
            <a:hueOff val="-237682"/>
            <a:satOff val="0"/>
            <a:lumOff val="19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Virginia </a:t>
          </a:r>
          <a:r>
            <a:rPr lang="en-US" sz="2000" b="1" kern="1200" dirty="0" err="1"/>
            <a:t>Kamande</a:t>
          </a:r>
          <a:endParaRPr lang="en-KE" sz="2000" b="1" kern="1200" dirty="0"/>
        </a:p>
      </dsp:txBody>
      <dsp:txXfrm>
        <a:off x="23417" y="2222266"/>
        <a:ext cx="4191423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C6C31-4ACB-4BE5-B91A-50B2E9B38FE1}">
      <dsp:nvSpPr>
        <dsp:cNvPr id="0" name=""/>
        <dsp:cNvSpPr/>
      </dsp:nvSpPr>
      <dsp:spPr>
        <a:xfrm>
          <a:off x="2504385" y="2443190"/>
          <a:ext cx="1739888" cy="17398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The objective is to improve fraud prevention systems in the payment industry, thus:</a:t>
          </a:r>
          <a:endParaRPr lang="en-KE" sz="1200" b="1" kern="1200" dirty="0"/>
        </a:p>
      </dsp:txBody>
      <dsp:txXfrm>
        <a:off x="2759186" y="2697991"/>
        <a:ext cx="1230286" cy="1230286"/>
      </dsp:txXfrm>
    </dsp:sp>
    <dsp:sp modelId="{23F10D3A-14C5-4D29-8A4B-C926438560DC}">
      <dsp:nvSpPr>
        <dsp:cNvPr id="0" name=""/>
        <dsp:cNvSpPr/>
      </dsp:nvSpPr>
      <dsp:spPr>
        <a:xfrm rot="16200000">
          <a:off x="3188861" y="1807966"/>
          <a:ext cx="370936" cy="59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2500" kern="1200"/>
        </a:p>
      </dsp:txBody>
      <dsp:txXfrm>
        <a:off x="3244502" y="1981919"/>
        <a:ext cx="259655" cy="354938"/>
      </dsp:txXfrm>
    </dsp:sp>
    <dsp:sp modelId="{5BC0E36E-AB87-4FB2-AB5B-6F395C270B86}">
      <dsp:nvSpPr>
        <dsp:cNvPr id="0" name=""/>
        <dsp:cNvSpPr/>
      </dsp:nvSpPr>
      <dsp:spPr>
        <a:xfrm>
          <a:off x="2504385" y="3420"/>
          <a:ext cx="1739888" cy="17398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Saving consumers millions of dollars </a:t>
          </a:r>
          <a:endParaRPr lang="en-KE" sz="1200" b="1" kern="1200" dirty="0"/>
        </a:p>
      </dsp:txBody>
      <dsp:txXfrm>
        <a:off x="2759186" y="258221"/>
        <a:ext cx="1230286" cy="1230286"/>
      </dsp:txXfrm>
    </dsp:sp>
    <dsp:sp modelId="{21896438-7F9B-4EBD-AF42-5D3D10C1412B}">
      <dsp:nvSpPr>
        <dsp:cNvPr id="0" name=""/>
        <dsp:cNvSpPr/>
      </dsp:nvSpPr>
      <dsp:spPr>
        <a:xfrm>
          <a:off x="4398247" y="3017353"/>
          <a:ext cx="370936" cy="59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2500" kern="1200"/>
        </a:p>
      </dsp:txBody>
      <dsp:txXfrm>
        <a:off x="4398247" y="3135665"/>
        <a:ext cx="259655" cy="354938"/>
      </dsp:txXfrm>
    </dsp:sp>
    <dsp:sp modelId="{61A7915A-3E76-4B38-9CEC-FFF8CF329F4D}">
      <dsp:nvSpPr>
        <dsp:cNvPr id="0" name=""/>
        <dsp:cNvSpPr/>
      </dsp:nvSpPr>
      <dsp:spPr>
        <a:xfrm>
          <a:off x="4944154" y="2443190"/>
          <a:ext cx="1739888" cy="17398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Improving customer experience</a:t>
          </a:r>
          <a:endParaRPr lang="en-KE" sz="1200" b="1" kern="1200" dirty="0"/>
        </a:p>
      </dsp:txBody>
      <dsp:txXfrm>
        <a:off x="5198955" y="2697991"/>
        <a:ext cx="1230286" cy="1230286"/>
      </dsp:txXfrm>
    </dsp:sp>
    <dsp:sp modelId="{B51B32CD-07BD-49E1-B5E3-CD3A450E855D}">
      <dsp:nvSpPr>
        <dsp:cNvPr id="0" name=""/>
        <dsp:cNvSpPr/>
      </dsp:nvSpPr>
      <dsp:spPr>
        <a:xfrm rot="5400000">
          <a:off x="3188861" y="4226740"/>
          <a:ext cx="370936" cy="59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2500" kern="1200"/>
        </a:p>
      </dsp:txBody>
      <dsp:txXfrm>
        <a:off x="3244502" y="4289412"/>
        <a:ext cx="259655" cy="354938"/>
      </dsp:txXfrm>
    </dsp:sp>
    <dsp:sp modelId="{3D6899F0-63F1-4196-9D84-A21393B293B3}">
      <dsp:nvSpPr>
        <dsp:cNvPr id="0" name=""/>
        <dsp:cNvSpPr/>
      </dsp:nvSpPr>
      <dsp:spPr>
        <a:xfrm>
          <a:off x="2504385" y="4882959"/>
          <a:ext cx="1739888" cy="17398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Helping hundreds of thousands of businesses reduce their fraud loss and increase their revenue</a:t>
          </a:r>
          <a:endParaRPr lang="en-KE" sz="1200" b="1" kern="1200" dirty="0"/>
        </a:p>
      </dsp:txBody>
      <dsp:txXfrm>
        <a:off x="2759186" y="5137760"/>
        <a:ext cx="1230286" cy="1230286"/>
      </dsp:txXfrm>
    </dsp:sp>
    <dsp:sp modelId="{60C3B594-79CC-4DFB-8000-960F28CC0245}">
      <dsp:nvSpPr>
        <dsp:cNvPr id="0" name=""/>
        <dsp:cNvSpPr/>
      </dsp:nvSpPr>
      <dsp:spPr>
        <a:xfrm rot="10800000">
          <a:off x="1979474" y="3017353"/>
          <a:ext cx="370936" cy="59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2500" kern="1200"/>
        </a:p>
      </dsp:txBody>
      <dsp:txXfrm rot="10800000">
        <a:off x="2090755" y="3135665"/>
        <a:ext cx="259655" cy="354938"/>
      </dsp:txXfrm>
    </dsp:sp>
    <dsp:sp modelId="{250B2D48-E050-49BB-AC74-475F543C3B11}">
      <dsp:nvSpPr>
        <dsp:cNvPr id="0" name=""/>
        <dsp:cNvSpPr/>
      </dsp:nvSpPr>
      <dsp:spPr>
        <a:xfrm>
          <a:off x="64615" y="2443190"/>
          <a:ext cx="1739888" cy="17398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Mitigating the hassle of false positives</a:t>
          </a:r>
          <a:endParaRPr lang="en-KE" sz="1200" b="1" kern="1200" dirty="0"/>
        </a:p>
      </dsp:txBody>
      <dsp:txXfrm>
        <a:off x="319416" y="2697991"/>
        <a:ext cx="1230286" cy="12302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4C4CF-C69F-4F67-A7AF-034BB2ECB34D}">
      <dsp:nvSpPr>
        <dsp:cNvPr id="0" name=""/>
        <dsp:cNvSpPr/>
      </dsp:nvSpPr>
      <dsp:spPr>
        <a:xfrm>
          <a:off x="316250" y="181584"/>
          <a:ext cx="981123" cy="9811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0707-BC39-4421-97EE-1A6D5D7DD415}">
      <dsp:nvSpPr>
        <dsp:cNvPr id="0" name=""/>
        <dsp:cNvSpPr/>
      </dsp:nvSpPr>
      <dsp:spPr>
        <a:xfrm>
          <a:off x="525342" y="390676"/>
          <a:ext cx="562939" cy="562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5E0B2-8B5C-43C6-9B11-DF6870D9315A}">
      <dsp:nvSpPr>
        <dsp:cNvPr id="0" name=""/>
        <dsp:cNvSpPr/>
      </dsp:nvSpPr>
      <dsp:spPr>
        <a:xfrm>
          <a:off x="2613" y="1468303"/>
          <a:ext cx="1608398" cy="270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The forerunner in guaranteed e-commerce payment solutions. </a:t>
          </a:r>
          <a:endParaRPr lang="en-KE" sz="1600" kern="1200" dirty="0"/>
        </a:p>
      </dsp:txBody>
      <dsp:txXfrm>
        <a:off x="2613" y="1468303"/>
        <a:ext cx="1608398" cy="2701449"/>
      </dsp:txXfrm>
    </dsp:sp>
    <dsp:sp modelId="{6C71CF5C-99C8-4643-8951-83D33C3F85F3}">
      <dsp:nvSpPr>
        <dsp:cNvPr id="0" name=""/>
        <dsp:cNvSpPr/>
      </dsp:nvSpPr>
      <dsp:spPr>
        <a:xfrm>
          <a:off x="2206118" y="181584"/>
          <a:ext cx="981123" cy="9811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73A26-09BC-4055-9724-7332B5FE6A7B}">
      <dsp:nvSpPr>
        <dsp:cNvPr id="0" name=""/>
        <dsp:cNvSpPr/>
      </dsp:nvSpPr>
      <dsp:spPr>
        <a:xfrm>
          <a:off x="2415210" y="390676"/>
          <a:ext cx="562939" cy="562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16FE9-AA43-48E2-9440-BC1DC3A11D14}">
      <dsp:nvSpPr>
        <dsp:cNvPr id="0" name=""/>
        <dsp:cNvSpPr/>
      </dsp:nvSpPr>
      <dsp:spPr>
        <a:xfrm>
          <a:off x="1892481" y="1468303"/>
          <a:ext cx="1608398" cy="270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Founded in 1995, Vesta pioneered the process of fully guaranteed card-not-present (CNP) payment transactions for the telecommunications industry. </a:t>
          </a:r>
          <a:endParaRPr lang="en-KE" sz="1600" kern="1200"/>
        </a:p>
      </dsp:txBody>
      <dsp:txXfrm>
        <a:off x="1892481" y="1468303"/>
        <a:ext cx="1608398" cy="2701449"/>
      </dsp:txXfrm>
    </dsp:sp>
    <dsp:sp modelId="{330C56A3-6464-4C62-89F3-2BA476C4B905}">
      <dsp:nvSpPr>
        <dsp:cNvPr id="0" name=""/>
        <dsp:cNvSpPr/>
      </dsp:nvSpPr>
      <dsp:spPr>
        <a:xfrm>
          <a:off x="4095987" y="181584"/>
          <a:ext cx="981123" cy="9811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17D37-C619-4783-A7A2-57D0AA770512}">
      <dsp:nvSpPr>
        <dsp:cNvPr id="0" name=""/>
        <dsp:cNvSpPr/>
      </dsp:nvSpPr>
      <dsp:spPr>
        <a:xfrm>
          <a:off x="4305078" y="390676"/>
          <a:ext cx="562939" cy="562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EE5FD-8E1F-47DA-A006-459ACE0F2ED4}">
      <dsp:nvSpPr>
        <dsp:cNvPr id="0" name=""/>
        <dsp:cNvSpPr/>
      </dsp:nvSpPr>
      <dsp:spPr>
        <a:xfrm>
          <a:off x="3782349" y="1468303"/>
          <a:ext cx="1608398" cy="270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Vesta has since expanded data science and machine learning capabilities across the globe and solidified its position as the leader in guaranteed ecommerce payments. </a:t>
          </a:r>
          <a:endParaRPr lang="en-KE" sz="1600" kern="1200" dirty="0"/>
        </a:p>
      </dsp:txBody>
      <dsp:txXfrm>
        <a:off x="3782349" y="1468303"/>
        <a:ext cx="1608398" cy="2701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5140-1AAD-4B5B-B22E-FDCA9B75ACC1}">
      <dsp:nvSpPr>
        <dsp:cNvPr id="0" name=""/>
        <dsp:cNvSpPr/>
      </dsp:nvSpPr>
      <dsp:spPr>
        <a:xfrm>
          <a:off x="3430238" y="348107"/>
          <a:ext cx="3655123" cy="365512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Today, Vesta guarantees more than $18B in transactions annually!</a:t>
          </a:r>
          <a:endParaRPr lang="en-KE" sz="2900" b="1" kern="1200" dirty="0"/>
        </a:p>
      </dsp:txBody>
      <dsp:txXfrm>
        <a:off x="3974155" y="892024"/>
        <a:ext cx="2567289" cy="2567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872EF-61B2-4C18-8104-5A81B1F750D3}">
      <dsp:nvSpPr>
        <dsp:cNvPr id="0" name=""/>
        <dsp:cNvSpPr/>
      </dsp:nvSpPr>
      <dsp:spPr>
        <a:xfrm>
          <a:off x="0" y="679"/>
          <a:ext cx="6651253" cy="15902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54576-A65D-45A3-9A62-8F9470E6E22D}">
      <dsp:nvSpPr>
        <dsp:cNvPr id="0" name=""/>
        <dsp:cNvSpPr/>
      </dsp:nvSpPr>
      <dsp:spPr>
        <a:xfrm>
          <a:off x="481061" y="358494"/>
          <a:ext cx="874657" cy="87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8F42E-EA5B-46ED-8A5F-C071F195C354}">
      <dsp:nvSpPr>
        <dsp:cNvPr id="0" name=""/>
        <dsp:cNvSpPr/>
      </dsp:nvSpPr>
      <dsp:spPr>
        <a:xfrm>
          <a:off x="1836781" y="679"/>
          <a:ext cx="4814471" cy="159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05" tIns="168305" rIns="168305" bIns="1683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develop a machine learning model that accurately detects fraudulent card transactions using various transactional and behavioral features</a:t>
          </a:r>
        </a:p>
      </dsp:txBody>
      <dsp:txXfrm>
        <a:off x="1836781" y="679"/>
        <a:ext cx="4814471" cy="1590287"/>
      </dsp:txXfrm>
    </dsp:sp>
    <dsp:sp modelId="{11B82684-F234-47CA-AF61-1848195C6177}">
      <dsp:nvSpPr>
        <dsp:cNvPr id="0" name=""/>
        <dsp:cNvSpPr/>
      </dsp:nvSpPr>
      <dsp:spPr>
        <a:xfrm>
          <a:off x="0" y="1988538"/>
          <a:ext cx="6651253" cy="15902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74E86-72C6-462F-BFCF-F4D19D065243}">
      <dsp:nvSpPr>
        <dsp:cNvPr id="0" name=""/>
        <dsp:cNvSpPr/>
      </dsp:nvSpPr>
      <dsp:spPr>
        <a:xfrm>
          <a:off x="481061" y="2346353"/>
          <a:ext cx="874657" cy="87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A2BE4-DC59-4501-AEC2-F48C8DBE2061}">
      <dsp:nvSpPr>
        <dsp:cNvPr id="0" name=""/>
        <dsp:cNvSpPr/>
      </dsp:nvSpPr>
      <dsp:spPr>
        <a:xfrm>
          <a:off x="1836781" y="1988538"/>
          <a:ext cx="4814471" cy="159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05" tIns="168305" rIns="168305" bIns="1683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determine the number of fraudulent transactions</a:t>
          </a:r>
        </a:p>
      </dsp:txBody>
      <dsp:txXfrm>
        <a:off x="1836781" y="1988538"/>
        <a:ext cx="4814471" cy="1590287"/>
      </dsp:txXfrm>
    </dsp:sp>
    <dsp:sp modelId="{6373AC63-444A-4952-899F-C0CC69E8EF9C}">
      <dsp:nvSpPr>
        <dsp:cNvPr id="0" name=""/>
        <dsp:cNvSpPr/>
      </dsp:nvSpPr>
      <dsp:spPr>
        <a:xfrm>
          <a:off x="0" y="3976397"/>
          <a:ext cx="6651253" cy="15902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ABEDD-B760-42FB-BB5B-596FBDDD9507}">
      <dsp:nvSpPr>
        <dsp:cNvPr id="0" name=""/>
        <dsp:cNvSpPr/>
      </dsp:nvSpPr>
      <dsp:spPr>
        <a:xfrm>
          <a:off x="481061" y="4334211"/>
          <a:ext cx="874657" cy="87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4A297-ABAD-49D8-B5D9-6C98357130D4}">
      <dsp:nvSpPr>
        <dsp:cNvPr id="0" name=""/>
        <dsp:cNvSpPr/>
      </dsp:nvSpPr>
      <dsp:spPr>
        <a:xfrm>
          <a:off x="1836781" y="3976397"/>
          <a:ext cx="4814471" cy="159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05" tIns="168305" rIns="168305" bIns="1683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determine the number of normal transactions in the dataset.</a:t>
          </a:r>
        </a:p>
      </dsp:txBody>
      <dsp:txXfrm>
        <a:off x="1836781" y="3976397"/>
        <a:ext cx="4814471" cy="1590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35485-6710-4008-8A81-4756C288569D}">
      <dsp:nvSpPr>
        <dsp:cNvPr id="0" name=""/>
        <dsp:cNvSpPr/>
      </dsp:nvSpPr>
      <dsp:spPr>
        <a:xfrm>
          <a:off x="2316894" y="241101"/>
          <a:ext cx="4629365" cy="462949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BC1114-6840-4E95-BAD5-689EEBDCF41E}">
      <dsp:nvSpPr>
        <dsp:cNvPr id="0" name=""/>
        <dsp:cNvSpPr/>
      </dsp:nvSpPr>
      <dsp:spPr>
        <a:xfrm>
          <a:off x="3314285" y="1737391"/>
          <a:ext cx="2582821" cy="1291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are a lot of missing values in datasets, some with more than 80% missing data. We are only keen to look at features with less than 30% missing data.</a:t>
          </a:r>
          <a:endParaRPr lang="en-KE" sz="1400" kern="1200" dirty="0"/>
        </a:p>
      </dsp:txBody>
      <dsp:txXfrm>
        <a:off x="3314285" y="1737391"/>
        <a:ext cx="2582821" cy="1291258"/>
      </dsp:txXfrm>
    </dsp:sp>
    <dsp:sp modelId="{6EF256C7-B879-47FF-BB8E-708329128658}">
      <dsp:nvSpPr>
        <dsp:cNvPr id="0" name=""/>
        <dsp:cNvSpPr/>
      </dsp:nvSpPr>
      <dsp:spPr>
        <a:xfrm>
          <a:off x="1356859" y="3404075"/>
          <a:ext cx="3785406" cy="3687580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2408FF-F433-47D6-BB9D-ED8755F8F6D8}">
      <dsp:nvSpPr>
        <dsp:cNvPr id="0" name=""/>
        <dsp:cNvSpPr/>
      </dsp:nvSpPr>
      <dsp:spPr>
        <a:xfrm>
          <a:off x="2310795" y="4020236"/>
          <a:ext cx="2006981" cy="2258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Our column include </a:t>
          </a:r>
          <a:r>
            <a:rPr lang="en-US" sz="1400" kern="1200" dirty="0" err="1"/>
            <a:t>TransactionID</a:t>
          </a:r>
          <a:r>
            <a:rPr lang="en-US" sz="1400" kern="1200" dirty="0"/>
            <a:t>, </a:t>
          </a:r>
          <a:r>
            <a:rPr lang="en-US" sz="1400" kern="1200" dirty="0" err="1"/>
            <a:t>isFraud</a:t>
          </a:r>
          <a:r>
            <a:rPr lang="en-US" sz="1400" kern="1200" dirty="0"/>
            <a:t>, </a:t>
          </a:r>
          <a:r>
            <a:rPr lang="en-US" sz="1400" kern="1200" dirty="0" err="1"/>
            <a:t>TransactionDT</a:t>
          </a:r>
          <a:r>
            <a:rPr lang="en-US" sz="1400" kern="1200" dirty="0"/>
            <a:t>,  </a:t>
          </a:r>
          <a:r>
            <a:rPr lang="en-US" sz="1400" kern="1200" dirty="0" err="1"/>
            <a:t>TransactionAMT</a:t>
          </a:r>
          <a:r>
            <a:rPr lang="en-US" sz="1400" kern="1200" dirty="0"/>
            <a:t>,  </a:t>
          </a:r>
          <a:r>
            <a:rPr lang="en-US" sz="1400" kern="1200" dirty="0" err="1"/>
            <a:t>ProductCD</a:t>
          </a:r>
          <a:r>
            <a:rPr lang="en-US" sz="1400" kern="1200" dirty="0"/>
            <a:t>,  card1 - card6, </a:t>
          </a:r>
          <a:r>
            <a:rPr lang="en-US" sz="1400" kern="1200" dirty="0" err="1"/>
            <a:t>addr</a:t>
          </a:r>
          <a:r>
            <a:rPr lang="en-US" sz="1400" kern="1200" dirty="0"/>
            <a:t> 1 &amp; 2, dist1 &amp; 2 P_ and (R__) </a:t>
          </a:r>
          <a:r>
            <a:rPr lang="en-US" sz="1400" kern="1200" dirty="0" err="1"/>
            <a:t>emaildomain</a:t>
          </a:r>
          <a:r>
            <a:rPr lang="en-US" sz="1400" kern="1200" dirty="0"/>
            <a:t>, C1-C14: counting, D1-D15: </a:t>
          </a:r>
          <a:r>
            <a:rPr lang="en-US" sz="1400" kern="1200" dirty="0" err="1"/>
            <a:t>timedelta</a:t>
          </a:r>
          <a:r>
            <a:rPr lang="en-US" sz="1400" kern="1200" dirty="0"/>
            <a:t>, M1-M9, V1-V339, id_1 – id_38, </a:t>
          </a:r>
          <a:r>
            <a:rPr lang="en-US" sz="1400" kern="1200" dirty="0" err="1"/>
            <a:t>DeviceType</a:t>
          </a:r>
          <a:r>
            <a:rPr lang="en-US" sz="1400" kern="1200" dirty="0"/>
            <a:t>, </a:t>
          </a:r>
          <a:r>
            <a:rPr lang="en-US" sz="1400" kern="1200" dirty="0" err="1"/>
            <a:t>DeviceInfo</a:t>
          </a:r>
          <a:endParaRPr lang="en-KE" sz="1400" kern="1200" dirty="0"/>
        </a:p>
      </dsp:txBody>
      <dsp:txXfrm>
        <a:off x="2310795" y="4020236"/>
        <a:ext cx="2006981" cy="22589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5CB16-9675-4DD8-8CED-4BB50AE07034}">
      <dsp:nvSpPr>
        <dsp:cNvPr id="0" name=""/>
        <dsp:cNvSpPr/>
      </dsp:nvSpPr>
      <dsp:spPr>
        <a:xfrm>
          <a:off x="439537" y="275247"/>
          <a:ext cx="857882" cy="857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E20C2-719B-4195-808E-D2F01252A687}">
      <dsp:nvSpPr>
        <dsp:cNvPr id="0" name=""/>
        <dsp:cNvSpPr/>
      </dsp:nvSpPr>
      <dsp:spPr>
        <a:xfrm>
          <a:off x="1125" y="1327572"/>
          <a:ext cx="2451093" cy="5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Step 1: Loading Libraries</a:t>
          </a:r>
        </a:p>
      </dsp:txBody>
      <dsp:txXfrm>
        <a:off x="1125" y="1327572"/>
        <a:ext cx="2451093" cy="562985"/>
      </dsp:txXfrm>
    </dsp:sp>
    <dsp:sp modelId="{E3B982A9-E5A1-4DB7-93F2-B282E0C88C1E}">
      <dsp:nvSpPr>
        <dsp:cNvPr id="0" name=""/>
        <dsp:cNvSpPr/>
      </dsp:nvSpPr>
      <dsp:spPr>
        <a:xfrm>
          <a:off x="1125" y="1976694"/>
          <a:ext cx="2451093" cy="261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 the necessary R packages for data manipulation and analysis, such as </a:t>
          </a:r>
          <a:r>
            <a:rPr lang="en-US" sz="1800" kern="1200" dirty="0" err="1">
              <a:solidFill>
                <a:srgbClr val="00B050"/>
              </a:solidFill>
            </a:rPr>
            <a:t>tidyverse</a:t>
          </a:r>
          <a:r>
            <a:rPr lang="en-US" sz="1800" kern="1200" dirty="0">
              <a:solidFill>
                <a:schemeClr val="tx1"/>
              </a:solidFill>
            </a:rPr>
            <a:t>,</a:t>
          </a:r>
          <a:r>
            <a:rPr lang="en-US" sz="1800" kern="1200" dirty="0">
              <a:solidFill>
                <a:srgbClr val="00B050"/>
              </a:solidFill>
            </a:rPr>
            <a:t> </a:t>
          </a:r>
          <a:r>
            <a:rPr lang="en-US" sz="1800" kern="1200" dirty="0" err="1">
              <a:solidFill>
                <a:srgbClr val="00B050"/>
              </a:solidFill>
            </a:rPr>
            <a:t>readr</a:t>
          </a:r>
          <a:r>
            <a:rPr lang="en-US" sz="1800" kern="1200" dirty="0">
              <a:solidFill>
                <a:schemeClr val="tx1"/>
              </a:solidFill>
            </a:rPr>
            <a:t>,</a:t>
          </a:r>
          <a:r>
            <a:rPr lang="en-US" sz="1800" kern="1200" dirty="0">
              <a:solidFill>
                <a:srgbClr val="00B050"/>
              </a:solidFill>
            </a:rPr>
            <a:t> </a:t>
          </a:r>
          <a:r>
            <a:rPr lang="en-US" sz="1800" kern="1200" dirty="0">
              <a:solidFill>
                <a:schemeClr val="tx1"/>
              </a:solidFill>
            </a:rPr>
            <a:t>and</a:t>
          </a:r>
          <a:r>
            <a:rPr lang="en-US" sz="1800" kern="1200" dirty="0">
              <a:solidFill>
                <a:srgbClr val="00B050"/>
              </a:solidFill>
            </a:rPr>
            <a:t> </a:t>
          </a:r>
          <a:r>
            <a:rPr lang="en-US" sz="1800" kern="1200" dirty="0" err="1">
              <a:solidFill>
                <a:srgbClr val="00B050"/>
              </a:solidFill>
            </a:rPr>
            <a:t>dplyr</a:t>
          </a:r>
          <a:endParaRPr lang="en-US" sz="1800" kern="1200" dirty="0">
            <a:solidFill>
              <a:srgbClr val="00B050"/>
            </a:solidFill>
          </a:endParaRPr>
        </a:p>
      </dsp:txBody>
      <dsp:txXfrm>
        <a:off x="1125" y="1976694"/>
        <a:ext cx="2451093" cy="2614632"/>
      </dsp:txXfrm>
    </dsp:sp>
    <dsp:sp modelId="{96A94262-53EA-445F-8481-B5DDFD4BA7FE}">
      <dsp:nvSpPr>
        <dsp:cNvPr id="0" name=""/>
        <dsp:cNvSpPr/>
      </dsp:nvSpPr>
      <dsp:spPr>
        <a:xfrm>
          <a:off x="3382198" y="275247"/>
          <a:ext cx="857882" cy="857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44A35-0950-42BD-A97E-3D846670E4FD}">
      <dsp:nvSpPr>
        <dsp:cNvPr id="0" name=""/>
        <dsp:cNvSpPr/>
      </dsp:nvSpPr>
      <dsp:spPr>
        <a:xfrm>
          <a:off x="2881160" y="1327572"/>
          <a:ext cx="2451093" cy="5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Step 2: Load Dataset</a:t>
          </a:r>
        </a:p>
      </dsp:txBody>
      <dsp:txXfrm>
        <a:off x="2881160" y="1327572"/>
        <a:ext cx="2451093" cy="562985"/>
      </dsp:txXfrm>
    </dsp:sp>
    <dsp:sp modelId="{7E189DC6-F61F-4948-86E7-A17A2EFE7AD0}">
      <dsp:nvSpPr>
        <dsp:cNvPr id="0" name=""/>
        <dsp:cNvSpPr/>
      </dsp:nvSpPr>
      <dsp:spPr>
        <a:xfrm>
          <a:off x="2881160" y="1976694"/>
          <a:ext cx="2451093" cy="261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 the dataset into R using the </a:t>
          </a:r>
          <a:r>
            <a:rPr lang="en-US" sz="1800" kern="1200" dirty="0" err="1">
              <a:solidFill>
                <a:srgbClr val="00B050"/>
              </a:solidFill>
            </a:rPr>
            <a:t>read_csv</a:t>
          </a:r>
          <a:r>
            <a:rPr lang="en-US" sz="1800" kern="1200" dirty="0">
              <a:solidFill>
                <a:srgbClr val="00B050"/>
              </a:solidFill>
            </a:rPr>
            <a:t> ( ) </a:t>
          </a:r>
          <a:r>
            <a:rPr lang="en-US" sz="1800" kern="1200" dirty="0"/>
            <a:t>function from the </a:t>
          </a:r>
          <a:r>
            <a:rPr lang="en-US" sz="1800" kern="1200" dirty="0" err="1">
              <a:solidFill>
                <a:srgbClr val="00B050"/>
              </a:solidFill>
            </a:rPr>
            <a:t>readr</a:t>
          </a:r>
          <a:r>
            <a:rPr lang="en-US" sz="1800" kern="1200" dirty="0"/>
            <a:t> package</a:t>
          </a:r>
        </a:p>
      </dsp:txBody>
      <dsp:txXfrm>
        <a:off x="2881160" y="1976694"/>
        <a:ext cx="2451093" cy="2614632"/>
      </dsp:txXfrm>
    </dsp:sp>
    <dsp:sp modelId="{1A42AEF2-405B-42B6-87F1-38EC11235692}">
      <dsp:nvSpPr>
        <dsp:cNvPr id="0" name=""/>
        <dsp:cNvSpPr/>
      </dsp:nvSpPr>
      <dsp:spPr>
        <a:xfrm>
          <a:off x="6049289" y="275247"/>
          <a:ext cx="857882" cy="857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78C55-2AAF-47F3-99FB-BF8B5DDA421F}">
      <dsp:nvSpPr>
        <dsp:cNvPr id="0" name=""/>
        <dsp:cNvSpPr/>
      </dsp:nvSpPr>
      <dsp:spPr>
        <a:xfrm>
          <a:off x="5761195" y="1327572"/>
          <a:ext cx="2451093" cy="5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Step 3: Data Preprocessing</a:t>
          </a:r>
        </a:p>
      </dsp:txBody>
      <dsp:txXfrm>
        <a:off x="5761195" y="1327572"/>
        <a:ext cx="2451093" cy="562985"/>
      </dsp:txXfrm>
    </dsp:sp>
    <dsp:sp modelId="{4CBF433D-D8EF-4B4B-9A19-1CAEAAB216ED}">
      <dsp:nvSpPr>
        <dsp:cNvPr id="0" name=""/>
        <dsp:cNvSpPr/>
      </dsp:nvSpPr>
      <dsp:spPr>
        <a:xfrm>
          <a:off x="5761195" y="1976694"/>
          <a:ext cx="2451093" cy="261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 and preprocess the data as needed. This may include removing missing values, transforming variables, and encoding categorical variables</a:t>
          </a:r>
        </a:p>
      </dsp:txBody>
      <dsp:txXfrm>
        <a:off x="5761195" y="1976694"/>
        <a:ext cx="2451093" cy="2614632"/>
      </dsp:txXfrm>
    </dsp:sp>
    <dsp:sp modelId="{C9C932BE-5651-4F3F-9746-3A0D86DB79D4}">
      <dsp:nvSpPr>
        <dsp:cNvPr id="0" name=""/>
        <dsp:cNvSpPr/>
      </dsp:nvSpPr>
      <dsp:spPr>
        <a:xfrm>
          <a:off x="8854174" y="275247"/>
          <a:ext cx="857882" cy="857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39DA5-4590-4F66-977B-6FCC1D5F28BC}">
      <dsp:nvSpPr>
        <dsp:cNvPr id="0" name=""/>
        <dsp:cNvSpPr/>
      </dsp:nvSpPr>
      <dsp:spPr>
        <a:xfrm>
          <a:off x="8641230" y="1327572"/>
          <a:ext cx="2451093" cy="5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Step 4: EDA</a:t>
          </a:r>
        </a:p>
      </dsp:txBody>
      <dsp:txXfrm>
        <a:off x="8641230" y="1327572"/>
        <a:ext cx="2451093" cy="562985"/>
      </dsp:txXfrm>
    </dsp:sp>
    <dsp:sp modelId="{AFEC92E2-B774-4D0B-B568-0F51810635B4}">
      <dsp:nvSpPr>
        <dsp:cNvPr id="0" name=""/>
        <dsp:cNvSpPr/>
      </dsp:nvSpPr>
      <dsp:spPr>
        <a:xfrm>
          <a:off x="8641230" y="1976694"/>
          <a:ext cx="2451093" cy="261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 exploratory data analysis (EDA) to gain insights into the data and identify patterns or relationships.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Included creating visualizations, calculating summary statistics, and using statistical tests.</a:t>
          </a:r>
        </a:p>
      </dsp:txBody>
      <dsp:txXfrm>
        <a:off x="8641230" y="1976694"/>
        <a:ext cx="2451093" cy="26146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5CB16-9675-4DD8-8CED-4BB50AE07034}">
      <dsp:nvSpPr>
        <dsp:cNvPr id="0" name=""/>
        <dsp:cNvSpPr/>
      </dsp:nvSpPr>
      <dsp:spPr>
        <a:xfrm>
          <a:off x="364378" y="173852"/>
          <a:ext cx="857882" cy="857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E20C2-719B-4195-808E-D2F01252A687}">
      <dsp:nvSpPr>
        <dsp:cNvPr id="0" name=""/>
        <dsp:cNvSpPr/>
      </dsp:nvSpPr>
      <dsp:spPr>
        <a:xfrm>
          <a:off x="1125" y="1155434"/>
          <a:ext cx="2451093" cy="85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Step 5: Algorithms</a:t>
          </a:r>
          <a:endParaRPr lang="en-US" sz="1800" kern="1200" dirty="0"/>
        </a:p>
      </dsp:txBody>
      <dsp:txXfrm>
        <a:off x="1125" y="1155434"/>
        <a:ext cx="2451093" cy="850223"/>
      </dsp:txXfrm>
    </dsp:sp>
    <dsp:sp modelId="{E3B982A9-E5A1-4DB7-93F2-B282E0C88C1E}">
      <dsp:nvSpPr>
        <dsp:cNvPr id="0" name=""/>
        <dsp:cNvSpPr/>
      </dsp:nvSpPr>
      <dsp:spPr>
        <a:xfrm>
          <a:off x="1125" y="2098505"/>
          <a:ext cx="2451093" cy="264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Involved choosing a supervised machine learning algorithm that is appropriate for the problem we are trying to solve. Examples of algorithms that we used for fraud detection include, decision trees, and random forests</a:t>
          </a:r>
        </a:p>
      </dsp:txBody>
      <dsp:txXfrm>
        <a:off x="1125" y="2098505"/>
        <a:ext cx="2451093" cy="2641809"/>
      </dsp:txXfrm>
    </dsp:sp>
    <dsp:sp modelId="{96A94262-53EA-445F-8481-B5DDFD4BA7FE}">
      <dsp:nvSpPr>
        <dsp:cNvPr id="0" name=""/>
        <dsp:cNvSpPr/>
      </dsp:nvSpPr>
      <dsp:spPr>
        <a:xfrm>
          <a:off x="3281997" y="173852"/>
          <a:ext cx="857882" cy="85788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44A35-0950-42BD-A97E-3D846670E4FD}">
      <dsp:nvSpPr>
        <dsp:cNvPr id="0" name=""/>
        <dsp:cNvSpPr/>
      </dsp:nvSpPr>
      <dsp:spPr>
        <a:xfrm>
          <a:off x="2881160" y="1155434"/>
          <a:ext cx="2451093" cy="85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Step 6: Splitting Data</a:t>
          </a:r>
        </a:p>
      </dsp:txBody>
      <dsp:txXfrm>
        <a:off x="2881160" y="1155434"/>
        <a:ext cx="2451093" cy="850223"/>
      </dsp:txXfrm>
    </dsp:sp>
    <dsp:sp modelId="{7E189DC6-F61F-4948-86E7-A17A2EFE7AD0}">
      <dsp:nvSpPr>
        <dsp:cNvPr id="0" name=""/>
        <dsp:cNvSpPr/>
      </dsp:nvSpPr>
      <dsp:spPr>
        <a:xfrm>
          <a:off x="2881160" y="2098505"/>
          <a:ext cx="2451093" cy="264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Split the data into training and testing sets using the </a:t>
          </a:r>
          <a:r>
            <a:rPr lang="en-US" sz="1700" kern="1200" dirty="0">
              <a:solidFill>
                <a:srgbClr val="00B050"/>
              </a:solidFill>
            </a:rPr>
            <a:t>sample ( ) </a:t>
          </a:r>
          <a:r>
            <a:rPr lang="en-US" sz="1700" kern="1200" dirty="0"/>
            <a:t>function or a package like </a:t>
          </a:r>
          <a:r>
            <a:rPr lang="en-US" sz="1700" kern="1200" dirty="0">
              <a:solidFill>
                <a:srgbClr val="00B050"/>
              </a:solidFill>
            </a:rPr>
            <a:t>caret</a:t>
          </a:r>
          <a:r>
            <a:rPr lang="en-US" sz="1700" kern="1200" dirty="0"/>
            <a:t>.</a:t>
          </a:r>
        </a:p>
      </dsp:txBody>
      <dsp:txXfrm>
        <a:off x="2881160" y="2098505"/>
        <a:ext cx="2451093" cy="2641809"/>
      </dsp:txXfrm>
    </dsp:sp>
    <dsp:sp modelId="{1A42AEF2-405B-42B6-87F1-38EC11235692}">
      <dsp:nvSpPr>
        <dsp:cNvPr id="0" name=""/>
        <dsp:cNvSpPr/>
      </dsp:nvSpPr>
      <dsp:spPr>
        <a:xfrm>
          <a:off x="6237183" y="173852"/>
          <a:ext cx="857882" cy="857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78C55-2AAF-47F3-99FB-BF8B5DDA421F}">
      <dsp:nvSpPr>
        <dsp:cNvPr id="0" name=""/>
        <dsp:cNvSpPr/>
      </dsp:nvSpPr>
      <dsp:spPr>
        <a:xfrm>
          <a:off x="5761195" y="1155434"/>
          <a:ext cx="2451093" cy="85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Step 7: </a:t>
          </a:r>
          <a:r>
            <a:rPr lang="en" sz="1800" kern="1200" dirty="0"/>
            <a:t>Model Training and Hyperparameter Tuning</a:t>
          </a:r>
          <a:endParaRPr lang="en-US" sz="1800" kern="1200" dirty="0"/>
        </a:p>
      </dsp:txBody>
      <dsp:txXfrm>
        <a:off x="5761195" y="1155434"/>
        <a:ext cx="2451093" cy="850223"/>
      </dsp:txXfrm>
    </dsp:sp>
    <dsp:sp modelId="{4CBF433D-D8EF-4B4B-9A19-1CAEAAB216ED}">
      <dsp:nvSpPr>
        <dsp:cNvPr id="0" name=""/>
        <dsp:cNvSpPr/>
      </dsp:nvSpPr>
      <dsp:spPr>
        <a:xfrm>
          <a:off x="5761195" y="2098505"/>
          <a:ext cx="2451093" cy="264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700" kern="1200" dirty="0"/>
            <a:t>Train the model on the training set, evaluate its perfromance on the testing set, and fine-tune it as needed.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700" kern="1200"/>
            <a:t>We used cross validation hyper-parameter tuning to improve the performance of the model.</a:t>
          </a:r>
          <a:endParaRPr lang="en-US" sz="1700" kern="1200" dirty="0"/>
        </a:p>
      </dsp:txBody>
      <dsp:txXfrm>
        <a:off x="5761195" y="2098505"/>
        <a:ext cx="2451093" cy="2641809"/>
      </dsp:txXfrm>
    </dsp:sp>
    <dsp:sp modelId="{C9C932BE-5651-4F3F-9746-3A0D86DB79D4}">
      <dsp:nvSpPr>
        <dsp:cNvPr id="0" name=""/>
        <dsp:cNvSpPr/>
      </dsp:nvSpPr>
      <dsp:spPr>
        <a:xfrm>
          <a:off x="9092168" y="163883"/>
          <a:ext cx="857882" cy="85788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39DA5-4590-4F66-977B-6FCC1D5F28BC}">
      <dsp:nvSpPr>
        <dsp:cNvPr id="0" name=""/>
        <dsp:cNvSpPr/>
      </dsp:nvSpPr>
      <dsp:spPr>
        <a:xfrm>
          <a:off x="8641230" y="1155434"/>
          <a:ext cx="2451093" cy="85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Step 8: Predictions</a:t>
          </a:r>
        </a:p>
      </dsp:txBody>
      <dsp:txXfrm>
        <a:off x="8641230" y="1155434"/>
        <a:ext cx="2451093" cy="850223"/>
      </dsp:txXfrm>
    </dsp:sp>
    <dsp:sp modelId="{AFEC92E2-B774-4D0B-B568-0F51810635B4}">
      <dsp:nvSpPr>
        <dsp:cNvPr id="0" name=""/>
        <dsp:cNvSpPr/>
      </dsp:nvSpPr>
      <dsp:spPr>
        <a:xfrm>
          <a:off x="8641230" y="2098505"/>
          <a:ext cx="2451093" cy="264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the trained model to make predictions on new data, such as the test dataset provided</a:t>
          </a:r>
          <a:endParaRPr lang="en-US" sz="1700" kern="1200" dirty="0"/>
        </a:p>
      </dsp:txBody>
      <dsp:txXfrm>
        <a:off x="8641230" y="2098505"/>
        <a:ext cx="2451093" cy="26418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04AF3-7C57-4E00-8E32-A1EAD3F4A0E6}">
      <dsp:nvSpPr>
        <dsp:cNvPr id="0" name=""/>
        <dsp:cNvSpPr/>
      </dsp:nvSpPr>
      <dsp:spPr>
        <a:xfrm>
          <a:off x="0" y="0"/>
          <a:ext cx="8412480" cy="11964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</a:t>
          </a:r>
          <a:r>
            <a:rPr lang="en-KE" sz="1400" kern="1200" dirty="0"/>
            <a:t>"</a:t>
          </a:r>
          <a:r>
            <a:rPr lang="en-KE" sz="1400" kern="1200" dirty="0" err="1"/>
            <a:t>TransactionAmt</a:t>
          </a:r>
          <a:r>
            <a:rPr lang="en-KE" sz="1400" kern="1200" dirty="0"/>
            <a:t>" and "</a:t>
          </a:r>
          <a:r>
            <a:rPr lang="en-KE" sz="1400" kern="1200" dirty="0" err="1"/>
            <a:t>TransactionDT</a:t>
          </a:r>
          <a:r>
            <a:rPr lang="en-KE" sz="1400" kern="1200" dirty="0"/>
            <a:t>" are important predictors: These two variables are likely to have a strong influence on the model's predictions. "</a:t>
          </a:r>
          <a:r>
            <a:rPr lang="en-KE" sz="1400" kern="1200" dirty="0" err="1"/>
            <a:t>TransactionAmt</a:t>
          </a:r>
          <a:r>
            <a:rPr lang="en-KE" sz="1400" kern="1200" dirty="0"/>
            <a:t>" represents the amount of money involved in the transaction, and "</a:t>
          </a:r>
          <a:r>
            <a:rPr lang="en-KE" sz="1400" kern="1200" dirty="0" err="1"/>
            <a:t>TransactionDT</a:t>
          </a:r>
          <a:r>
            <a:rPr lang="en-KE" sz="1400" kern="1200" dirty="0"/>
            <a:t>" represents the time elapsed since the first transaction in the dataset. Both of these variables are likely to be important predictors of fraud.</a:t>
          </a:r>
        </a:p>
      </dsp:txBody>
      <dsp:txXfrm>
        <a:off x="35043" y="35043"/>
        <a:ext cx="7020320" cy="1126360"/>
      </dsp:txXfrm>
    </dsp:sp>
    <dsp:sp modelId="{82A79E73-1A52-4BAC-9167-45413A43D5FC}">
      <dsp:nvSpPr>
        <dsp:cNvPr id="0" name=""/>
        <dsp:cNvSpPr/>
      </dsp:nvSpPr>
      <dsp:spPr>
        <a:xfrm>
          <a:off x="704545" y="1413982"/>
          <a:ext cx="8412480" cy="11964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</a:t>
          </a:r>
          <a:r>
            <a:rPr lang="en-KE" sz="1400" kern="1200"/>
            <a:t>"card4" and "card6" variables can also be useful: "card4" and "card6" variables represent the credit card issuer and type, respectively. These variables could provide additional information that may help to distinguish fraudulent transactions from non-fraudulent transactions.</a:t>
          </a:r>
        </a:p>
      </dsp:txBody>
      <dsp:txXfrm>
        <a:off x="739588" y="1449025"/>
        <a:ext cx="6860158" cy="1126360"/>
      </dsp:txXfrm>
    </dsp:sp>
    <dsp:sp modelId="{4C9BA25A-1D15-4391-9CF7-9295018BA70D}">
      <dsp:nvSpPr>
        <dsp:cNvPr id="0" name=""/>
        <dsp:cNvSpPr/>
      </dsp:nvSpPr>
      <dsp:spPr>
        <a:xfrm>
          <a:off x="1398574" y="2827964"/>
          <a:ext cx="8412480" cy="11964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</a:t>
          </a:r>
          <a:r>
            <a:rPr lang="en-KE" sz="1400" kern="1200"/>
            <a:t>The model's performance may be affected by class imbalance: The dataset is imbalanced, with a relatively small number of fraudulent transactions compared to non-fraudulent transactions. This may make it more challenging for the model to accurately identify fraudulent transactions.</a:t>
          </a:r>
        </a:p>
      </dsp:txBody>
      <dsp:txXfrm>
        <a:off x="1433617" y="2863007"/>
        <a:ext cx="6870674" cy="1126360"/>
      </dsp:txXfrm>
    </dsp:sp>
    <dsp:sp modelId="{9F4B44DF-04DC-416E-BB9E-8B3E8B997743}">
      <dsp:nvSpPr>
        <dsp:cNvPr id="0" name=""/>
        <dsp:cNvSpPr/>
      </dsp:nvSpPr>
      <dsp:spPr>
        <a:xfrm>
          <a:off x="2103119" y="4241947"/>
          <a:ext cx="8412480" cy="11964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</a:t>
          </a:r>
          <a:r>
            <a:rPr lang="en-KE" sz="1400" kern="1200" dirty="0"/>
            <a:t>Further feature engineering or selection may be necessary: While these variables provide some predictive power, additional variables or feature engineering may be needed to improve the model's accuracy.</a:t>
          </a:r>
        </a:p>
      </dsp:txBody>
      <dsp:txXfrm>
        <a:off x="2138162" y="4276990"/>
        <a:ext cx="6860158" cy="1126360"/>
      </dsp:txXfrm>
    </dsp:sp>
    <dsp:sp modelId="{F6C8005B-6972-458F-91DE-E661FFCE054E}">
      <dsp:nvSpPr>
        <dsp:cNvPr id="0" name=""/>
        <dsp:cNvSpPr/>
      </dsp:nvSpPr>
      <dsp:spPr>
        <a:xfrm>
          <a:off x="7634789" y="916369"/>
          <a:ext cx="777690" cy="777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3500" kern="1200"/>
        </a:p>
      </dsp:txBody>
      <dsp:txXfrm>
        <a:off x="7809769" y="916369"/>
        <a:ext cx="427730" cy="585212"/>
      </dsp:txXfrm>
    </dsp:sp>
    <dsp:sp modelId="{F949D551-95C5-498C-B5ED-BE4CF8F7F470}">
      <dsp:nvSpPr>
        <dsp:cNvPr id="0" name=""/>
        <dsp:cNvSpPr/>
      </dsp:nvSpPr>
      <dsp:spPr>
        <a:xfrm>
          <a:off x="8339334" y="2330351"/>
          <a:ext cx="777690" cy="777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3500" kern="1200"/>
        </a:p>
      </dsp:txBody>
      <dsp:txXfrm>
        <a:off x="8514314" y="2330351"/>
        <a:ext cx="427730" cy="585212"/>
      </dsp:txXfrm>
    </dsp:sp>
    <dsp:sp modelId="{614E61D9-B6AB-4E69-A544-717CB178AFAE}">
      <dsp:nvSpPr>
        <dsp:cNvPr id="0" name=""/>
        <dsp:cNvSpPr/>
      </dsp:nvSpPr>
      <dsp:spPr>
        <a:xfrm>
          <a:off x="9033364" y="3744334"/>
          <a:ext cx="777690" cy="777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3500" kern="1200"/>
        </a:p>
      </dsp:txBody>
      <dsp:txXfrm>
        <a:off x="9208344" y="3744334"/>
        <a:ext cx="427730" cy="585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FBCB-771C-9021-F8B7-3EF008293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34F43-1C80-F906-0F3F-D41329723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5488-E3A9-1CC6-864E-AF212F5F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C03E-687F-AC61-3A60-5F382C01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89E03-E8B2-B322-6DB9-AB888F6D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3537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D70F-F9F0-E09F-DC12-A7067FB5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1AB4-555C-2226-B333-6F83DE9A8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847A-C8ED-8421-B2B1-334267F6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BDEE-6FE2-BC73-E0A9-F181EAE5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9502-9B5C-8883-18F9-590FAE90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009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2FC43-3F47-602A-613E-84B524E00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76571-C1A0-1289-5D77-B9FD5CE2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6861-F1E7-CDB1-46DC-6F239849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A23A-AD42-F50F-F2A0-BCB8BF72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9028-F091-E97B-CA48-C688BC06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684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1943-7FBE-BDE1-AE81-75F283E4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A520-0F81-1D3D-A1CE-7E9254D6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9716-E783-2C00-DAC2-9596F750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5747-B926-7372-826D-4155F1C6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E696-4149-C0E1-5620-B88A5B26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2672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634B-81A5-FBED-72A3-1F33B288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D2BD9-FBAF-BE8F-A2C2-E83EB41A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8C15-785B-1DBC-91CE-BCD21F0B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CD55-BE01-AC37-050D-7AA91F7A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3BDF1-3F5F-6630-EB24-44AD2323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2538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E76-F5C8-78AB-6959-3FCCF7EB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9DA5-0426-50AE-AF77-D17399482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4E83C-C37B-7884-AED5-E09539126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528A8-9253-672D-7604-19BD7DF2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6EA56-FEB7-179A-3A97-5D71CB23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09A2-A5CB-9381-87A0-8BC0D2C1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663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0EEE-B0BA-A7AC-5799-44731E52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B5EE1-8C0E-FF87-91EB-3AA8461C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D84C8-3DED-353B-033F-ABEAB8452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04E5-6A13-7801-78BF-13629BA1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777C5-C9BE-5DC3-885D-9B275A11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669D2-7902-12CF-73B7-D2DA7E26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026A9-10ED-BA06-A64B-AEDBC5FF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949D1-95B5-6CCB-7028-DE60A843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8019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1B03-35DE-AFE1-536F-4BDA84AE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91DA7-3626-94DC-AF0C-3650739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479E9-F3C9-BA53-FD94-BEB404C9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016EC-172A-3FEC-9459-82B711BB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948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DC8E7-F83A-6DCE-F03A-F99F5163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7047B-A5B2-D4EF-4A22-6423A421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AD30-8B28-712E-81CC-625084AD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79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7C79-059A-7803-AF7C-DFBC9FEB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0C64-B4C1-6C8D-220B-C378C817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1C48B-5B39-CEDE-3B3A-3EA1606E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C061E-D1BD-64A2-C9B3-14CA51AD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9D291-76FC-02B5-354E-3ABA7008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F724-DC4F-0ADE-5B5B-C04A1E71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975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CF1-7A8B-357A-19E5-51EE7025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3ECF0-1ED3-2DBA-298C-EB92FDE96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0AA1-BC24-1A43-8002-5883F7F6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48DD2-369E-D622-32DE-0B1EDF2B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1FB2B-2E2D-5A97-F46C-3B1FABDC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87223-EB33-22E1-3C5C-92CC3B34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52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DA5F1-6FFE-F187-9A7E-B4DDBCE0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1509-A953-ABFD-CD7C-A35FD944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1F80-95C8-58F9-5F8C-53FC3DFAD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238-020D-4817-A906-A7B14137CA74}" type="datetimeFigureOut">
              <a:rPr lang="en-KE" smtClean="0"/>
              <a:t>15/03/2023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0248-8DB3-1864-9E97-02227B709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7E04-B38A-DFB9-19EA-3B3B825F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F3027-0DBE-40E3-9871-CE78ED4E6E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292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4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E847-8A27-BE0E-05D4-1FF3DAAE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" sz="8900" dirty="0"/>
              <a:t>SUPERVISED LEARNING USING R</a:t>
            </a:r>
            <a:endParaRPr lang="en-KE" sz="8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D95A5-8FD8-516D-2C39-5DA3D412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75593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CIS Fraud Detection</a:t>
            </a:r>
          </a:p>
          <a:p>
            <a:pPr algn="l"/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2621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ight bulb&#10;&#10;Description automatically generated with medium confidence">
            <a:extLst>
              <a:ext uri="{FF2B5EF4-FFF2-40B4-BE49-F238E27FC236}">
                <a16:creationId xmlns:a16="http://schemas.microsoft.com/office/drawing/2014/main" id="{9981C4AD-4672-D1AE-2EB1-2EAC92580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197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D213B-9A7B-5411-8C75-DAEC9B67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1584" y="2553275"/>
            <a:ext cx="6309297" cy="1325563"/>
          </a:xfrm>
        </p:spPr>
        <p:txBody>
          <a:bodyPr>
            <a:normAutofit/>
          </a:bodyPr>
          <a:lstStyle/>
          <a:p>
            <a:pPr algn="ctr"/>
            <a:r>
              <a:rPr lang="en" b="1" dirty="0"/>
              <a:t>Observations</a:t>
            </a:r>
            <a:endParaRPr lang="en-KE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47A23C2-0D1C-8BCA-3665-901A5958A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045742"/>
              </p:ext>
            </p:extLst>
          </p:nvPr>
        </p:nvGraphicFramePr>
        <p:xfrm>
          <a:off x="3423314" y="-475372"/>
          <a:ext cx="8353239" cy="7808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050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E63723-50E0-8E2B-D84C-AEF44672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Process</a:t>
            </a:r>
            <a:endParaRPr lang="en-KE" sz="4000" b="1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C90D25E-B78E-D374-6AAC-0004CB1FE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166292"/>
              </p:ext>
            </p:extLst>
          </p:nvPr>
        </p:nvGraphicFramePr>
        <p:xfrm>
          <a:off x="547688" y="1415441"/>
          <a:ext cx="11093450" cy="4875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44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E63723-50E0-8E2B-D84C-AEF44672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82881"/>
            <a:ext cx="1109027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Process</a:t>
            </a:r>
            <a:endParaRPr lang="en-KE" sz="4000" b="1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C90D25E-B78E-D374-6AAC-0004CB1FE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53005"/>
              </p:ext>
            </p:extLst>
          </p:nvPr>
        </p:nvGraphicFramePr>
        <p:xfrm>
          <a:off x="547688" y="1453019"/>
          <a:ext cx="11093450" cy="483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83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D14E95-B1EB-7F4D-D579-8A4E78B72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34" y="1212137"/>
            <a:ext cx="4616434" cy="425460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216C0CA-8364-42FE-16E6-D907B0AD6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33" y="1870949"/>
            <a:ext cx="4644528" cy="29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801979"/>
            <a:ext cx="0" cy="50749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FD4A0E6-ED77-9B23-628F-85AD6FCA0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70" y="1331023"/>
            <a:ext cx="5189415" cy="3686689"/>
          </a:xfr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A494474-D192-068D-C100-8B0E145C3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59" y="1331022"/>
            <a:ext cx="532864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2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7B9A90B-514B-6D77-19A0-B9B7702F0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54935"/>
            <a:ext cx="5294716" cy="334812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alendar&#10;&#10;Description automatically generated">
            <a:extLst>
              <a:ext uri="{FF2B5EF4-FFF2-40B4-BE49-F238E27FC236}">
                <a16:creationId xmlns:a16="http://schemas.microsoft.com/office/drawing/2014/main" id="{E366E4F7-E6B5-3A9A-AB79-8B4BCF71B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754936"/>
            <a:ext cx="5294715" cy="33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7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35F7EC-C20B-7902-AB03-ED7605B9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54935"/>
            <a:ext cx="5294716" cy="3348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calendar&#10;&#10;Description automatically generated with medium confidence">
            <a:extLst>
              <a:ext uri="{FF2B5EF4-FFF2-40B4-BE49-F238E27FC236}">
                <a16:creationId xmlns:a16="http://schemas.microsoft.com/office/drawing/2014/main" id="{C0BAC350-A24F-9B8E-CBA6-291FC083C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754936"/>
            <a:ext cx="5294715" cy="33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6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FCCA7-EFBD-EB61-F277-728F3804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454" y="3516032"/>
            <a:ext cx="2891507" cy="849783"/>
          </a:xfrm>
        </p:spPr>
        <p:txBody>
          <a:bodyPr>
            <a:normAutofit/>
          </a:bodyPr>
          <a:lstStyle/>
          <a:p>
            <a:pPr algn="ctr" defTabSz="585216"/>
            <a:r>
              <a:rPr lang="en" sz="2000" b="1" kern="1200" dirty="0">
                <a:solidFill>
                  <a:schemeClr val="tx1"/>
                </a:solidFill>
              </a:rPr>
              <a:t>Model Evaluation of the “Fraud Detection” Dataset</a:t>
            </a:r>
            <a:endParaRPr lang="en-KE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3E6BF-992E-E585-5BF7-142ABD589DF1}"/>
              </a:ext>
            </a:extLst>
          </p:cNvPr>
          <p:cNvSpPr txBox="1"/>
          <p:nvPr/>
        </p:nvSpPr>
        <p:spPr>
          <a:xfrm>
            <a:off x="1242205" y="4282834"/>
            <a:ext cx="1964458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5216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used accuracy metrics to help measure the performance of the model and determine the most accurate model for the problem at hand.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B7E7CE-82BC-3FCC-8DBC-59E73F940DB1}"/>
              </a:ext>
            </a:extLst>
          </p:cNvPr>
          <p:cNvSpPr txBox="1">
            <a:spLocks/>
          </p:cNvSpPr>
          <p:nvPr/>
        </p:nvSpPr>
        <p:spPr>
          <a:xfrm>
            <a:off x="4909463" y="3433051"/>
            <a:ext cx="2891507" cy="849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585216">
              <a:spcAft>
                <a:spcPts val="600"/>
              </a:spcAft>
            </a:pPr>
            <a:r>
              <a:rPr lang="en" sz="2000" b="1" kern="1200" dirty="0">
                <a:solidFill>
                  <a:schemeClr val="tx1"/>
                </a:solidFill>
              </a:rPr>
              <a:t>Outcome</a:t>
            </a:r>
            <a:endParaRPr lang="en-KE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731E5-77F3-C59C-F1F6-F6138E485B62}"/>
              </a:ext>
            </a:extLst>
          </p:cNvPr>
          <p:cNvSpPr txBox="1"/>
          <p:nvPr/>
        </p:nvSpPr>
        <p:spPr>
          <a:xfrm>
            <a:off x="5728760" y="4316943"/>
            <a:ext cx="196445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5216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Gradient Boosting Model achieved the highest accuracy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4464B41-017C-5430-77F1-E874F308A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16" y="1465473"/>
            <a:ext cx="1834921" cy="1834921"/>
          </a:xfrm>
          <a:prstGeom prst="rect">
            <a:avLst/>
          </a:prstGeom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F9A71A82-03CB-B251-634D-4D0D6FB41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95" y="1542986"/>
            <a:ext cx="1916517" cy="16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2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45679F-AC09-8EE9-6F71-29620B3F5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837276"/>
              </p:ext>
            </p:extLst>
          </p:nvPr>
        </p:nvGraphicFramePr>
        <p:xfrm>
          <a:off x="838200" y="1131121"/>
          <a:ext cx="10515600" cy="543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6267B3-DCF4-B025-E013-509F7C283D50}"/>
              </a:ext>
            </a:extLst>
          </p:cNvPr>
          <p:cNvSpPr txBox="1"/>
          <p:nvPr/>
        </p:nvSpPr>
        <p:spPr>
          <a:xfrm>
            <a:off x="3257685" y="250158"/>
            <a:ext cx="60989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Observations</a:t>
            </a:r>
            <a:endParaRPr lang="en-KE" sz="4400" dirty="0"/>
          </a:p>
        </p:txBody>
      </p:sp>
      <p:pic>
        <p:nvPicPr>
          <p:cNvPr id="12" name="Graphic 11" descr="Magnifying glass outline">
            <a:extLst>
              <a:ext uri="{FF2B5EF4-FFF2-40B4-BE49-F238E27FC236}">
                <a16:creationId xmlns:a16="http://schemas.microsoft.com/office/drawing/2014/main" id="{03B196A6-9999-D65A-4031-C2FD3CD4EF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139" y="2179020"/>
            <a:ext cx="2158861" cy="2158861"/>
          </a:xfrm>
          <a:prstGeom prst="rect">
            <a:avLst/>
          </a:prstGeom>
        </p:spPr>
      </p:pic>
      <p:pic>
        <p:nvPicPr>
          <p:cNvPr id="14" name="Graphic 13" descr="Magnifying glass outline">
            <a:extLst>
              <a:ext uri="{FF2B5EF4-FFF2-40B4-BE49-F238E27FC236}">
                <a16:creationId xmlns:a16="http://schemas.microsoft.com/office/drawing/2014/main" id="{46F59F60-572D-5864-A180-9BFF2198D6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351016">
            <a:off x="-13696" y="3825255"/>
            <a:ext cx="2158861" cy="21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8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1DFA9-3441-11BC-1387-4C13581A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Conclusion</a:t>
            </a:r>
            <a:endParaRPr lang="en-KE" sz="4800" b="1" dirty="0"/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 with solid fill">
            <a:extLst>
              <a:ext uri="{FF2B5EF4-FFF2-40B4-BE49-F238E27FC236}">
                <a16:creationId xmlns:a16="http://schemas.microsoft.com/office/drawing/2014/main" id="{C795647D-EC06-2A6C-F06D-35B81A9EC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10" y="1186882"/>
            <a:ext cx="4235516" cy="42355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BA07-B482-8307-2742-1C19B86CD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83" y="2398696"/>
            <a:ext cx="5837750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By implementing these recommendations, the efficacy of fraudulent transaction alerts can be improved, reducing fraud loss for businesses and saving customers the hassle of false positives.</a:t>
            </a:r>
          </a:p>
          <a:p>
            <a:pPr marL="0" indent="0">
              <a:buNone/>
            </a:pP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77767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F169F-EBEB-8C59-67C0-C85F91AE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787" y="623275"/>
            <a:ext cx="4108099" cy="5607882"/>
          </a:xfrm>
          <a:prstGeom prst="rect">
            <a:avLst/>
          </a:prstGeom>
        </p:spPr>
      </p:pic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72F7-C4AE-A23F-CD67-23CBB81C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627" y="2480335"/>
            <a:ext cx="4114773" cy="1893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Global Economic Crime and Fraud Survey by PWC (PricewaterhouseCoopers) 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2560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3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4B3D5-5738-093A-F160-B01DFD372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56" y="2492128"/>
            <a:ext cx="3533985" cy="1687477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28D24E-9AD9-748C-212D-524ABC2C6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648148"/>
              </p:ext>
            </p:extLst>
          </p:nvPr>
        </p:nvGraphicFramePr>
        <p:xfrm>
          <a:off x="5299116" y="1971768"/>
          <a:ext cx="4238257" cy="272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805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F3F55D3-C0C3-462B-9592-8A3A3632D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FC9E5C3-B8DC-4532-8C1F-4D5331C6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2"/>
            <a:ext cx="10236200" cy="6857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59C91-5C89-4BF6-408B-C8C7D40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44" y="669864"/>
            <a:ext cx="4147420" cy="539750"/>
          </a:xfrm>
        </p:spPr>
        <p:txBody>
          <a:bodyPr anchor="t">
            <a:no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E030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r>
              <a:rPr lang="en-US" sz="8800" dirty="0">
                <a:solidFill>
                  <a:srgbClr val="E030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KE" sz="8800" dirty="0">
              <a:solidFill>
                <a:srgbClr val="E030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 descr="Question Zutto">
            <a:extLst>
              <a:ext uri="{FF2B5EF4-FFF2-40B4-BE49-F238E27FC236}">
                <a16:creationId xmlns:a16="http://schemas.microsoft.com/office/drawing/2014/main" id="{6176B8ED-DA4E-AACE-579E-BF0403C87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1" r="8846" b="-3"/>
          <a:stretch/>
        </p:blipFill>
        <p:spPr>
          <a:xfrm rot="1614230">
            <a:off x="9068161" y="1536650"/>
            <a:ext cx="3032967" cy="377843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0DC5AF-1603-8BCA-D213-1A36E5A75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127606"/>
              </p:ext>
            </p:extLst>
          </p:nvPr>
        </p:nvGraphicFramePr>
        <p:xfrm>
          <a:off x="2495549" y="112734"/>
          <a:ext cx="6748659" cy="6626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356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7AADD8D-29D7-4B10-9245-72837D2D6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31709-43FC-1B86-F83A-2110D38B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159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b="1" dirty="0"/>
              <a:t>Data Source: Vesta Corporation</a:t>
            </a:r>
            <a:endParaRPr lang="en-KE" b="1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8481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62268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tock exchange numbers">
            <a:extLst>
              <a:ext uri="{FF2B5EF4-FFF2-40B4-BE49-F238E27FC236}">
                <a16:creationId xmlns:a16="http://schemas.microsoft.com/office/drawing/2014/main" id="{AE77A525-FC99-B426-BB4D-B023B00E3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5" r="17498" b="4"/>
          <a:stretch/>
        </p:blipFill>
        <p:spPr>
          <a:xfrm>
            <a:off x="956934" y="872427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49285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05252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Picture 14" descr="A picture containing text, sky, outdoor, building&#10;&#10;Description automatically generated">
            <a:extLst>
              <a:ext uri="{FF2B5EF4-FFF2-40B4-BE49-F238E27FC236}">
                <a16:creationId xmlns:a16="http://schemas.microsoft.com/office/drawing/2014/main" id="{D07DEC5C-4507-F9E5-85E0-14459476BA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 b="-4"/>
          <a:stretch/>
        </p:blipFill>
        <p:spPr>
          <a:xfrm>
            <a:off x="2930795" y="4685200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</p:spPr>
      </p:pic>
      <p:sp>
        <p:nvSpPr>
          <p:cNvPr id="51" name="Arc 50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65410" y="4192213"/>
            <a:ext cx="3723155" cy="3723155"/>
          </a:xfrm>
          <a:prstGeom prst="arc">
            <a:avLst>
              <a:gd name="adj1" fmla="val 1700655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5611CDF0-A2DF-C3B5-6110-C6E36678A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768299"/>
              </p:ext>
            </p:extLst>
          </p:nvPr>
        </p:nvGraphicFramePr>
        <p:xfrm>
          <a:off x="6030158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40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Digital numbers and graphs">
            <a:extLst>
              <a:ext uri="{FF2B5EF4-FFF2-40B4-BE49-F238E27FC236}">
                <a16:creationId xmlns:a16="http://schemas.microsoft.com/office/drawing/2014/main" id="{F564C0AF-9EA4-D14A-D09E-070AA5635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3DC58D7-0160-B911-C4D5-DD0D23552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350768"/>
              </p:ext>
            </p:extLst>
          </p:nvPr>
        </p:nvGraphicFramePr>
        <p:xfrm>
          <a:off x="838200" y="107406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0212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1F63D-D0A5-1202-7820-358FD6AA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/>
              <a:t>Research Question</a:t>
            </a:r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70F110A9-5369-AF75-0F60-47F5D68E0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3" r="18187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1905000"/>
            <a:ext cx="4536800" cy="3141047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CBE7F-1534-F19E-6983-3E05A456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7"/>
            <a:ext cx="3733800" cy="4024310"/>
          </a:xfrm>
        </p:spPr>
        <p:txBody>
          <a:bodyPr>
            <a:normAutofit/>
          </a:bodyPr>
          <a:lstStyle/>
          <a:p>
            <a:r>
              <a:rPr lang="en-US" b="1" dirty="0"/>
              <a:t>Objectives</a:t>
            </a:r>
            <a:endParaRPr lang="en-KE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41205C-954F-9374-BA06-19B29F7B0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696895"/>
              </p:ext>
            </p:extLst>
          </p:nvPr>
        </p:nvGraphicFramePr>
        <p:xfrm>
          <a:off x="4702547" y="609600"/>
          <a:ext cx="6651253" cy="5567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6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ariable">
            <a:extLst>
              <a:ext uri="{FF2B5EF4-FFF2-40B4-BE49-F238E27FC236}">
                <a16:creationId xmlns:a16="http://schemas.microsoft.com/office/drawing/2014/main" id="{EAEF4487-079A-94FB-AC80-15C49E383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1410905"/>
            <a:ext cx="4032621" cy="4032621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4362-0A37-75BE-46E0-DD8404B5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937" y="1032601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Variable: </a:t>
            </a:r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isFraud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25C4-6AE5-843B-AECB-6E6C49E9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210" y="4582814"/>
            <a:ext cx="4041454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It indicates whe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 a transaction is fraudulent or not</a:t>
            </a:r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95FB3D63-AF08-63FE-6E50-6DEB076F2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8259" y="843353"/>
            <a:ext cx="2929656" cy="29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5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800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SUPERVISED LEARNING USING R</vt:lpstr>
      <vt:lpstr>PowerPoint Presentation</vt:lpstr>
      <vt:lpstr>PowerPoint Presentation</vt:lpstr>
      <vt:lpstr>Problem </vt:lpstr>
      <vt:lpstr>Data Source: Vesta Corporation</vt:lpstr>
      <vt:lpstr>PowerPoint Presentation</vt:lpstr>
      <vt:lpstr>Research Question</vt:lpstr>
      <vt:lpstr>Objectives</vt:lpstr>
      <vt:lpstr>Target Variable: isFraud</vt:lpstr>
      <vt:lpstr>Observations</vt:lpstr>
      <vt:lpstr>Process</vt:lpstr>
      <vt:lpstr>Process</vt:lpstr>
      <vt:lpstr>PowerPoint Presentation</vt:lpstr>
      <vt:lpstr>PowerPoint Presentation</vt:lpstr>
      <vt:lpstr>PowerPoint Presentation</vt:lpstr>
      <vt:lpstr>PowerPoint Presentation</vt:lpstr>
      <vt:lpstr>Model Evaluation of the “Fraud Detection” Dataset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USING R</dc:title>
  <dc:creator>Risa</dc:creator>
  <cp:lastModifiedBy>Risa</cp:lastModifiedBy>
  <cp:revision>2</cp:revision>
  <dcterms:created xsi:type="dcterms:W3CDTF">2023-03-14T10:46:10Z</dcterms:created>
  <dcterms:modified xsi:type="dcterms:W3CDTF">2023-03-15T18:37:53Z</dcterms:modified>
</cp:coreProperties>
</file>