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16/03/2023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Diego Urbina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16/03/</a:t>
            </a:r>
            <a:r>
              <a:rPr lang="es-GT" sz="1600" dirty="0"/>
              <a:t>2023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adaptar un código al estilo </a:t>
            </a:r>
            <a:r>
              <a:rPr lang="es-GT" dirty="0" err="1">
                <a:solidFill>
                  <a:schemeClr val="tx1"/>
                </a:solidFill>
              </a:rPr>
              <a:t>forms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El diseño del estilo </a:t>
            </a:r>
            <a:r>
              <a:rPr lang="es-GT" dirty="0" err="1">
                <a:solidFill>
                  <a:schemeClr val="tx1"/>
                </a:solidFill>
              </a:rPr>
              <a:t>forms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90822" y="4907604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crear programas mas complejos con </a:t>
            </a:r>
            <a:r>
              <a:rPr lang="es-GT" dirty="0" err="1">
                <a:solidFill>
                  <a:schemeClr val="tx1"/>
                </a:solidFill>
              </a:rPr>
              <a:t>forms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Diego de Jesús Urbina Chávez</cp:lastModifiedBy>
  <cp:revision>2</cp:revision>
  <dcterms:created xsi:type="dcterms:W3CDTF">2022-06-15T21:33:47Z</dcterms:created>
  <dcterms:modified xsi:type="dcterms:W3CDTF">2023-03-17T03:22:03Z</dcterms:modified>
</cp:coreProperties>
</file>