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0619-5BBB-4C4A-A44D-16158CDE4D8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89981-2278-42B5-B4FE-6B318B544D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89981-2278-42B5-B4FE-6B318B544D5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89981-2278-42B5-B4FE-6B318B544D5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89981-2278-42B5-B4FE-6B318B544D5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89981-2278-42B5-B4FE-6B318B544D5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157C-5D37-4C62-91C0-05F05C63A4C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E128-3B9F-4C76-98F1-3E84E58BC1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Handling</a:t>
            </a:r>
            <a:endParaRPr lang="en-US" dirty="0"/>
          </a:p>
        </p:txBody>
      </p:sp>
      <p:pic>
        <p:nvPicPr>
          <p:cNvPr id="6" name="Content Placeholder 5" descr="db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772816"/>
            <a:ext cx="9217024" cy="3606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Handling</a:t>
            </a:r>
            <a:endParaRPr lang="en-US" dirty="0"/>
          </a:p>
        </p:txBody>
      </p:sp>
      <p:pic>
        <p:nvPicPr>
          <p:cNvPr id="6" name="Content Placeholder 5" descr="db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844824"/>
            <a:ext cx="9217024" cy="35283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Admin(Backend)</a:t>
            </a:r>
            <a:endParaRPr lang="en-US" dirty="0"/>
          </a:p>
        </p:txBody>
      </p:sp>
      <p:pic>
        <p:nvPicPr>
          <p:cNvPr id="4" name="Content Placeholder 3" descr="ad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844824"/>
            <a:ext cx="8229600" cy="403244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Admin(Backend)</a:t>
            </a:r>
            <a:endParaRPr lang="en-US" dirty="0"/>
          </a:p>
        </p:txBody>
      </p:sp>
      <p:pic>
        <p:nvPicPr>
          <p:cNvPr id="6" name="Content Placeholder 5" descr="ad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58928" y="1600200"/>
            <a:ext cx="7826144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Admin(Backend)</a:t>
            </a:r>
            <a:endParaRPr lang="en-US" dirty="0"/>
          </a:p>
        </p:txBody>
      </p:sp>
      <p:pic>
        <p:nvPicPr>
          <p:cNvPr id="6" name="Content Placeholder 5" descr="ad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871168"/>
            <a:ext cx="8229600" cy="398402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Admin(Backend)</a:t>
            </a:r>
            <a:endParaRPr lang="en-US" dirty="0"/>
          </a:p>
        </p:txBody>
      </p:sp>
      <p:pic>
        <p:nvPicPr>
          <p:cNvPr id="6" name="Content Placeholder 5" descr="ad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72817"/>
            <a:ext cx="8229600" cy="405989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Team?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4" name="Content Placeholder 3" descr="fr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6" name="Content Placeholder 5" descr="fr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4" name="Content Placeholder 3" descr="fr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476" y="1725086"/>
            <a:ext cx="7619048" cy="42761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6" name="Content Placeholder 5" descr="fr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3613"/>
            <a:ext cx="8229600" cy="4219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5" name="Content Placeholder 4" descr="fr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1940"/>
            <a:ext cx="8229600" cy="4222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Handling</a:t>
            </a:r>
            <a:endParaRPr lang="en-US" dirty="0"/>
          </a:p>
        </p:txBody>
      </p:sp>
      <p:pic>
        <p:nvPicPr>
          <p:cNvPr id="4" name="Content Placeholder 3" descr="db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700808"/>
            <a:ext cx="11521280" cy="4176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Handling</a:t>
            </a:r>
            <a:endParaRPr lang="en-US" dirty="0"/>
          </a:p>
        </p:txBody>
      </p:sp>
      <p:pic>
        <p:nvPicPr>
          <p:cNvPr id="6" name="Content Placeholder 5" descr="db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10585176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Handling</a:t>
            </a:r>
            <a:endParaRPr lang="en-US" dirty="0"/>
          </a:p>
        </p:txBody>
      </p:sp>
      <p:pic>
        <p:nvPicPr>
          <p:cNvPr id="6" name="Content Placeholder 5" descr="db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484784"/>
            <a:ext cx="11809312" cy="4392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</Words>
  <Application>Microsoft Office PowerPoint</Application>
  <PresentationFormat>On-screen Show (4:3)</PresentationFormat>
  <Paragraphs>20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Result Management System</vt:lpstr>
      <vt:lpstr>FrontEnd</vt:lpstr>
      <vt:lpstr>FrontEnd</vt:lpstr>
      <vt:lpstr>FrontEnd</vt:lpstr>
      <vt:lpstr>FrontEnd</vt:lpstr>
      <vt:lpstr>FrontEnd</vt:lpstr>
      <vt:lpstr>DataBase Handling</vt:lpstr>
      <vt:lpstr>DataBase Handling</vt:lpstr>
      <vt:lpstr>DataBase Handling</vt:lpstr>
      <vt:lpstr>DataBase Handling</vt:lpstr>
      <vt:lpstr>DataBase Handling</vt:lpstr>
      <vt:lpstr>Admin(Backend)</vt:lpstr>
      <vt:lpstr>Admin(Backend)</vt:lpstr>
      <vt:lpstr>Admin(Backend)</vt:lpstr>
      <vt:lpstr>Admin(Backend)</vt:lpstr>
      <vt:lpstr>Team?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Management System</dc:title>
  <dc:creator>pc</dc:creator>
  <cp:lastModifiedBy>pc</cp:lastModifiedBy>
  <cp:revision>9</cp:revision>
  <dcterms:created xsi:type="dcterms:W3CDTF">2022-01-20T10:58:18Z</dcterms:created>
  <dcterms:modified xsi:type="dcterms:W3CDTF">2022-01-20T12:23:20Z</dcterms:modified>
</cp:coreProperties>
</file>