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D63-3B02-4E4A-AD79-F8D27905FECC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1874-C0BE-476A-8E1C-41FC786397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69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D63-3B02-4E4A-AD79-F8D27905FECC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1874-C0BE-476A-8E1C-41FC786397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422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D63-3B02-4E4A-AD79-F8D27905FECC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1874-C0BE-476A-8E1C-41FC786397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50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D63-3B02-4E4A-AD79-F8D27905FECC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1874-C0BE-476A-8E1C-41FC786397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611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D63-3B02-4E4A-AD79-F8D27905FECC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1874-C0BE-476A-8E1C-41FC786397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679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D63-3B02-4E4A-AD79-F8D27905FECC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1874-C0BE-476A-8E1C-41FC786397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791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D63-3B02-4E4A-AD79-F8D27905FECC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1874-C0BE-476A-8E1C-41FC786397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196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D63-3B02-4E4A-AD79-F8D27905FECC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1874-C0BE-476A-8E1C-41FC786397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447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D63-3B02-4E4A-AD79-F8D27905FECC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1874-C0BE-476A-8E1C-41FC786397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612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D63-3B02-4E4A-AD79-F8D27905FECC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1874-C0BE-476A-8E1C-41FC786397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050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6D63-3B02-4E4A-AD79-F8D27905FECC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1874-C0BE-476A-8E1C-41FC786397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57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D6D63-3B02-4E4A-AD79-F8D27905FECC}" type="datetimeFigureOut">
              <a:rPr lang="nb-NO" smtClean="0"/>
              <a:t>27.04.2016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31874-C0BE-476A-8E1C-41FC786397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799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AskDonJuan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Adventure by Amund, Tone and Ole Magnus</a:t>
            </a:r>
            <a:br>
              <a:rPr lang="nb-NO" dirty="0" smtClean="0"/>
            </a:b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en slags idémyldring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223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Ideas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text</a:t>
            </a:r>
            <a:r>
              <a:rPr lang="nb-NO" dirty="0" smtClean="0"/>
              <a:t> generator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have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text</a:t>
            </a:r>
            <a:r>
              <a:rPr lang="nb-NO" dirty="0" smtClean="0"/>
              <a:t>: «Make </a:t>
            </a:r>
            <a:r>
              <a:rPr lang="nb-NO" dirty="0" err="1" smtClean="0"/>
              <a:t>the</a:t>
            </a:r>
            <a:r>
              <a:rPr lang="nb-NO" smtClean="0"/>
              <a:t> Break»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411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538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AskDonJuan</vt:lpstr>
      <vt:lpstr>Ideas</vt:lpstr>
      <vt:lpstr>PowerPoint Presentation</vt:lpstr>
    </vt:vector>
  </TitlesOfParts>
  <Company>Steria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AskDonJuan</dc:title>
  <dc:creator>Ole Magnus URDAHL</dc:creator>
  <cp:lastModifiedBy>Ole Magnus URDAHL</cp:lastModifiedBy>
  <cp:revision>1</cp:revision>
  <dcterms:created xsi:type="dcterms:W3CDTF">2016-04-27T12:50:29Z</dcterms:created>
  <dcterms:modified xsi:type="dcterms:W3CDTF">2016-04-27T12:52:06Z</dcterms:modified>
</cp:coreProperties>
</file>