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sldIdLst>
    <p:sldId id="256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CEIS310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Your Project and Data Cleansing</a:t>
            </a:r>
          </a:p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Leaundrae Mckinney</a:t>
            </a:r>
            <a:endParaRPr lang="en-US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E0E64-2710-4576-AD0F-8BCAE067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Rubric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75D147-72B0-45F7-8E8E-5D161847C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3547"/>
              </p:ext>
            </p:extLst>
          </p:nvPr>
        </p:nvGraphicFramePr>
        <p:xfrm>
          <a:off x="838200" y="1825625"/>
          <a:ext cx="10515600" cy="18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67487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66238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388114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96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Fail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Good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Excellent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3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A Screenshot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output or code.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included code and output.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4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Points 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35</a:t>
                      </a:r>
                      <a:endParaRPr lang="en-US" sz="1100" dirty="0">
                        <a:effectLst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1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B Screenshot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output or code.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included code and output.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7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Points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85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A7E-BC3C-4D45-A410-3C8CF542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Screenshot of Activity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872A-3B01-42CF-9755-0DADD328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 screenshot of your output and Python code For Activity A with your name and date in the comments.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EADF47-4797-5228-C0C3-8B976BEA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27113"/>
            <a:ext cx="5167185" cy="3500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5897C6-23B6-2485-55ED-8969F3FC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720883"/>
            <a:ext cx="5167185" cy="31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6C094-F099-49B8-B71F-149C3B89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Screenshot of Activity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8198-5895-4F11-880C-E696FAF7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sepal length and petal length we can reasonably predict the sepal width to be approximately 3.525.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DCE46-69E8-77F2-1A21-A3E593F2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5" y="2421924"/>
            <a:ext cx="4217211" cy="3711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7BF8F4-A38E-764B-1606-607621F4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456064"/>
            <a:ext cx="5167185" cy="36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87CEB3-519F-4534-824D-D74D8BC63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3CFD9-9863-4202-A860-9336B8989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32F48A-1E4D-4540-A139-A49498A2A9B9}">
  <ds:schemaRefs>
    <ds:schemaRef ds:uri="b8820432-3450-4e09-b17f-565094e588be"/>
    <ds:schemaRef ds:uri="http://schemas.microsoft.com/office/infopath/2007/PartnerControls"/>
    <ds:schemaRef ds:uri="b7b956fb-0613-46b7-a92d-14c47de7bd00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CEIS310 Module 2</vt:lpstr>
      <vt:lpstr>Rubric</vt:lpstr>
      <vt:lpstr>Screenshot of Activity A</vt:lpstr>
      <vt:lpstr>Screenshot of Activity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 308 Module 1</dc:title>
  <dc:creator>Suganthan, Suga</dc:creator>
  <cp:lastModifiedBy>Leaundrae Mckinney</cp:lastModifiedBy>
  <cp:revision>10</cp:revision>
  <dcterms:created xsi:type="dcterms:W3CDTF">2021-04-23T21:41:06Z</dcterms:created>
  <dcterms:modified xsi:type="dcterms:W3CDTF">2023-01-14T19:14:58Z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