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8"/>
  </p:normalViewPr>
  <p:slideViewPr>
    <p:cSldViewPr snapToGrid="0">
      <p:cViewPr varScale="1">
        <p:scale>
          <a:sx n="120" d="100"/>
          <a:sy n="120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0B9D1-414C-7331-0D36-1AAFF3D7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837AE6-8415-0971-A215-ECA4FEE4C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91E6A-AE75-044B-E292-8F51E55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A263B-7A35-937E-E690-56E1094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6A27-6789-DF4F-9F2E-186622174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2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7498D-8916-6932-BCA2-F388BCE3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22E5BD-D5CF-9145-18F3-64EEF949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03660" indent="-360760">
              <a:buFont typeface="Wingdings" pitchFamily="2" charset="2"/>
              <a:buChar char="l"/>
              <a:tabLst/>
              <a:defRPr/>
            </a:lvl2pPr>
            <a:lvl3pPr marL="1039416" indent="-353616">
              <a:buFont typeface="Wingdings" pitchFamily="2" charset="2"/>
              <a:buChar char="u"/>
              <a:tabLst/>
              <a:defRPr/>
            </a:lvl3pPr>
            <a:lvl4pPr marL="1240631" indent="-211931">
              <a:tabLst/>
              <a:defRPr/>
            </a:lvl4pPr>
            <a:lvl5pPr marL="1568054" indent="-196454">
              <a:tabLst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0A1488-DA57-4F26-140A-11A31382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2422" y="6571019"/>
            <a:ext cx="251578" cy="279394"/>
          </a:xfrm>
        </p:spPr>
        <p:txBody>
          <a:bodyPr/>
          <a:lstStyle/>
          <a:p>
            <a:fld id="{45006A27-6789-DF4F-9F2E-186622174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4ED84-1845-A53D-0EEB-70DE6004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3602AA-80BF-1C7F-4B2A-73811B46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6A27-6789-DF4F-9F2E-186622174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7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7EF15E-A787-2399-4D02-F6861744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6A27-6789-DF4F-9F2E-186622174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9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DACA66-600B-BC5E-111D-EFE92D0F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65" y="233916"/>
            <a:ext cx="8374579" cy="125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C98B9F-9CAC-D67D-65BE-67D7D894C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365" y="1645419"/>
            <a:ext cx="8374579" cy="497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C890E-53F6-1866-BFD4-68A99DCC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1817" y="6258958"/>
            <a:ext cx="322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6A27-6789-DF4F-9F2E-186622174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4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b="0" i="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367904" indent="-367904" algn="l" defTabSz="685800" rtl="0" eaLnBrk="1" latinLnBrk="0" hangingPunct="1">
        <a:lnSpc>
          <a:spcPct val="130000"/>
        </a:lnSpc>
        <a:spcBef>
          <a:spcPts val="750"/>
        </a:spcBef>
        <a:buFont typeface="Wingdings" pitchFamily="2" charset="2"/>
        <a:buChar char="n"/>
        <a:tabLst>
          <a:tab pos="327422" algn="l"/>
        </a:tabLst>
        <a:defRPr kumimoji="1" sz="32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676275" indent="-333375" algn="l" defTabSz="685800" rtl="0" eaLnBrk="1" latinLnBrk="0" hangingPunct="1">
        <a:lnSpc>
          <a:spcPct val="130000"/>
        </a:lnSpc>
        <a:spcBef>
          <a:spcPts val="375"/>
        </a:spcBef>
        <a:buFont typeface="Wingdings" pitchFamily="2" charset="2"/>
        <a:buChar char="l"/>
        <a:tabLst/>
        <a:defRPr kumimoji="1" sz="2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1068388" indent="-382588" algn="l" defTabSz="685800" rtl="0" eaLnBrk="1" latinLnBrk="0" hangingPunct="1">
        <a:lnSpc>
          <a:spcPct val="130000"/>
        </a:lnSpc>
        <a:spcBef>
          <a:spcPts val="375"/>
        </a:spcBef>
        <a:buFont typeface="Wingdings" pitchFamily="2" charset="2"/>
        <a:buChar char="u"/>
        <a:tabLst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343025" indent="-314325" algn="l" defTabSz="685800" rtl="0" eaLnBrk="1" latinLnBrk="0" hangingPunct="1">
        <a:lnSpc>
          <a:spcPct val="130000"/>
        </a:lnSpc>
        <a:spcBef>
          <a:spcPts val="375"/>
        </a:spcBef>
        <a:buFont typeface="Wingdings" pitchFamily="2" charset="2"/>
        <a:buChar char="n"/>
        <a:tabLst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651000" indent="-279400" algn="l" defTabSz="685800" rtl="0" eaLnBrk="1" latinLnBrk="0" hangingPunct="1">
        <a:lnSpc>
          <a:spcPct val="130000"/>
        </a:lnSpc>
        <a:spcBef>
          <a:spcPts val="375"/>
        </a:spcBef>
        <a:buFont typeface="Wingdings" pitchFamily="2" charset="2"/>
        <a:buChar char="l"/>
        <a:tabLst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A300B-A56C-E1E1-534A-7A5225CE4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232868-FF37-8478-EB4C-5017DE43F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0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F1BA-9877-428E-6287-9F6519E5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A5B89-DC72-80A9-2DB2-4116709F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95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 ProN">
      <a:majorFont>
        <a:latin typeface="Avenir Next"/>
        <a:ea typeface="ヒラギノ角ゴ ProN"/>
        <a:cs typeface=""/>
      </a:majorFont>
      <a:minorFont>
        <a:latin typeface="Avenir Next"/>
        <a:ea typeface="ヒラギノ角ゴ Pro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P_16x4" id="{AC47F9C9-D839-0C49-A991-0810E1B60075}" vid="{F528A114-1F50-F84D-BD69-C1CBEC0855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0</Words>
  <Application>Microsoft Macintosh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ProN W3</vt:lpstr>
      <vt:lpstr>Arial</vt:lpstr>
      <vt:lpstr>Avenir Next</vt:lpstr>
      <vt:lpstr>Wingdings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OTSUBO YUSUKE</dc:creator>
  <cp:lastModifiedBy>OTSUBO YUSUKE</cp:lastModifiedBy>
  <cp:revision>6</cp:revision>
  <dcterms:created xsi:type="dcterms:W3CDTF">2023-05-06T23:21:36Z</dcterms:created>
  <dcterms:modified xsi:type="dcterms:W3CDTF">2023-05-07T00:31:24Z</dcterms:modified>
</cp:coreProperties>
</file>