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70" r:id="rId10"/>
    <p:sldId id="264" r:id="rId11"/>
    <p:sldId id="265" r:id="rId12"/>
    <p:sldId id="273" r:id="rId13"/>
    <p:sldId id="272" r:id="rId14"/>
    <p:sldId id="266" r:id="rId15"/>
    <p:sldId id="267" r:id="rId16"/>
    <p:sldId id="274" r:id="rId17"/>
    <p:sldId id="285" r:id="rId18"/>
    <p:sldId id="284" r:id="rId19"/>
    <p:sldId id="287" r:id="rId20"/>
    <p:sldId id="268" r:id="rId21"/>
    <p:sldId id="275" r:id="rId22"/>
    <p:sldId id="279" r:id="rId23"/>
    <p:sldId id="283" r:id="rId24"/>
    <p:sldId id="276" r:id="rId25"/>
    <p:sldId id="278" r:id="rId26"/>
    <p:sldId id="277" r:id="rId27"/>
    <p:sldId id="280" r:id="rId28"/>
    <p:sldId id="286" r:id="rId29"/>
    <p:sldId id="282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81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4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78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107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8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44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10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48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8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9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8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29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18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2A8DA-5D8B-4CB4-9A51-BFF47E2009B5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5D7E84-B926-4078-B722-5C7A85626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90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0B123-154A-41F0-ACDE-C67A47B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190" y="1524290"/>
            <a:ext cx="7497619" cy="1634547"/>
          </a:xfr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CA" sz="7000" dirty="0">
                <a:ln w="31750">
                  <a:solidFill>
                    <a:schemeClr val="accent1">
                      <a:lumMod val="50000"/>
                    </a:schemeClr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glow rad="787400">
                    <a:schemeClr val="bg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Medusa Hill Feast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72D50A-FA6B-412D-8D8E-22FE68181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B284F2DA-D1DB-46F0-8717-98D81901031B}"/>
              </a:ext>
            </a:extLst>
          </p:cNvPr>
          <p:cNvSpPr txBox="1">
            <a:spLocks/>
          </p:cNvSpPr>
          <p:nvPr/>
        </p:nvSpPr>
        <p:spPr>
          <a:xfrm>
            <a:off x="2347190" y="3429000"/>
            <a:ext cx="7497619" cy="163454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15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000" dirty="0">
                <a:ln w="38100">
                  <a:solidFill>
                    <a:schemeClr val="tx1">
                      <a:lumMod val="85000"/>
                    </a:schemeClr>
                  </a:solidFill>
                </a:ln>
                <a:noFill/>
                <a:effectLst>
                  <a:glow rad="165100">
                    <a:schemeClr val="tx1">
                      <a:lumMod val="95000"/>
                      <a:alpha val="17000"/>
                    </a:schemeClr>
                  </a:glow>
                </a:effectLst>
                <a:latin typeface="Berlin Sans FB Demi" panose="020E0802020502020306" pitchFamily="34" charset="0"/>
              </a:rPr>
              <a:t>- A learning of Unity with a game producing approach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F2D037C-CED6-4EBA-89CE-BE2891D61D26}"/>
              </a:ext>
            </a:extLst>
          </p:cNvPr>
          <p:cNvSpPr txBox="1">
            <a:spLocks/>
          </p:cNvSpPr>
          <p:nvPr/>
        </p:nvSpPr>
        <p:spPr>
          <a:xfrm>
            <a:off x="2499590" y="1676690"/>
            <a:ext cx="7497619" cy="1634547"/>
          </a:xfrm>
          <a:prstGeom prst="rect">
            <a:avLst/>
          </a:prstGeom>
          <a:noFill/>
          <a:effectLst>
            <a:glow rad="228600">
              <a:srgbClr val="A5A5A5">
                <a:satMod val="175000"/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0" b="0" i="0" u="none" strike="noStrike" kern="1200" cap="none" spc="0" normalizeH="0" baseline="0" noProof="0" dirty="0">
                <a:ln w="31750">
                  <a:solidFill>
                    <a:srgbClr val="4472C4">
                      <a:lumMod val="50000"/>
                    </a:srgbClr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glow rad="317500">
                    <a:schemeClr val="tx1"/>
                  </a:glow>
                </a:effectLst>
                <a:uLnTx/>
                <a:uFillTx/>
                <a:latin typeface="Berlin Sans FB Demi" panose="020E0802020502020306" pitchFamily="34" charset="0"/>
                <a:ea typeface="+mj-ea"/>
                <a:cs typeface="+mj-cs"/>
              </a:rPr>
              <a:t>Medusa Hill Feast</a:t>
            </a:r>
          </a:p>
        </p:txBody>
      </p:sp>
    </p:spTree>
    <p:extLst>
      <p:ext uri="{BB962C8B-B14F-4D97-AF65-F5344CB8AC3E}">
        <p14:creationId xmlns:p14="http://schemas.microsoft.com/office/powerpoint/2010/main" val="29133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284480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Basic Elements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35984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UI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796" y="2253673"/>
            <a:ext cx="7897696" cy="3994727"/>
          </a:xfrm>
        </p:spPr>
        <p:txBody>
          <a:bodyPr>
            <a:normAutofit/>
          </a:bodyPr>
          <a:lstStyle/>
          <a:p>
            <a:r>
              <a:rPr lang="en-CA" sz="3000" dirty="0"/>
              <a:t>Canvas</a:t>
            </a:r>
          </a:p>
          <a:p>
            <a:r>
              <a:rPr lang="en-CA" sz="3000" dirty="0"/>
              <a:t>Background</a:t>
            </a:r>
          </a:p>
          <a:p>
            <a:r>
              <a:rPr lang="en-CA" sz="3000" dirty="0"/>
              <a:t>Buttons with proper functionalities:</a:t>
            </a:r>
          </a:p>
          <a:p>
            <a:pPr lvl="1"/>
            <a:r>
              <a:rPr lang="en-CA" sz="2500" dirty="0"/>
              <a:t>Enter the game</a:t>
            </a:r>
          </a:p>
          <a:p>
            <a:pPr lvl="1"/>
            <a:r>
              <a:rPr lang="en-CA" sz="2500" dirty="0"/>
              <a:t>Exit from the application</a:t>
            </a:r>
          </a:p>
          <a:p>
            <a:pPr lvl="1"/>
            <a:endParaRPr lang="en-CA" sz="2500" dirty="0"/>
          </a:p>
          <a:p>
            <a:pPr lvl="1"/>
            <a:endParaRPr lang="en-CA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9DEBB7-F21D-4B70-AE10-7519FCB5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270" y="5429250"/>
            <a:ext cx="3743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7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23" y="1052945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Map &amp; Objects &amp; Figures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915" y="2669311"/>
            <a:ext cx="3695957" cy="3962400"/>
          </a:xfrm>
        </p:spPr>
        <p:txBody>
          <a:bodyPr>
            <a:normAutofit/>
          </a:bodyPr>
          <a:lstStyle/>
          <a:p>
            <a:r>
              <a:rPr lang="en-CA" sz="3000" dirty="0"/>
              <a:t>Sprites</a:t>
            </a:r>
          </a:p>
          <a:p>
            <a:r>
              <a:rPr lang="en-CA" sz="3000" dirty="0"/>
              <a:t>Animation</a:t>
            </a:r>
          </a:p>
          <a:p>
            <a:r>
              <a:rPr lang="en-CA" sz="3000" dirty="0"/>
              <a:t>Map editor</a:t>
            </a:r>
          </a:p>
          <a:p>
            <a:r>
              <a:rPr lang="en-CA" sz="3000" dirty="0"/>
              <a:t>Tiled Map Editor</a:t>
            </a:r>
          </a:p>
          <a:p>
            <a:r>
              <a:rPr lang="en-CA" sz="3000" dirty="0"/>
              <a:t>Tiled2Unity</a:t>
            </a:r>
          </a:p>
          <a:p>
            <a:endParaRPr lang="en-CA" sz="2500" dirty="0"/>
          </a:p>
          <a:p>
            <a:pPr lvl="1"/>
            <a:endParaRPr lang="en-CA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127BB5-C468-4DE5-B949-9DC8CB39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5" y="3105247"/>
            <a:ext cx="5535241" cy="22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Player Movement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66109"/>
            <a:ext cx="7902992" cy="3917758"/>
          </a:xfrm>
        </p:spPr>
        <p:txBody>
          <a:bodyPr>
            <a:normAutofit/>
          </a:bodyPr>
          <a:lstStyle/>
          <a:p>
            <a:r>
              <a:rPr lang="en-CA" sz="3000" dirty="0"/>
              <a:t>Give player control to the avatar.</a:t>
            </a:r>
          </a:p>
          <a:p>
            <a:r>
              <a:rPr lang="en-CA" sz="3000" dirty="0"/>
              <a:t>Include avatar movement on the screen and animation.</a:t>
            </a:r>
          </a:p>
          <a:p>
            <a:endParaRPr lang="en-CA" sz="3000" dirty="0"/>
          </a:p>
          <a:p>
            <a:r>
              <a:rPr lang="en-CA" sz="3000" dirty="0"/>
              <a:t>Interaction with the object or other controllers are attached with other systems.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12C0BC-FDDA-424A-AB9F-A6FC3CC5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87" y="2333142"/>
            <a:ext cx="268642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2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57381"/>
            <a:ext cx="9772073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Conversation System </a:t>
            </a:r>
            <a:br>
              <a:rPr lang="en-CA" sz="5000" dirty="0">
                <a:latin typeface="Britannic Bold" panose="020B0903060703020204" pitchFamily="34" charset="0"/>
              </a:rPr>
            </a:br>
            <a:r>
              <a:rPr lang="en-CA" sz="5000" dirty="0">
                <a:latin typeface="Britannic Bold" panose="020B0903060703020204" pitchFamily="34" charset="0"/>
              </a:rPr>
              <a:t>		&amp; Basic Interaction with Objects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03055"/>
            <a:ext cx="10353762" cy="3288145"/>
          </a:xfrm>
        </p:spPr>
        <p:txBody>
          <a:bodyPr>
            <a:normAutofit lnSpcReduction="10000"/>
          </a:bodyPr>
          <a:lstStyle/>
          <a:p>
            <a:r>
              <a:rPr lang="en-CA" sz="3000" dirty="0"/>
              <a:t>Interaction key with NPC or objects will give player a respond.</a:t>
            </a:r>
          </a:p>
          <a:p>
            <a:r>
              <a:rPr lang="en-CA" sz="3000" dirty="0"/>
              <a:t>A panel is needed</a:t>
            </a:r>
          </a:p>
          <a:p>
            <a:r>
              <a:rPr lang="en-CA" sz="3000" dirty="0"/>
              <a:t>Dialog</a:t>
            </a:r>
          </a:p>
          <a:p>
            <a:r>
              <a:rPr lang="en-CA" sz="3000" dirty="0"/>
              <a:t>Dialog Trigger</a:t>
            </a:r>
          </a:p>
          <a:p>
            <a:r>
              <a:rPr lang="en-CA" sz="3000" dirty="0"/>
              <a:t>Dialog Manager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CED86A-BAD9-4DDF-B664-6F89D6B5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54" y="3771372"/>
            <a:ext cx="5268206" cy="26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Quests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595" y="2401454"/>
            <a:ext cx="3556605" cy="3676073"/>
          </a:xfrm>
        </p:spPr>
        <p:txBody>
          <a:bodyPr>
            <a:normAutofit/>
          </a:bodyPr>
          <a:lstStyle/>
          <a:p>
            <a:r>
              <a:rPr lang="en-CA" sz="3000" dirty="0"/>
              <a:t>Quest stages: </a:t>
            </a:r>
          </a:p>
          <a:p>
            <a:pPr lvl="1"/>
            <a:r>
              <a:rPr lang="en-CA" sz="2800" dirty="0"/>
              <a:t>Not Available</a:t>
            </a:r>
          </a:p>
          <a:p>
            <a:pPr lvl="1"/>
            <a:r>
              <a:rPr lang="en-CA" sz="2800" dirty="0"/>
              <a:t>Available</a:t>
            </a:r>
          </a:p>
          <a:p>
            <a:pPr lvl="1"/>
            <a:r>
              <a:rPr lang="en-CA" sz="2800" dirty="0"/>
              <a:t>Accepted</a:t>
            </a:r>
          </a:p>
          <a:p>
            <a:pPr lvl="1"/>
            <a:r>
              <a:rPr lang="en-CA" sz="2800" dirty="0"/>
              <a:t>Complete</a:t>
            </a:r>
          </a:p>
          <a:p>
            <a:pPr lvl="1"/>
            <a:r>
              <a:rPr lang="en-CA" sz="2800" dirty="0"/>
              <a:t>Done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ED309E9-675B-4273-967A-FD19274CB789}"/>
              </a:ext>
            </a:extLst>
          </p:cNvPr>
          <p:cNvSpPr txBox="1">
            <a:spLocks/>
          </p:cNvSpPr>
          <p:nvPr/>
        </p:nvSpPr>
        <p:spPr>
          <a:xfrm>
            <a:off x="6908802" y="1203035"/>
            <a:ext cx="3727477" cy="22259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Use quest items counts to check a quest is able to be completed or not.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E340B6-A81E-429A-98CC-98A43004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8" y="3061425"/>
            <a:ext cx="4799830" cy="34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6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Quests Con.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39999"/>
            <a:ext cx="8625957" cy="3325091"/>
          </a:xfrm>
        </p:spPr>
        <p:txBody>
          <a:bodyPr>
            <a:normAutofit/>
          </a:bodyPr>
          <a:lstStyle/>
          <a:p>
            <a:r>
              <a:rPr lang="en-CA" sz="3000" dirty="0"/>
              <a:t>Quest Object</a:t>
            </a:r>
          </a:p>
          <a:p>
            <a:r>
              <a:rPr lang="en-CA" sz="3000" dirty="0"/>
              <a:t>Quest Trigger  =&gt; Which is triggered by the conversations</a:t>
            </a:r>
          </a:p>
          <a:p>
            <a:r>
              <a:rPr lang="en-CA" sz="3000" dirty="0"/>
              <a:t>Quest Manager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51BB0-E05E-4A47-BC03-B6C47F67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32" y="2446867"/>
            <a:ext cx="1876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4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8" y="849745"/>
            <a:ext cx="7519005" cy="970450"/>
          </a:xfrm>
        </p:spPr>
        <p:txBody>
          <a:bodyPr>
            <a:normAutofit/>
          </a:bodyPr>
          <a:lstStyle/>
          <a:p>
            <a:r>
              <a:rPr lang="en-CA" sz="5000" dirty="0">
                <a:latin typeface="Britannic Bold" panose="020B0903060703020204" pitchFamily="34" charset="0"/>
              </a:rPr>
              <a:t>Inventory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12" y="3144980"/>
            <a:ext cx="4905115" cy="3713020"/>
          </a:xfrm>
        </p:spPr>
        <p:txBody>
          <a:bodyPr>
            <a:normAutofit/>
          </a:bodyPr>
          <a:lstStyle/>
          <a:p>
            <a:r>
              <a:rPr lang="en-CA" sz="3000" dirty="0"/>
              <a:t>The backpack</a:t>
            </a:r>
          </a:p>
          <a:p>
            <a:r>
              <a:rPr lang="en-CA" sz="3000" dirty="0"/>
              <a:t>Item list</a:t>
            </a:r>
          </a:p>
          <a:p>
            <a:endParaRPr lang="en-CA" sz="3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46EC47-4E9A-4AA2-87E3-0B7451A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45" y="985282"/>
            <a:ext cx="3477043" cy="26417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1F7F97-52DE-46D9-806C-9CFD1655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491" y="4212167"/>
            <a:ext cx="2343150" cy="381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506D5A-C4DF-4219-AE35-6BE8708B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625" y="5178314"/>
            <a:ext cx="1276350" cy="742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EEF4A2-4793-4A03-BE1D-3201852FE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809" y="3906726"/>
            <a:ext cx="33147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6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Cooking System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2260600"/>
            <a:ext cx="6596138" cy="3713020"/>
          </a:xfrm>
        </p:spPr>
        <p:txBody>
          <a:bodyPr>
            <a:normAutofit/>
          </a:bodyPr>
          <a:lstStyle/>
          <a:p>
            <a:r>
              <a:rPr lang="en-CA" sz="3000" dirty="0"/>
              <a:t>Not complete, only the most basic requirements have been reached</a:t>
            </a:r>
          </a:p>
          <a:p>
            <a:r>
              <a:rPr lang="en-CA" sz="3000" dirty="0"/>
              <a:t>Check if there are enough ingredients in the backpack</a:t>
            </a:r>
          </a:p>
          <a:p>
            <a:r>
              <a:rPr lang="en-CA" sz="3000" dirty="0"/>
              <a:t>Cooking skill level requirement</a:t>
            </a:r>
          </a:p>
          <a:p>
            <a:r>
              <a:rPr lang="en-CA" sz="3000" dirty="0"/>
              <a:t>Cooking book</a:t>
            </a:r>
          </a:p>
          <a:p>
            <a:endParaRPr lang="en-CA" sz="3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D572A-EFDC-4684-9C8E-9F33C64D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504" y="2260600"/>
            <a:ext cx="4033649" cy="29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7C1D08-A465-455C-A626-7E88871C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788" y="2223654"/>
            <a:ext cx="5034424" cy="2410691"/>
          </a:xfrm>
        </p:spPr>
        <p:txBody>
          <a:bodyPr>
            <a:normAutofit/>
          </a:bodyPr>
          <a:lstStyle/>
          <a:p>
            <a:r>
              <a:rPr lang="en-CA" sz="5000" dirty="0">
                <a:latin typeface="Britannic Bold" panose="020B0903060703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583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Inspiration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66109"/>
            <a:ext cx="10353762" cy="3325091"/>
          </a:xfrm>
        </p:spPr>
        <p:txBody>
          <a:bodyPr>
            <a:normAutofit/>
          </a:bodyPr>
          <a:lstStyle/>
          <a:p>
            <a:r>
              <a:rPr lang="en-CA" sz="3000" dirty="0"/>
              <a:t>Inspired by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0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Stardew</a:t>
            </a:r>
            <a:r>
              <a:rPr lang="en-CA" sz="3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Valley</a:t>
            </a:r>
            <a:r>
              <a:rPr lang="en-CA" sz="3000" dirty="0"/>
              <a:t>, since it is one of the best RPG experience I’ve had.</a:t>
            </a:r>
          </a:p>
          <a:p>
            <a:r>
              <a:rPr lang="en-CA" sz="3000" dirty="0"/>
              <a:t>Plus, I like Open-ended, Simulation, Action and RPG, especially when those elements combines together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AF2EF1-25EB-4405-9C97-73E28B50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55" y="4688594"/>
            <a:ext cx="3569468" cy="16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1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788" y="2223654"/>
            <a:ext cx="5034424" cy="2410691"/>
          </a:xfrm>
        </p:spPr>
        <p:txBody>
          <a:bodyPr>
            <a:normAutofit/>
          </a:bodyPr>
          <a:lstStyle/>
          <a:p>
            <a:r>
              <a:rPr lang="en-CA" sz="5000" dirty="0">
                <a:latin typeface="Britannic Bold" panose="020B0903060703020204" pitchFamily="34" charset="0"/>
              </a:rPr>
              <a:t>Improvement</a:t>
            </a:r>
            <a:br>
              <a:rPr lang="en-CA" sz="5000" dirty="0">
                <a:latin typeface="Britannic Bold" panose="020B0903060703020204" pitchFamily="34" charset="0"/>
              </a:rPr>
            </a:br>
            <a:r>
              <a:rPr lang="en-CA" sz="5000" dirty="0">
                <a:latin typeface="Britannic Bold" panose="020B0903060703020204" pitchFamily="34" charset="0"/>
              </a:rPr>
              <a:t>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4104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More Details on the Instruction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18" y="2364508"/>
            <a:ext cx="8625957" cy="3611419"/>
          </a:xfrm>
        </p:spPr>
        <p:txBody>
          <a:bodyPr>
            <a:normAutofit fontScale="92500" lnSpcReduction="20000"/>
          </a:bodyPr>
          <a:lstStyle/>
          <a:p>
            <a:r>
              <a:rPr lang="en-CA" sz="3000" dirty="0"/>
              <a:t>There are not enough instruction in the prototype so far, may cause confusion for starters.</a:t>
            </a:r>
          </a:p>
          <a:p>
            <a:r>
              <a:rPr lang="en-CA" sz="3000" dirty="0"/>
              <a:t>More functions needed for the dialog and quest system</a:t>
            </a:r>
          </a:p>
          <a:p>
            <a:pPr lvl="1"/>
            <a:r>
              <a:rPr lang="en-CA" sz="2800" dirty="0"/>
              <a:t>The dialog should be able to trigger again;</a:t>
            </a:r>
          </a:p>
          <a:p>
            <a:pPr lvl="1"/>
            <a:r>
              <a:rPr lang="en-CA" sz="2800" dirty="0"/>
              <a:t>NPC should give more reaction towards the player’s state or quest state;</a:t>
            </a:r>
          </a:p>
          <a:p>
            <a:pPr lvl="1"/>
            <a:r>
              <a:rPr lang="en-CA" sz="2800" dirty="0"/>
              <a:t>Instructions between quests, and reward acquire.</a:t>
            </a:r>
          </a:p>
        </p:txBody>
      </p:sp>
    </p:spTree>
    <p:extLst>
      <p:ext uri="{BB962C8B-B14F-4D97-AF65-F5344CB8AC3E}">
        <p14:creationId xmlns:p14="http://schemas.microsoft.com/office/powerpoint/2010/main" val="104268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Animation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18" y="2364508"/>
            <a:ext cx="8625957" cy="3325091"/>
          </a:xfrm>
        </p:spPr>
        <p:txBody>
          <a:bodyPr>
            <a:normAutofit/>
          </a:bodyPr>
          <a:lstStyle/>
          <a:p>
            <a:r>
              <a:rPr lang="en-CA" sz="3000" dirty="0"/>
              <a:t>Add animation during the dialog</a:t>
            </a:r>
          </a:p>
          <a:p>
            <a:r>
              <a:rPr lang="en-CA" sz="3000" dirty="0"/>
              <a:t>Add simple animation to fit the plot</a:t>
            </a:r>
          </a:p>
          <a:p>
            <a:r>
              <a:rPr lang="en-CA" sz="3000" dirty="0"/>
              <a:t>Use self-created spites instead of open source sprites</a:t>
            </a:r>
          </a:p>
          <a:p>
            <a:r>
              <a:rPr lang="en-CA" sz="3000" dirty="0"/>
              <a:t>Art improvement!</a:t>
            </a:r>
          </a:p>
        </p:txBody>
      </p:sp>
      <p:pic>
        <p:nvPicPr>
          <p:cNvPr id="4" name="Picture 2" descr="C:\Users\lxu\Downloads\_____.jpg">
            <a:extLst>
              <a:ext uri="{FF2B5EF4-FFF2-40B4-BE49-F238E27FC236}">
                <a16:creationId xmlns:a16="http://schemas.microsoft.com/office/drawing/2014/main" id="{92A93683-621D-406F-A96C-24A8B70760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70" y="3870036"/>
            <a:ext cx="2644920" cy="2604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85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Music &amp; Sound Effects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18" y="2364508"/>
            <a:ext cx="8625957" cy="3325091"/>
          </a:xfrm>
        </p:spPr>
        <p:txBody>
          <a:bodyPr>
            <a:normAutofit/>
          </a:bodyPr>
          <a:lstStyle/>
          <a:p>
            <a:r>
              <a:rPr lang="en-CA" sz="3000" dirty="0"/>
              <a:t>Has to fit the theme of the game</a:t>
            </a:r>
          </a:p>
          <a:p>
            <a:pPr lvl="1"/>
            <a:r>
              <a:rPr lang="en-CA" sz="2800" dirty="0"/>
              <a:t>Relaxing</a:t>
            </a:r>
          </a:p>
          <a:p>
            <a:pPr lvl="1"/>
            <a:r>
              <a:rPr lang="en-CA" sz="2800" dirty="0"/>
              <a:t>Cheerful</a:t>
            </a:r>
          </a:p>
          <a:p>
            <a:pPr lvl="1"/>
            <a:r>
              <a:rPr lang="en-CA" sz="2800" dirty="0"/>
              <a:t>Lightweight</a:t>
            </a:r>
          </a:p>
          <a:p>
            <a:r>
              <a:rPr lang="en-CA" sz="3000" dirty="0"/>
              <a:t>Basic sound effects</a:t>
            </a:r>
          </a:p>
        </p:txBody>
      </p:sp>
    </p:spTree>
    <p:extLst>
      <p:ext uri="{BB962C8B-B14F-4D97-AF65-F5344CB8AC3E}">
        <p14:creationId xmlns:p14="http://schemas.microsoft.com/office/powerpoint/2010/main" val="335167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Gift System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927" y="2549236"/>
            <a:ext cx="8625957" cy="1884220"/>
          </a:xfrm>
        </p:spPr>
        <p:txBody>
          <a:bodyPr>
            <a:normAutofit/>
          </a:bodyPr>
          <a:lstStyle/>
          <a:p>
            <a:r>
              <a:rPr lang="en-CA" sz="3000" dirty="0"/>
              <a:t>A part of the relationship system.</a:t>
            </a:r>
          </a:p>
          <a:p>
            <a:r>
              <a:rPr lang="en-CA" sz="3000" dirty="0"/>
              <a:t>Involve with inventory system.</a:t>
            </a:r>
          </a:p>
          <a:p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85204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Relationship System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1" y="2595419"/>
            <a:ext cx="9863630" cy="3953163"/>
          </a:xfrm>
        </p:spPr>
        <p:txBody>
          <a:bodyPr>
            <a:normAutofit/>
          </a:bodyPr>
          <a:lstStyle/>
          <a:p>
            <a:r>
              <a:rPr lang="en-CA" sz="3000" dirty="0"/>
              <a:t>With proper conversation or trigger of the plot, the relationship with certain character will be modified.</a:t>
            </a:r>
          </a:p>
          <a:p>
            <a:r>
              <a:rPr lang="en-CA" sz="3000" dirty="0"/>
              <a:t>Marriage will be apply on certain characters, based on the gender of avatar player chose, the choice of character will be different, and the story as well.</a:t>
            </a:r>
          </a:p>
        </p:txBody>
      </p:sp>
    </p:spTree>
    <p:extLst>
      <p:ext uri="{BB962C8B-B14F-4D97-AF65-F5344CB8AC3E}">
        <p14:creationId xmlns:p14="http://schemas.microsoft.com/office/powerpoint/2010/main" val="320232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Inventory System &amp; Currency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382" y="2364508"/>
            <a:ext cx="8625957" cy="3325091"/>
          </a:xfrm>
        </p:spPr>
        <p:txBody>
          <a:bodyPr>
            <a:normAutofit/>
          </a:bodyPr>
          <a:lstStyle/>
          <a:p>
            <a:r>
              <a:rPr lang="en-CA" sz="3000" dirty="0"/>
              <a:t>In the game there is already the fundamental structure that can be implemented</a:t>
            </a:r>
          </a:p>
          <a:p>
            <a:r>
              <a:rPr lang="en-CA" sz="3000" dirty="0"/>
              <a:t>Detailed item list, with description, name, ID, and pictures</a:t>
            </a:r>
          </a:p>
          <a:p>
            <a:r>
              <a:rPr lang="en-CA" sz="3000" dirty="0"/>
              <a:t>Currency exchange, which has to match with the game balance</a:t>
            </a:r>
          </a:p>
        </p:txBody>
      </p:sp>
    </p:spTree>
    <p:extLst>
      <p:ext uri="{BB962C8B-B14F-4D97-AF65-F5344CB8AC3E}">
        <p14:creationId xmlns:p14="http://schemas.microsoft.com/office/powerpoint/2010/main" val="1902255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92" y="46580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CA" sz="5400" dirty="0">
                <a:latin typeface="Britannic Bold" panose="020B0903060703020204" pitchFamily="34" charset="0"/>
              </a:rPr>
              <a:t>More controllability towards player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002" y="1579420"/>
            <a:ext cx="8025996" cy="4983017"/>
          </a:xfrm>
        </p:spPr>
        <p:txBody>
          <a:bodyPr>
            <a:normAutofit fontScale="92500" lnSpcReduction="10000"/>
          </a:bodyPr>
          <a:lstStyle/>
          <a:p>
            <a:r>
              <a:rPr lang="en-CA" sz="3400" dirty="0"/>
              <a:t>Customizable avatar:</a:t>
            </a:r>
          </a:p>
          <a:p>
            <a:pPr lvl="3"/>
            <a:r>
              <a:rPr lang="en-CA" sz="2800" dirty="0"/>
              <a:t>Customizable outfit</a:t>
            </a:r>
          </a:p>
          <a:p>
            <a:pPr lvl="3"/>
            <a:r>
              <a:rPr lang="en-CA" sz="2800" dirty="0"/>
              <a:t>Customizable gender (which will affect some of the game plots, and in fighting system different gender will have different hidden passive)</a:t>
            </a:r>
          </a:p>
          <a:p>
            <a:r>
              <a:rPr lang="en-CA" sz="3400" dirty="0"/>
              <a:t>Customizable controller</a:t>
            </a:r>
          </a:p>
          <a:p>
            <a:r>
              <a:rPr lang="en-CA" sz="3400" dirty="0"/>
              <a:t>Different plot based on the relationship or quests have done</a:t>
            </a:r>
          </a:p>
          <a:p>
            <a:r>
              <a:rPr lang="en-CA" sz="3400" dirty="0"/>
              <a:t>Open-ending</a:t>
            </a:r>
          </a:p>
          <a:p>
            <a:endParaRPr lang="en-CA" sz="3400" dirty="0"/>
          </a:p>
          <a:p>
            <a:pPr lvl="1"/>
            <a:endParaRPr lang="en-CA" sz="2600" dirty="0"/>
          </a:p>
          <a:p>
            <a:pPr lvl="1"/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348232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Full Gameplay Procedure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74" y="3205017"/>
            <a:ext cx="8996218" cy="1958109"/>
          </a:xfrm>
        </p:spPr>
        <p:txBody>
          <a:bodyPr>
            <a:normAutofit/>
          </a:bodyPr>
          <a:lstStyle/>
          <a:p>
            <a:r>
              <a:rPr lang="en-CA" sz="4000" dirty="0"/>
              <a:t>The route between get an order (or quest) and complete it.</a:t>
            </a:r>
          </a:p>
          <a:p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09399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5643A-3483-4348-970D-78A2C614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413" y="2586181"/>
            <a:ext cx="10353762" cy="3860800"/>
          </a:xfrm>
        </p:spPr>
        <p:txBody>
          <a:bodyPr>
            <a:normAutofit/>
          </a:bodyPr>
          <a:lstStyle/>
          <a:p>
            <a:r>
              <a:rPr lang="en-CA" sz="4000" dirty="0"/>
              <a:t>Not enough money to run the restaurant at Medusa Hill and lose the game with a bad ending</a:t>
            </a:r>
          </a:p>
          <a:p>
            <a:endParaRPr lang="en-CA" sz="4000" dirty="0"/>
          </a:p>
          <a:p>
            <a:pPr lvl="8"/>
            <a:r>
              <a:rPr lang="en-CA" sz="3400" dirty="0"/>
              <a:t>Happy ending?</a:t>
            </a:r>
          </a:p>
          <a:p>
            <a:endParaRPr lang="en-CA" sz="4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B1B36F-3839-4F3E-8348-C9ED8A8B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13" y="1154545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en-CA" sz="7200" dirty="0">
                <a:latin typeface="Britannic Bold" panose="020B0903060703020204" pitchFamily="34" charset="0"/>
              </a:rPr>
              <a:t>Game over approaches</a:t>
            </a:r>
          </a:p>
        </p:txBody>
      </p:sp>
    </p:spTree>
    <p:extLst>
      <p:ext uri="{BB962C8B-B14F-4D97-AF65-F5344CB8AC3E}">
        <p14:creationId xmlns:p14="http://schemas.microsoft.com/office/powerpoint/2010/main" val="30324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Goal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66109"/>
            <a:ext cx="10353762" cy="3325091"/>
          </a:xfrm>
        </p:spPr>
        <p:txBody>
          <a:bodyPr>
            <a:normAutofit/>
          </a:bodyPr>
          <a:lstStyle/>
          <a:p>
            <a:r>
              <a:rPr lang="en-CA" sz="3000" dirty="0"/>
              <a:t>Learning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develop a </a:t>
            </a:r>
            <a:r>
              <a:rPr lang="en-CA" sz="3000" dirty="0"/>
              <a:t>RPG from Unity.</a:t>
            </a:r>
          </a:p>
          <a:p>
            <a:r>
              <a:rPr lang="en-CA" sz="3000" dirty="0"/>
              <a:t>Learning a game development procedure.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64EDCD-DFC0-48D5-B8F7-99DC1493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12" y="4339369"/>
            <a:ext cx="5254215" cy="190903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19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71F397-3D9E-4CA3-B4FA-387681A7F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7424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2E5845-A496-4FA5-ABAC-254F3148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CA" dirty="0">
                <a:latin typeface="Blackadder ITC" panose="04020505051007020D02" pitchFamily="82" charset="0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7524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759" y="2396834"/>
            <a:ext cx="7195732" cy="1824183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About Medusa Hill Feast</a:t>
            </a:r>
          </a:p>
        </p:txBody>
      </p:sp>
    </p:spTree>
    <p:extLst>
      <p:ext uri="{BB962C8B-B14F-4D97-AF65-F5344CB8AC3E}">
        <p14:creationId xmlns:p14="http://schemas.microsoft.com/office/powerpoint/2010/main" val="209962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Expectation and Actual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94182"/>
            <a:ext cx="10353762" cy="3537527"/>
          </a:xfrm>
        </p:spPr>
        <p:txBody>
          <a:bodyPr>
            <a:normAutofit/>
          </a:bodyPr>
          <a:lstStyle/>
          <a:p>
            <a:r>
              <a:rPr lang="en-CA" sz="3000" dirty="0"/>
              <a:t>The expectation from me to this game is a lot.</a:t>
            </a:r>
          </a:p>
          <a:p>
            <a:r>
              <a:rPr lang="en-CA" sz="3000" dirty="0"/>
              <a:t>Time limitation and knowledge limitation</a:t>
            </a:r>
          </a:p>
          <a:p>
            <a:endParaRPr lang="en-CA" sz="3000" dirty="0"/>
          </a:p>
        </p:txBody>
      </p:sp>
      <p:pic>
        <p:nvPicPr>
          <p:cNvPr id="4" name="Picture 1" descr="C:\Users\lxu\Downloads\Jaaca.png">
            <a:extLst>
              <a:ext uri="{FF2B5EF4-FFF2-40B4-BE49-F238E27FC236}">
                <a16:creationId xmlns:a16="http://schemas.microsoft.com/office/drawing/2014/main" id="{4488A02F-2921-419C-81F2-C0730DD1CE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41" y="4221017"/>
            <a:ext cx="2298315" cy="2332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99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Story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780146"/>
            <a:ext cx="10353762" cy="1874982"/>
          </a:xfrm>
        </p:spPr>
        <p:txBody>
          <a:bodyPr>
            <a:normAutofit lnSpcReduction="10000"/>
          </a:bodyPr>
          <a:lstStyle/>
          <a:p>
            <a:r>
              <a:rPr lang="en-CA" sz="3000" dirty="0"/>
              <a:t>A mercenary was wounded and saved by a villager from Medusa Hill, and decided to stay in this beautiful small village. To stay here, the main character will run a restaurant to serve the travellers and folks in town.</a:t>
            </a:r>
          </a:p>
        </p:txBody>
      </p:sp>
      <p:pic>
        <p:nvPicPr>
          <p:cNvPr id="4" name="Picture 1" descr="C:\Users\lxu\Downloads\Jaaca.png">
            <a:extLst>
              <a:ext uri="{FF2B5EF4-FFF2-40B4-BE49-F238E27FC236}">
                <a16:creationId xmlns:a16="http://schemas.microsoft.com/office/drawing/2014/main" id="{D6551DC6-5732-43FD-B083-49FD7E09A4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41" y="4221017"/>
            <a:ext cx="2298315" cy="2332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72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Plot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66109"/>
            <a:ext cx="10353762" cy="3325091"/>
          </a:xfrm>
        </p:spPr>
        <p:txBody>
          <a:bodyPr>
            <a:normAutofit/>
          </a:bodyPr>
          <a:lstStyle/>
          <a:p>
            <a:r>
              <a:rPr lang="en-CA" sz="3000" dirty="0"/>
              <a:t>In the full game, plenty of choices during the game are required, and have different outcomes.</a:t>
            </a:r>
          </a:p>
          <a:p>
            <a:r>
              <a:rPr lang="en-CA" sz="3000" dirty="0"/>
              <a:t>In demo, only the fundamental element, or in another word, tutorial, to tell player the basic of the game.</a:t>
            </a:r>
          </a:p>
        </p:txBody>
      </p:sp>
      <p:pic>
        <p:nvPicPr>
          <p:cNvPr id="4" name="Picture 1" descr="C:\Users\lxu\Downloads\Jaaca.png">
            <a:extLst>
              <a:ext uri="{FF2B5EF4-FFF2-40B4-BE49-F238E27FC236}">
                <a16:creationId xmlns:a16="http://schemas.microsoft.com/office/drawing/2014/main" id="{9470D14D-F79F-4AAE-B63A-75FAE48392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41" y="4221017"/>
            <a:ext cx="2298315" cy="2332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79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Elements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006" y="3382819"/>
            <a:ext cx="4713551" cy="2553855"/>
          </a:xfrm>
        </p:spPr>
        <p:txBody>
          <a:bodyPr>
            <a:normAutofit/>
          </a:bodyPr>
          <a:lstStyle/>
          <a:p>
            <a:r>
              <a:rPr lang="en-CA" sz="3000" dirty="0"/>
              <a:t>Fishing</a:t>
            </a:r>
          </a:p>
          <a:p>
            <a:r>
              <a:rPr lang="en-CA" sz="3000" dirty="0"/>
              <a:t>Trading</a:t>
            </a:r>
          </a:p>
          <a:p>
            <a:r>
              <a:rPr lang="en-CA" sz="3000" dirty="0"/>
              <a:t>Gathering</a:t>
            </a:r>
          </a:p>
          <a:p>
            <a:r>
              <a:rPr lang="en-CA" sz="3000" dirty="0"/>
              <a:t>Fighting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B76BE95-BD51-4230-A997-D4EF267CCBCE}"/>
              </a:ext>
            </a:extLst>
          </p:cNvPr>
          <p:cNvSpPr txBox="1">
            <a:spLocks/>
          </p:cNvSpPr>
          <p:nvPr/>
        </p:nvSpPr>
        <p:spPr>
          <a:xfrm>
            <a:off x="924443" y="1902691"/>
            <a:ext cx="4552721" cy="21336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/>
              <a:t>Quest</a:t>
            </a:r>
          </a:p>
          <a:p>
            <a:r>
              <a:rPr lang="en-CA" sz="3000" dirty="0"/>
              <a:t>NPC Communication</a:t>
            </a:r>
          </a:p>
          <a:p>
            <a:r>
              <a:rPr lang="en-CA" sz="3000" dirty="0"/>
              <a:t>UI</a:t>
            </a:r>
          </a:p>
          <a:p>
            <a:r>
              <a:rPr lang="en-CA" sz="3000" dirty="0"/>
              <a:t>Cooking</a:t>
            </a:r>
          </a:p>
          <a:p>
            <a:endParaRPr lang="en-CA" sz="3000" dirty="0"/>
          </a:p>
          <a:p>
            <a:endParaRPr lang="en-CA" sz="3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155C0A-BA2C-48F2-9237-14920129A4C7}"/>
              </a:ext>
            </a:extLst>
          </p:cNvPr>
          <p:cNvSpPr txBox="1">
            <a:spLocks/>
          </p:cNvSpPr>
          <p:nvPr/>
        </p:nvSpPr>
        <p:spPr>
          <a:xfrm>
            <a:off x="924443" y="3888508"/>
            <a:ext cx="4552721" cy="17641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/>
              <a:t>Inventory</a:t>
            </a:r>
          </a:p>
          <a:p>
            <a:r>
              <a:rPr lang="en-CA" sz="3000" dirty="0"/>
              <a:t>Relationship</a:t>
            </a:r>
          </a:p>
          <a:p>
            <a:r>
              <a:rPr lang="en-CA" sz="3000" dirty="0"/>
              <a:t>GUI</a:t>
            </a:r>
          </a:p>
          <a:p>
            <a:endParaRPr lang="en-CA" sz="3000" dirty="0"/>
          </a:p>
          <a:p>
            <a:endParaRPr lang="en-CA" sz="3000" dirty="0"/>
          </a:p>
          <a:p>
            <a:pPr marL="36900" indent="0">
              <a:buNone/>
            </a:pPr>
            <a:endParaRPr lang="en-CA" sz="3000" dirty="0"/>
          </a:p>
          <a:p>
            <a:endParaRPr lang="en-CA" sz="3000" dirty="0"/>
          </a:p>
        </p:txBody>
      </p:sp>
      <p:pic>
        <p:nvPicPr>
          <p:cNvPr id="7" name="Picture 1" descr="C:\Users\lxu\Downloads\Jaaca.png">
            <a:extLst>
              <a:ext uri="{FF2B5EF4-FFF2-40B4-BE49-F238E27FC236}">
                <a16:creationId xmlns:a16="http://schemas.microsoft.com/office/drawing/2014/main" id="{F84F6B8C-18C0-4DD7-8FD1-BE092D7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41" y="4221017"/>
            <a:ext cx="2298315" cy="2332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4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-0.02291 L 0.4625 -0.3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3" y="-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1864-168B-43CA-81EB-01CFE54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5000" dirty="0">
                <a:latin typeface="Britannic Bold" panose="020B0903060703020204" pitchFamily="34" charset="0"/>
              </a:rPr>
              <a:t>More Elements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5D66D-C168-41B6-A26B-07880DC4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98" y="2152072"/>
            <a:ext cx="3707593" cy="3759201"/>
          </a:xfrm>
        </p:spPr>
        <p:txBody>
          <a:bodyPr>
            <a:normAutofit/>
          </a:bodyPr>
          <a:lstStyle/>
          <a:p>
            <a:r>
              <a:rPr lang="en-CA" sz="3000" dirty="0"/>
              <a:t>Currency</a:t>
            </a:r>
          </a:p>
          <a:p>
            <a:r>
              <a:rPr lang="en-CA" sz="3000" dirty="0"/>
              <a:t>Leveling</a:t>
            </a:r>
          </a:p>
          <a:p>
            <a:r>
              <a:rPr lang="en-CA" sz="3000" dirty="0"/>
              <a:t>Music</a:t>
            </a:r>
          </a:p>
          <a:p>
            <a:pPr lvl="1"/>
            <a:r>
              <a:rPr lang="en-CA" sz="2500" dirty="0"/>
              <a:t>Sound Effect</a:t>
            </a:r>
          </a:p>
          <a:p>
            <a:pPr lvl="1"/>
            <a:r>
              <a:rPr lang="en-CA" sz="2500" dirty="0"/>
              <a:t>Background</a:t>
            </a:r>
          </a:p>
          <a:p>
            <a:r>
              <a:rPr lang="en-CA" sz="2700" dirty="0"/>
              <a:t>Achievement</a:t>
            </a:r>
            <a:endParaRPr lang="en-CA" sz="32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5DE59DA-70BF-487D-A860-A9E5ECB262A8}"/>
              </a:ext>
            </a:extLst>
          </p:cNvPr>
          <p:cNvSpPr txBox="1">
            <a:spLocks/>
          </p:cNvSpPr>
          <p:nvPr/>
        </p:nvSpPr>
        <p:spPr>
          <a:xfrm>
            <a:off x="6470880" y="2242127"/>
            <a:ext cx="4700502" cy="21936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/>
              <a:t>All those has to built based on the gameplay, and it need to be balanced</a:t>
            </a:r>
          </a:p>
          <a:p>
            <a:endParaRPr lang="en-CA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4B8CC9A-3CBE-4D0C-ABF9-C73D59805183}"/>
              </a:ext>
            </a:extLst>
          </p:cNvPr>
          <p:cNvSpPr txBox="1">
            <a:spLocks/>
          </p:cNvSpPr>
          <p:nvPr/>
        </p:nvSpPr>
        <p:spPr>
          <a:xfrm>
            <a:off x="6090676" y="2242127"/>
            <a:ext cx="4700502" cy="3759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In the case of learning the fundamental functions in Unity, only the concept of some elements will be presented.</a:t>
            </a:r>
          </a:p>
        </p:txBody>
      </p:sp>
      <p:pic>
        <p:nvPicPr>
          <p:cNvPr id="9" name="Picture 1" descr="C:\Users\lxu\Downloads\Jaaca.png">
            <a:extLst>
              <a:ext uri="{FF2B5EF4-FFF2-40B4-BE49-F238E27FC236}">
                <a16:creationId xmlns:a16="http://schemas.microsoft.com/office/drawing/2014/main" id="{E7F6B7FC-E8A8-4B36-8398-EEFD7C6534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41" y="4221017"/>
            <a:ext cx="2298315" cy="2332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4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291</TotalTime>
  <Words>702</Words>
  <Application>Microsoft Office PowerPoint</Application>
  <PresentationFormat>寬螢幕</PresentationFormat>
  <Paragraphs>129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Berlin Sans FB Demi</vt:lpstr>
      <vt:lpstr>Blackadder ITC</vt:lpstr>
      <vt:lpstr>Britannic Bold</vt:lpstr>
      <vt:lpstr>Calisto MT</vt:lpstr>
      <vt:lpstr>Trebuchet MS</vt:lpstr>
      <vt:lpstr>Wingdings 2</vt:lpstr>
      <vt:lpstr>石板</vt:lpstr>
      <vt:lpstr>Medusa Hill Feast</vt:lpstr>
      <vt:lpstr>Inspiration</vt:lpstr>
      <vt:lpstr>Goal</vt:lpstr>
      <vt:lpstr>About Medusa Hill Feast</vt:lpstr>
      <vt:lpstr>Expectation and Actual</vt:lpstr>
      <vt:lpstr>Story</vt:lpstr>
      <vt:lpstr>Plot</vt:lpstr>
      <vt:lpstr>Elements</vt:lpstr>
      <vt:lpstr>More Elements</vt:lpstr>
      <vt:lpstr>Basic Elements in the Project</vt:lpstr>
      <vt:lpstr>UI</vt:lpstr>
      <vt:lpstr>Map &amp; Objects &amp; Figures</vt:lpstr>
      <vt:lpstr>Player Movement</vt:lpstr>
      <vt:lpstr>Conversation System    &amp; Basic Interaction with Objects</vt:lpstr>
      <vt:lpstr>Quests</vt:lpstr>
      <vt:lpstr>Quests Con.</vt:lpstr>
      <vt:lpstr>Inventory</vt:lpstr>
      <vt:lpstr>Cooking System</vt:lpstr>
      <vt:lpstr>Demonstration</vt:lpstr>
      <vt:lpstr>Improvement &amp; Future Work</vt:lpstr>
      <vt:lpstr>More Details on the Instruction</vt:lpstr>
      <vt:lpstr>Animation</vt:lpstr>
      <vt:lpstr>Music &amp; Sound Effects</vt:lpstr>
      <vt:lpstr>Gift System</vt:lpstr>
      <vt:lpstr>Relationship System</vt:lpstr>
      <vt:lpstr>Inventory System &amp; Currency</vt:lpstr>
      <vt:lpstr>More controllability towards player</vt:lpstr>
      <vt:lpstr>Full Gameplay Procedure</vt:lpstr>
      <vt:lpstr>Game over approaches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Medusa Hill Feast</dc:title>
  <dc:creator>Lin Xu</dc:creator>
  <cp:lastModifiedBy>Lin Xu</cp:lastModifiedBy>
  <cp:revision>27</cp:revision>
  <dcterms:created xsi:type="dcterms:W3CDTF">2017-11-29T12:22:09Z</dcterms:created>
  <dcterms:modified xsi:type="dcterms:W3CDTF">2017-12-01T04:06:18Z</dcterms:modified>
</cp:coreProperties>
</file>