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1" r:id="rId2"/>
    <p:sldId id="282" r:id="rId3"/>
    <p:sldId id="287" r:id="rId4"/>
    <p:sldId id="338" r:id="rId5"/>
    <p:sldId id="286" r:id="rId6"/>
    <p:sldId id="339" r:id="rId7"/>
    <p:sldId id="340" r:id="rId8"/>
    <p:sldId id="342" r:id="rId9"/>
    <p:sldId id="325" r:id="rId10"/>
    <p:sldId id="288" r:id="rId11"/>
    <p:sldId id="289" r:id="rId12"/>
    <p:sldId id="290" r:id="rId13"/>
    <p:sldId id="291" r:id="rId14"/>
    <p:sldId id="337" r:id="rId15"/>
    <p:sldId id="292" r:id="rId16"/>
    <p:sldId id="294" r:id="rId17"/>
    <p:sldId id="341" r:id="rId18"/>
    <p:sldId id="295" r:id="rId19"/>
    <p:sldId id="296" r:id="rId20"/>
    <p:sldId id="298" r:id="rId21"/>
    <p:sldId id="297" r:id="rId22"/>
    <p:sldId id="336" r:id="rId23"/>
  </p:sldIdLst>
  <p:sldSz cx="18288000" cy="10287000"/>
  <p:notesSz cx="6858000" cy="9144000"/>
  <p:embeddedFontLst>
    <p:embeddedFont>
      <p:font typeface="Lora Bold" charset="0"/>
      <p:regular r:id="rId24"/>
    </p:embeddedFont>
    <p:embeddedFont>
      <p:font typeface="Poppins ExtraBold Bold" charset="0"/>
      <p:regular r:id="rId25"/>
    </p:embeddedFont>
    <p:embeddedFont>
      <p:font typeface="Lato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Verdana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H%C3%A5kon_Wium_Li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66743" y="500579"/>
            <a:ext cx="13064178" cy="15103705"/>
            <a:chOff x="0" y="0"/>
            <a:chExt cx="17418904" cy="20138274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6850955" y="1813173"/>
              <a:ext cx="8754775" cy="8754775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A9EC">
                      <a:alpha val="100000"/>
                    </a:srgbClr>
                  </a:gs>
                  <a:gs pos="100000">
                    <a:srgbClr val="2C3F8C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id="5" name="Group 5"/>
            <p:cNvGrpSpPr/>
            <p:nvPr/>
          </p:nvGrpSpPr>
          <p:grpSpPr>
            <a:xfrm rot="2700000">
              <a:off x="7326423" y="2288641"/>
              <a:ext cx="7803840" cy="7803840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2700000">
              <a:off x="1702235" y="10216920"/>
              <a:ext cx="8219119" cy="8219119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300667" y="11250401"/>
              <a:ext cx="1022256" cy="853119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4134433" y="1004889"/>
            <a:ext cx="12993464" cy="2102579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gradFill rotWithShape="1">
              <a:gsLst>
                <a:gs pos="0">
                  <a:srgbClr val="00A9EC">
                    <a:alpha val="100000"/>
                  </a:srgbClr>
                </a:gs>
                <a:gs pos="100000">
                  <a:srgbClr val="2C3F8C">
                    <a:alpha val="100000"/>
                  </a:srgbClr>
                </a:gs>
              </a:gsLst>
              <a:lin ang="0"/>
            </a:gra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825647" y="-150893"/>
            <a:ext cx="3638864" cy="3638864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24837" y="3815513"/>
            <a:ext cx="11420242" cy="158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74"/>
              </a:lnSpc>
            </a:pPr>
            <a:r>
              <a:rPr lang="en-US" sz="11499" spc="1149">
                <a:solidFill>
                  <a:srgbClr val="2B4A9D"/>
                </a:solidFill>
                <a:latin typeface="Lora Bold"/>
              </a:rPr>
              <a:t>HQL EduTech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30063" y="5687168"/>
            <a:ext cx="7576741" cy="743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0"/>
              </a:lnSpc>
            </a:pPr>
            <a:r>
              <a:rPr lang="en-US" sz="5010" spc="250">
                <a:solidFill>
                  <a:srgbClr val="00A9EC"/>
                </a:solidFill>
                <a:latin typeface="Poppins ExtraBold Bold"/>
              </a:rPr>
              <a:t>The Finishing School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32267" y="6925617"/>
            <a:ext cx="5205383" cy="74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5"/>
              </a:lnSpc>
            </a:pPr>
            <a:r>
              <a:rPr lang="en-US" sz="2125" spc="212">
                <a:solidFill>
                  <a:srgbClr val="000000"/>
                </a:solidFill>
                <a:latin typeface="Lato"/>
              </a:rPr>
              <a:t>(A UNIT OF HIGHQ-LABS PVT LTD)</a:t>
            </a:r>
          </a:p>
          <a:p>
            <a:pPr>
              <a:lnSpc>
                <a:spcPts val="2975"/>
              </a:lnSpc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7324" y="2000228"/>
            <a:ext cx="150019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Selector: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Selector indicates the HTML element you want to style. It could be any tag like &lt;h1&gt;, &lt;title&gt; etc.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Declaration Block: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The declaration block can contain one or more declarations separated by a semicolon. For the above example, there are two declarations:		color: yellow;		font-size: 11 </a:t>
            </a:r>
            <a:r>
              <a:rPr lang="en-US" sz="3000" dirty="0" err="1" smtClean="0">
                <a:latin typeface="Verdana" pitchFamily="34" charset="0"/>
                <a:ea typeface="Verdana" pitchFamily="34" charset="0"/>
              </a:rPr>
              <a:t>px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Each declaration contains a property name and value, separated by a colon.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Property: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A Property is a type of attribute of HTML element. It could be color, border etc.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Value: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Values are assigned to CSS properties. In the above example, value "yellow" is assigned to color property.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CSS SYNTAX</a:t>
            </a:r>
            <a:endParaRPr lang="en-US"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857456" y="2571732"/>
            <a:ext cx="135732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is added to HTML pages to format the document according to information in the style sheet. There are three ways to insert CSS in HTML documents.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Inline CSS		(First priority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)  </a:t>
            </a:r>
            <a:r>
              <a:rPr lang="en-US" sz="3000" dirty="0" smtClean="0">
                <a:latin typeface="Verdana" pitchFamily="34" charset="0"/>
                <a:ea typeface="Verdana" pitchFamily="34" charset="0"/>
                <a:sym typeface="Wingdings" pitchFamily="2" charset="2"/>
              </a:rPr>
              <a:t> Tag level </a:t>
            </a:r>
            <a:r>
              <a:rPr lang="en-US" sz="3000" dirty="0" err="1" smtClean="0">
                <a:latin typeface="Verdana" pitchFamily="34" charset="0"/>
                <a:ea typeface="Verdana" pitchFamily="34" charset="0"/>
                <a:sym typeface="Wingdings" pitchFamily="2" charset="2"/>
              </a:rPr>
              <a:t>css</a:t>
            </a:r>
            <a:endParaRPr lang="en-US" sz="3000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Internal CSS		(Second priority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) </a:t>
            </a:r>
            <a:r>
              <a:rPr lang="en-US" sz="3000" dirty="0" smtClean="0">
                <a:latin typeface="Verdana" pitchFamily="34" charset="0"/>
                <a:ea typeface="Verdana" pitchFamily="34" charset="0"/>
                <a:sym typeface="Wingdings" pitchFamily="2" charset="2"/>
              </a:rPr>
              <a:t> page level </a:t>
            </a:r>
            <a:r>
              <a:rPr lang="en-US" sz="3000" dirty="0" err="1" smtClean="0">
                <a:latin typeface="Verdana" pitchFamily="34" charset="0"/>
                <a:ea typeface="Verdana" pitchFamily="34" charset="0"/>
                <a:sym typeface="Wingdings" pitchFamily="2" charset="2"/>
              </a:rPr>
              <a:t>css</a:t>
            </a:r>
            <a:endParaRPr lang="en-US" sz="3000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External CSS		(Third priority)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TYPES OF CSS</a:t>
            </a:r>
            <a:endParaRPr lang="en-US"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643802" y="928658"/>
            <a:ext cx="3605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INLINE CSS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7390" y="2632578"/>
            <a:ext cx="149305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inline CSS is also a method to insert style sheets in HTML document. This method mitigates some advantages of style sheets so it is advised to use this method sparingly.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If you want to use inline CSS, you should use the style attribute to the relevant tag.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&lt;htmltag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style="cssproperty1:value; cssproperty2:value;"</a:t>
            </a: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&gt;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</a:t>
            </a: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&lt;/htmltag&gt;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500266" y="2500294"/>
            <a:ext cx="14001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You cannot use quotations within inline CSS. If you use quotations the browser will interpret this as an end of your style value.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These styles cannot be reused anywhere else.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These styles are tough to be edited because they are not stored at a single place.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It is not possible to style pseudo-codes and pseudo-classes with inline CSS.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Inline CSS does not provide browser cache advantages.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7786" y="928658"/>
            <a:ext cx="8747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LIMITATIONS OF INLINE CSS</a:t>
            </a:r>
            <a:endParaRPr lang="en-US"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500794" y="928658"/>
            <a:ext cx="4477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INTERNAL CSS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6018" y="1857352"/>
            <a:ext cx="12787402" cy="770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internal style sheet is used to add a unique style for a single document. It is defined in &lt;head&gt; section of the HTML page inside the &lt;style&gt; tag.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&lt;style&gt;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body { 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   background-color: linen; 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} 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h1 { 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   color: red;   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}   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&lt;/style&gt;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215174" y="928658"/>
            <a:ext cx="4811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15" dirty="0" smtClean="0">
                <a:latin typeface="Verdana"/>
                <a:cs typeface="Verdana"/>
              </a:rPr>
              <a:t>CSS SELECTORS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52" y="2428856"/>
            <a:ext cx="1493054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CSS selectors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are used </a:t>
            </a:r>
            <a:r>
              <a:rPr lang="en-US" sz="3000" i="1" dirty="0" smtClean="0">
                <a:latin typeface="Verdana" pitchFamily="34" charset="0"/>
                <a:ea typeface="Verdana" pitchFamily="34" charset="0"/>
              </a:rPr>
              <a:t>to select the content you want to style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. Selectors are the part of CSS rule set. CSS selectors select HTML elements according to its id, class, type, attribute etc.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There are several different types of selectors in CSS.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Element Selector ( Tag Selector)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Id Selector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Class Selector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Universal Selector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Group Selector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286348" y="1000096"/>
            <a:ext cx="6686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UNIVERSAL SELECTOR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580" y="2643170"/>
            <a:ext cx="1378753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CSS * selector is a universal selector which is used to select all elements of the HTML DOM.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syntax for CSS universal selector is 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*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 {  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	 /*declarations*/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}</a:t>
            </a:r>
            <a:endParaRPr lang="en-US" sz="30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728576" y="1000096"/>
            <a:ext cx="4487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TAG SELECTOR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580" y="2643170"/>
            <a:ext cx="137875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Tag selector or Element sector is used to select the HTML element by its name. It is a pattern of elements and other terms that tell the browser which HTML elements should be selected to have the CSS property value inside the rule applied to them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tag {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	// declarations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}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643802" y="1071534"/>
            <a:ext cx="5370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GROUP SELECTOR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1770" y="2643170"/>
            <a:ext cx="13073154" cy="553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grouping selector is used to select all the elements with the same style definitions.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Grouping selector is used to minimize the code. Commas are used to separate each selector in grouping.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tag1, tag2, tag3 {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	// declarations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}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857984" y="785782"/>
            <a:ext cx="5147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CLASS SELECTOR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8828" y="2214542"/>
            <a:ext cx="141447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 </a:t>
            </a:r>
            <a:r>
              <a:rPr lang="en-US" sz="3000" b="1" i="1" dirty="0" smtClean="0">
                <a:latin typeface="Verdana" pitchFamily="34" charset="0"/>
                <a:ea typeface="Verdana" pitchFamily="34" charset="0"/>
              </a:rPr>
              <a:t>.class </a:t>
            </a: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selector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is used to select all elements which belong to a particular class attribute. In order to select the elements with a particular class, use the period (.) character specifying the class name </a:t>
            </a:r>
            <a:r>
              <a:rPr lang="en-US" sz="3000" dirty="0" err="1" smtClean="0">
                <a:latin typeface="Verdana" pitchFamily="34" charset="0"/>
                <a:ea typeface="Verdana" pitchFamily="34" charset="0"/>
              </a:rPr>
              <a:t>ie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., it will match the HTML element based on the contents of their class attribute. The class name is mostly used to set the CSS property to a given class.</a:t>
            </a:r>
          </a:p>
          <a:p>
            <a:pPr fontAlgn="base"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Syntax: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.class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 { // CSS property }</a:t>
            </a:r>
            <a:endParaRPr lang="en-US" sz="30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00596" y="1285848"/>
            <a:ext cx="8313420" cy="105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200" b="1" spc="-315" dirty="0" smtClean="0">
                <a:solidFill>
                  <a:srgbClr val="032974"/>
                </a:solidFill>
                <a:latin typeface="Verdana"/>
                <a:ea typeface="Verdana" pitchFamily="34" charset="0"/>
              </a:rPr>
              <a:t>CERTIFICATION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715504" y="4929186"/>
            <a:ext cx="9144000" cy="10190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 smtClean="0">
                <a:latin typeface="Verdana" pitchFamily="34" charset="0"/>
                <a:ea typeface="Verdana" pitchFamily="34" charset="0"/>
              </a:rPr>
              <a:t>CHALLENGE TEST</a:t>
            </a:r>
            <a:endParaRPr lang="en-IN" sz="2400" b="1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7522" y="4929186"/>
            <a:ext cx="9144000" cy="10190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 smtClean="0">
                <a:latin typeface="Verdana" pitchFamily="34" charset="0"/>
                <a:ea typeface="Verdana" pitchFamily="34" charset="0"/>
              </a:rPr>
              <a:t>PREPARATION KIT</a:t>
            </a:r>
            <a:endParaRPr lang="en-IN" sz="2400" b="1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546" y="3071798"/>
            <a:ext cx="9144000" cy="10190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 smtClean="0">
                <a:latin typeface="Verdana" pitchFamily="34" charset="0"/>
                <a:ea typeface="Verdana" pitchFamily="34" charset="0"/>
              </a:rPr>
              <a:t>HACKER RANK</a:t>
            </a:r>
            <a:endParaRPr lang="en-IN" sz="2400" b="1" dirty="0" smtClean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828242" y="863714"/>
            <a:ext cx="40302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ID SELECTOR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018" y="2500294"/>
            <a:ext cx="13430344" cy="553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“#” CSS id selector is used to set the style of the given id. The id attribute is the unique identifier in an HTML document. The id selector is used with a # character. </a:t>
            </a:r>
          </a:p>
          <a:p>
            <a:pPr fontAlgn="base"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Syntax:</a:t>
            </a:r>
            <a:endParaRPr lang="en-US" sz="3000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#id { // CSS property }</a:t>
            </a:r>
          </a:p>
          <a:p>
            <a:pPr>
              <a:lnSpc>
                <a:spcPct val="150000"/>
              </a:lnSpc>
            </a:pPr>
            <a:endParaRPr lang="en-US" sz="3000" b="1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Ex: </a:t>
            </a:r>
            <a:r>
              <a:rPr lang="pt-BR" sz="3000" b="1" dirty="0" smtClean="0">
                <a:latin typeface="Verdana" pitchFamily="34" charset="0"/>
                <a:ea typeface="Verdana" pitchFamily="34" charset="0"/>
              </a:rPr>
              <a:t>&lt;h1 id=“HQL"&gt;HQL Edutech&lt;/h1&gt;</a:t>
            </a:r>
          </a:p>
          <a:p>
            <a:pPr>
              <a:lnSpc>
                <a:spcPct val="150000"/>
              </a:lnSpc>
            </a:pPr>
            <a:r>
              <a:rPr lang="pt-BR" sz="3000" b="1" dirty="0" smtClean="0">
                <a:latin typeface="Verdana" pitchFamily="34" charset="0"/>
                <a:ea typeface="Verdana" pitchFamily="34" charset="0"/>
              </a:rPr>
              <a:t>#HQL { color: red }</a:t>
            </a:r>
            <a:endParaRPr lang="en-US" sz="30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143868" y="642906"/>
            <a:ext cx="184730" cy="891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sz="4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4580" y="2857484"/>
            <a:ext cx="139304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External CSS contains separate CSS files that contain only style properties with the help of tag attributes (For example class, id, heading, … etc). CSS property is written in a separate file with a .</a:t>
            </a:r>
            <a:r>
              <a:rPr lang="en-US" sz="3000" dirty="0" err="1" smtClean="0">
                <a:latin typeface="Verdana" pitchFamily="34" charset="0"/>
                <a:ea typeface="Verdana" pitchFamily="34" charset="0"/>
              </a:rPr>
              <a:t>css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 extension and should be linked to the HTML document using a </a:t>
            </a: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link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tag. It means that, for each element, style can be set only once and will be applied across web pages.</a:t>
            </a:r>
            <a:endParaRPr lang="en-US" sz="3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4" y="928658"/>
            <a:ext cx="4601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8430" algn="ctr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EXTERNAL CSS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285952" y="2803127"/>
            <a:ext cx="1564492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What is CSS?  Why CSS is required?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 What is the difference between Inline CSS, Internal CSS and External CSS?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What is the use of rule set?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What is the difference between class selector and id selector?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 What is the difference between CSS2 and CSS3?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3538" y="785782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 smtClean="0">
                <a:latin typeface="Verdana"/>
                <a:cs typeface="Verdana"/>
              </a:rPr>
              <a:t>INTERVIEW QUESTIONS</a:t>
            </a:r>
            <a:endParaRPr lang="en-US" sz="40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429620" y="928658"/>
            <a:ext cx="1302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15" dirty="0" smtClean="0">
                <a:latin typeface="Verdana"/>
                <a:cs typeface="Verdana"/>
              </a:rPr>
              <a:t>CSS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38" y="2357418"/>
            <a:ext cx="1507341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stands for Cascading Style Sheets.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It is a style sheet language which is used to describe the look and formatting of a document written in markup language.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It provides an additional feature to HTML.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It is generally used with HTML to change the style of web pages and user interfaces.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was introduced on </a:t>
            </a: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10</a:t>
            </a:r>
            <a:r>
              <a:rPr lang="en-US" sz="3000" b="1" baseline="30000" dirty="0" smtClean="0">
                <a:latin typeface="Verdana" pitchFamily="34" charset="0"/>
                <a:ea typeface="Verdana" pitchFamily="34" charset="0"/>
              </a:rPr>
              <a:t>th</a:t>
            </a: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 October 1994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 by </a:t>
            </a:r>
            <a:r>
              <a:rPr lang="en-US" sz="3000" b="1" dirty="0" err="1" smtClean="0">
                <a:latin typeface="Verdana" pitchFamily="34" charset="0"/>
                <a:ea typeface="Verdana" pitchFamily="34" charset="0"/>
                <a:hlinkClick r:id="rId4"/>
              </a:rPr>
              <a:t>Hakon</a:t>
            </a:r>
            <a:r>
              <a:rPr lang="en-US" sz="3000" b="1" dirty="0" smtClean="0">
                <a:latin typeface="Verdana" pitchFamily="34" charset="0"/>
                <a:ea typeface="Verdana" pitchFamily="34" charset="0"/>
                <a:hlinkClick r:id="rId4"/>
              </a:rPr>
              <a:t> </a:t>
            </a:r>
            <a:r>
              <a:rPr lang="en-US" sz="3000" b="1" dirty="0" err="1" smtClean="0">
                <a:latin typeface="Verdana" pitchFamily="34" charset="0"/>
                <a:ea typeface="Verdana" pitchFamily="34" charset="0"/>
                <a:hlinkClick r:id="rId4"/>
              </a:rPr>
              <a:t>Wium</a:t>
            </a:r>
            <a:r>
              <a:rPr lang="en-US" sz="3000" b="1" dirty="0" smtClean="0">
                <a:latin typeface="Verdana" pitchFamily="34" charset="0"/>
                <a:ea typeface="Verdana" pitchFamily="34" charset="0"/>
                <a:hlinkClick r:id="rId4"/>
              </a:rPr>
              <a:t> Lie</a:t>
            </a:r>
            <a:r>
              <a:rPr lang="en-US" sz="3000" dirty="0" smtClean="0">
                <a:latin typeface="Verdana" pitchFamily="34" charset="0"/>
                <a:ea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357918" y="1000096"/>
            <a:ext cx="63745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15" dirty="0" smtClean="0">
                <a:latin typeface="Verdana"/>
                <a:cs typeface="Verdana"/>
              </a:rPr>
              <a:t>ADVANTAGES OF CSS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8894" y="2500294"/>
            <a:ext cx="130017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Separation of content from presentation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The main advantage of CSS is that style is applied consistently across variety of sites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Cascading sheet not only simplifies website development, but also simplifies the maintenance 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It is less complex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changes are device friendly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WHY CSS ?</a:t>
            </a:r>
            <a:endParaRPr lang="en-US" sz="4000" dirty="0">
              <a:latin typeface="Verdana"/>
              <a:cs typeface="Verdana"/>
            </a:endParaRPr>
          </a:p>
        </p:txBody>
      </p:sp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357390" y="2143104"/>
            <a:ext cx="1457335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Solves a big problem of retyping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Before CSS, tags like font, color, background style, element alignments, border and size had to be repeated on every web page. This was a very long process. 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Saves a lot of time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style definitions are saved in external CSS files so it is possible to change the entire website by changing just one file.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Provide more attributes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CSS provides more detailed attributes than plain HTML to define the look and feel of the website.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NEED OF CSS </a:t>
            </a:r>
            <a:endParaRPr lang="en-US" sz="4000" dirty="0">
              <a:latin typeface="Verdana"/>
              <a:cs typeface="Verdana"/>
            </a:endParaRPr>
          </a:p>
        </p:txBody>
      </p:sp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6" descr="Peacock Coloring vector for adults Stock Vector by ©toricheks2016.gmail.com  #1097263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20" y="2500294"/>
            <a:ext cx="3979551" cy="3461555"/>
          </a:xfrm>
          <a:prstGeom prst="rect">
            <a:avLst/>
          </a:prstGeom>
          <a:noFill/>
        </p:spPr>
      </p:pic>
      <p:pic>
        <p:nvPicPr>
          <p:cNvPr id="9" name="Picture 8" descr="Peacock [], Black Peacock HD phone wallpaper | Pxfu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01322" y="2571732"/>
            <a:ext cx="3695297" cy="34741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929158" y="6572260"/>
            <a:ext cx="4071966" cy="811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 smtClean="0">
                <a:latin typeface="Verdana" pitchFamily="34" charset="0"/>
                <a:ea typeface="Verdana" pitchFamily="34" charset="0"/>
              </a:rPr>
              <a:t>Before CSS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58446" y="6500822"/>
            <a:ext cx="4071966" cy="89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000" b="1" dirty="0" smtClean="0">
                <a:latin typeface="Verdana" pitchFamily="34" charset="0"/>
                <a:ea typeface="Verdana" pitchFamily="34" charset="0"/>
              </a:rPr>
              <a:t>After CSS</a:t>
            </a:r>
            <a:endParaRPr lang="en-US" sz="4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CSS  VERSIONS</a:t>
            </a:r>
            <a:endParaRPr lang="en-US" sz="4000" dirty="0">
              <a:latin typeface="Verdana"/>
              <a:cs typeface="Verdana"/>
            </a:endParaRPr>
          </a:p>
        </p:txBody>
      </p:sp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786150" y="2143104"/>
            <a:ext cx="6786610" cy="276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1) CSS1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2) CSS2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Verdana" pitchFamily="34" charset="0"/>
                <a:ea typeface="Verdana" pitchFamily="34" charset="0"/>
              </a:rPr>
              <a:t>3) CSS3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7" name="Picture 2" descr="CSS versi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32" y="4357682"/>
            <a:ext cx="8429684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CSS  PROPERTIES</a:t>
            </a:r>
            <a:endParaRPr lang="en-US" sz="4000" dirty="0">
              <a:latin typeface="Verdana"/>
              <a:cs typeface="Verdana"/>
            </a:endParaRPr>
          </a:p>
        </p:txBody>
      </p:sp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714712" y="1928790"/>
            <a:ext cx="7143800" cy="770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Background property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Border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Color 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Font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Text Align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Margin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Padding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Flex Box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Verdana" pitchFamily="34" charset="0"/>
                <a:ea typeface="Verdana" pitchFamily="34" charset="0"/>
              </a:rPr>
              <a:t>Box Model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744" y="1"/>
            <a:ext cx="2466974" cy="2466974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 rot="10800000">
            <a:off x="16501110" y="846074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5" y="0"/>
            <a:ext cx="1208115" cy="10286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2" descr="CSS synta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16" y="3500426"/>
            <a:ext cx="10677207" cy="4786334"/>
          </a:xfrm>
          <a:prstGeom prst="rect">
            <a:avLst/>
          </a:prstGeom>
          <a:noFill/>
        </p:spPr>
      </p:pic>
      <p:sp>
        <p:nvSpPr>
          <p:cNvPr id="7" name="object 11"/>
          <p:cNvSpPr txBox="1">
            <a:spLocks noGrp="1"/>
          </p:cNvSpPr>
          <p:nvPr>
            <p:ph type="title"/>
          </p:nvPr>
        </p:nvSpPr>
        <p:spPr>
          <a:xfrm>
            <a:off x="5116860" y="857220"/>
            <a:ext cx="83134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20" dirty="0" smtClean="0">
                <a:latin typeface="Verdana"/>
                <a:cs typeface="Verdana"/>
              </a:rPr>
              <a:t>CSS SYNTAX</a:t>
            </a:r>
            <a:endParaRPr lang="en-US" sz="4000" dirty="0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3274" y="2357418"/>
            <a:ext cx="12489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Verdana" pitchFamily="34" charset="0"/>
                <a:ea typeface="Verdana" pitchFamily="34" charset="0"/>
              </a:rPr>
              <a:t>A CSS rule set contains a selector and a declaration block.</a:t>
            </a:r>
            <a:endParaRPr lang="en-US" sz="3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706</Words>
  <Application>Microsoft Office PowerPoint</Application>
  <PresentationFormat>Custom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Lora Bold</vt:lpstr>
      <vt:lpstr>Poppins ExtraBold Bold</vt:lpstr>
      <vt:lpstr>Lato</vt:lpstr>
      <vt:lpstr>Calibri</vt:lpstr>
      <vt:lpstr>Verdana</vt:lpstr>
      <vt:lpstr>Wingdings</vt:lpstr>
      <vt:lpstr>Office Theme</vt:lpstr>
      <vt:lpstr>Slide 1</vt:lpstr>
      <vt:lpstr>CERTIFICATION</vt:lpstr>
      <vt:lpstr>Slide 3</vt:lpstr>
      <vt:lpstr>Slide 4</vt:lpstr>
      <vt:lpstr>WHY CSS ?</vt:lpstr>
      <vt:lpstr>NEED OF CSS </vt:lpstr>
      <vt:lpstr>CSS  VERSIONS</vt:lpstr>
      <vt:lpstr>CSS  PROPERTIES</vt:lpstr>
      <vt:lpstr>CSS SYNTAX</vt:lpstr>
      <vt:lpstr>CSS SYNTAX</vt:lpstr>
      <vt:lpstr>TYPES OF CSS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hql 1</dc:title>
  <cp:lastModifiedBy>vanajagowthami1@gmail.com</cp:lastModifiedBy>
  <cp:revision>103</cp:revision>
  <dcterms:created xsi:type="dcterms:W3CDTF">2006-08-16T00:00:00Z</dcterms:created>
  <dcterms:modified xsi:type="dcterms:W3CDTF">2023-07-31T05:55:12Z</dcterms:modified>
  <dc:identifier>DAFiD8O2pnY</dc:identifier>
</cp:coreProperties>
</file>