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310" r:id="rId3"/>
    <p:sldId id="312" r:id="rId4"/>
    <p:sldId id="269" r:id="rId5"/>
    <p:sldId id="311" r:id="rId6"/>
    <p:sldId id="313" r:id="rId7"/>
    <p:sldId id="314" r:id="rId8"/>
    <p:sldId id="315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verpass Black" panose="020B0604020202020204" charset="-18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8AE4C-595C-4CCA-9AF6-E976F4C71C12}" v="28" dt="2022-10-20T17:44:24.008"/>
  </p1510:revLst>
</p1510:revInfo>
</file>

<file path=ppt/tableStyles.xml><?xml version="1.0" encoding="utf-8"?>
<a:tblStyleLst xmlns:a="http://schemas.openxmlformats.org/drawingml/2006/main" def="{BF1384B0-CEA8-4ABD-A34F-D9A5C6B04BF0}">
  <a:tblStyle styleId="{BF1384B0-CEA8-4ABD-A34F-D9A5C6B04B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90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alai Ákos Krisztofer" userId="74e757c5-8547-44c9-bb2d-a9042c30a7e9" providerId="ADAL" clId="{5C58AE4C-595C-4CCA-9AF6-E976F4C71C12}"/>
    <pc:docChg chg="undo custSel addSld delSld modSld sldOrd delMainMaster">
      <pc:chgData name="Szalai Ákos Krisztofer" userId="74e757c5-8547-44c9-bb2d-a9042c30a7e9" providerId="ADAL" clId="{5C58AE4C-595C-4CCA-9AF6-E976F4C71C12}" dt="2022-10-20T17:44:24.008" v="585"/>
      <pc:docMkLst>
        <pc:docMk/>
      </pc:docMkLst>
      <pc:sldChg chg="modTransition">
        <pc:chgData name="Szalai Ákos Krisztofer" userId="74e757c5-8547-44c9-bb2d-a9042c30a7e9" providerId="ADAL" clId="{5C58AE4C-595C-4CCA-9AF6-E976F4C71C12}" dt="2022-10-20T17:27:27.032" v="174"/>
        <pc:sldMkLst>
          <pc:docMk/>
          <pc:sldMk cId="0" sldId="256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57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58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59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60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61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62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63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64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65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66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67"/>
        </pc:sldMkLst>
      </pc:sldChg>
      <pc:sldChg chg="del">
        <pc:chgData name="Szalai Ákos Krisztofer" userId="74e757c5-8547-44c9-bb2d-a9042c30a7e9" providerId="ADAL" clId="{5C58AE4C-595C-4CCA-9AF6-E976F4C71C12}" dt="2022-10-20T17:27:03.837" v="167" actId="47"/>
        <pc:sldMkLst>
          <pc:docMk/>
          <pc:sldMk cId="0" sldId="268"/>
        </pc:sldMkLst>
      </pc:sldChg>
      <pc:sldChg chg="addSp delSp modSp mod modTransition">
        <pc:chgData name="Szalai Ákos Krisztofer" userId="74e757c5-8547-44c9-bb2d-a9042c30a7e9" providerId="ADAL" clId="{5C58AE4C-595C-4CCA-9AF6-E976F4C71C12}" dt="2022-10-20T17:28:05.856" v="179"/>
        <pc:sldMkLst>
          <pc:docMk/>
          <pc:sldMk cId="0" sldId="269"/>
        </pc:sldMkLst>
        <pc:spChg chg="add del mod">
          <ac:chgData name="Szalai Ákos Krisztofer" userId="74e757c5-8547-44c9-bb2d-a9042c30a7e9" providerId="ADAL" clId="{5C58AE4C-595C-4CCA-9AF6-E976F4C71C12}" dt="2022-10-20T17:22:49.043" v="142" actId="20577"/>
          <ac:spMkLst>
            <pc:docMk/>
            <pc:sldMk cId="0" sldId="269"/>
            <ac:spMk id="13" creationId="{7F229F85-39E8-5FF7-EDED-8B01F662F739}"/>
          </ac:spMkLst>
        </pc:spChg>
        <pc:picChg chg="del">
          <ac:chgData name="Szalai Ákos Krisztofer" userId="74e757c5-8547-44c9-bb2d-a9042c30a7e9" providerId="ADAL" clId="{5C58AE4C-595C-4CCA-9AF6-E976F4C71C12}" dt="2022-10-20T17:21:56.911" v="77" actId="478"/>
          <ac:picMkLst>
            <pc:docMk/>
            <pc:sldMk cId="0" sldId="269"/>
            <ac:picMk id="1026" creationId="{68C34BE9-7C0E-E98B-E64D-F26F381CFE83}"/>
          </ac:picMkLst>
        </pc:picChg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0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1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2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3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4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5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6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7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8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79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0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1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2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3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4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5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6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7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8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89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0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1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2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3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4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5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6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7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8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299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0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1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2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3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4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5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6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7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8"/>
        </pc:sldMkLst>
      </pc:sldChg>
      <pc:sldChg chg="del">
        <pc:chgData name="Szalai Ákos Krisztofer" userId="74e757c5-8547-44c9-bb2d-a9042c30a7e9" providerId="ADAL" clId="{5C58AE4C-595C-4CCA-9AF6-E976F4C71C12}" dt="2022-10-20T17:28:38.953" v="181" actId="47"/>
        <pc:sldMkLst>
          <pc:docMk/>
          <pc:sldMk cId="0" sldId="309"/>
        </pc:sldMkLst>
      </pc:sldChg>
      <pc:sldChg chg="ord modTransition">
        <pc:chgData name="Szalai Ákos Krisztofer" userId="74e757c5-8547-44c9-bb2d-a9042c30a7e9" providerId="ADAL" clId="{5C58AE4C-595C-4CCA-9AF6-E976F4C71C12}" dt="2022-10-20T17:27:35.609" v="176"/>
        <pc:sldMkLst>
          <pc:docMk/>
          <pc:sldMk cId="2753743510" sldId="310"/>
        </pc:sldMkLst>
      </pc:sldChg>
      <pc:sldChg chg="addSp delSp modSp new mod modTransition">
        <pc:chgData name="Szalai Ákos Krisztofer" userId="74e757c5-8547-44c9-bb2d-a9042c30a7e9" providerId="ADAL" clId="{5C58AE4C-595C-4CCA-9AF6-E976F4C71C12}" dt="2022-10-20T17:28:13.561" v="180"/>
        <pc:sldMkLst>
          <pc:docMk/>
          <pc:sldMk cId="1368561625" sldId="311"/>
        </pc:sldMkLst>
        <pc:spChg chg="del">
          <ac:chgData name="Szalai Ákos Krisztofer" userId="74e757c5-8547-44c9-bb2d-a9042c30a7e9" providerId="ADAL" clId="{5C58AE4C-595C-4CCA-9AF6-E976F4C71C12}" dt="2022-10-20T17:23:54.925" v="145" actId="478"/>
          <ac:spMkLst>
            <pc:docMk/>
            <pc:sldMk cId="1368561625" sldId="311"/>
            <ac:spMk id="2" creationId="{5677FE57-EF43-DFBC-AB8D-1AC465E183B5}"/>
          </ac:spMkLst>
        </pc:spChg>
        <pc:spChg chg="del">
          <ac:chgData name="Szalai Ákos Krisztofer" userId="74e757c5-8547-44c9-bb2d-a9042c30a7e9" providerId="ADAL" clId="{5C58AE4C-595C-4CCA-9AF6-E976F4C71C12}" dt="2022-10-20T17:23:59.582" v="146" actId="478"/>
          <ac:spMkLst>
            <pc:docMk/>
            <pc:sldMk cId="1368561625" sldId="311"/>
            <ac:spMk id="3" creationId="{D466906D-7830-C82F-6666-62F10BB06922}"/>
          </ac:spMkLst>
        </pc:spChg>
        <pc:spChg chg="del">
          <ac:chgData name="Szalai Ákos Krisztofer" userId="74e757c5-8547-44c9-bb2d-a9042c30a7e9" providerId="ADAL" clId="{5C58AE4C-595C-4CCA-9AF6-E976F4C71C12}" dt="2022-10-20T17:23:59.582" v="146" actId="478"/>
          <ac:spMkLst>
            <pc:docMk/>
            <pc:sldMk cId="1368561625" sldId="311"/>
            <ac:spMk id="4" creationId="{696E5DDB-51F6-2AD6-5A99-3FEFA6AAE860}"/>
          </ac:spMkLst>
        </pc:spChg>
        <pc:spChg chg="del">
          <ac:chgData name="Szalai Ákos Krisztofer" userId="74e757c5-8547-44c9-bb2d-a9042c30a7e9" providerId="ADAL" clId="{5C58AE4C-595C-4CCA-9AF6-E976F4C71C12}" dt="2022-10-20T17:23:59.582" v="146" actId="478"/>
          <ac:spMkLst>
            <pc:docMk/>
            <pc:sldMk cId="1368561625" sldId="311"/>
            <ac:spMk id="5" creationId="{53C48783-6633-138B-139B-645C908E614F}"/>
          </ac:spMkLst>
        </pc:spChg>
        <pc:spChg chg="del">
          <ac:chgData name="Szalai Ákos Krisztofer" userId="74e757c5-8547-44c9-bb2d-a9042c30a7e9" providerId="ADAL" clId="{5C58AE4C-595C-4CCA-9AF6-E976F4C71C12}" dt="2022-10-20T17:23:59.582" v="146" actId="478"/>
          <ac:spMkLst>
            <pc:docMk/>
            <pc:sldMk cId="1368561625" sldId="311"/>
            <ac:spMk id="6" creationId="{1AFBAC88-5F30-CF1D-D1C3-6C87FF6FA778}"/>
          </ac:spMkLst>
        </pc:spChg>
        <pc:spChg chg="del">
          <ac:chgData name="Szalai Ákos Krisztofer" userId="74e757c5-8547-44c9-bb2d-a9042c30a7e9" providerId="ADAL" clId="{5C58AE4C-595C-4CCA-9AF6-E976F4C71C12}" dt="2022-10-20T17:23:59.582" v="146" actId="478"/>
          <ac:spMkLst>
            <pc:docMk/>
            <pc:sldMk cId="1368561625" sldId="311"/>
            <ac:spMk id="7" creationId="{D80D1115-7A92-C831-B5CC-E9F1FD437BDF}"/>
          </ac:spMkLst>
        </pc:spChg>
        <pc:spChg chg="del">
          <ac:chgData name="Szalai Ákos Krisztofer" userId="74e757c5-8547-44c9-bb2d-a9042c30a7e9" providerId="ADAL" clId="{5C58AE4C-595C-4CCA-9AF6-E976F4C71C12}" dt="2022-10-20T17:23:59.582" v="146" actId="478"/>
          <ac:spMkLst>
            <pc:docMk/>
            <pc:sldMk cId="1368561625" sldId="311"/>
            <ac:spMk id="8" creationId="{7E551F1D-8058-274F-B481-4DEDE2E4256E}"/>
          </ac:spMkLst>
        </pc:spChg>
        <pc:spChg chg="del">
          <ac:chgData name="Szalai Ákos Krisztofer" userId="74e757c5-8547-44c9-bb2d-a9042c30a7e9" providerId="ADAL" clId="{5C58AE4C-595C-4CCA-9AF6-E976F4C71C12}" dt="2022-10-20T17:23:59.582" v="146" actId="478"/>
          <ac:spMkLst>
            <pc:docMk/>
            <pc:sldMk cId="1368561625" sldId="311"/>
            <ac:spMk id="9" creationId="{05BB2504-ED20-1C28-A510-46B414C1DC18}"/>
          </ac:spMkLst>
        </pc:spChg>
        <pc:spChg chg="del">
          <ac:chgData name="Szalai Ákos Krisztofer" userId="74e757c5-8547-44c9-bb2d-a9042c30a7e9" providerId="ADAL" clId="{5C58AE4C-595C-4CCA-9AF6-E976F4C71C12}" dt="2022-10-20T17:23:51.941" v="144" actId="478"/>
          <ac:spMkLst>
            <pc:docMk/>
            <pc:sldMk cId="1368561625" sldId="311"/>
            <ac:spMk id="10" creationId="{7463D7E3-0D36-604D-B54E-FF20ED321E7D}"/>
          </ac:spMkLst>
        </pc:spChg>
        <pc:picChg chg="add del">
          <ac:chgData name="Szalai Ákos Krisztofer" userId="74e757c5-8547-44c9-bb2d-a9042c30a7e9" providerId="ADAL" clId="{5C58AE4C-595C-4CCA-9AF6-E976F4C71C12}" dt="2022-10-20T17:24:09.101" v="150" actId="22"/>
          <ac:picMkLst>
            <pc:docMk/>
            <pc:sldMk cId="1368561625" sldId="311"/>
            <ac:picMk id="12" creationId="{0574B2F9-154D-61E9-374B-EF2A733F9D95}"/>
          </ac:picMkLst>
        </pc:picChg>
        <pc:picChg chg="add del">
          <ac:chgData name="Szalai Ákos Krisztofer" userId="74e757c5-8547-44c9-bb2d-a9042c30a7e9" providerId="ADAL" clId="{5C58AE4C-595C-4CCA-9AF6-E976F4C71C12}" dt="2022-10-20T17:24:08.430" v="149" actId="22"/>
          <ac:picMkLst>
            <pc:docMk/>
            <pc:sldMk cId="1368561625" sldId="311"/>
            <ac:picMk id="14" creationId="{99BB20F3-9558-2D10-AA07-34586C214569}"/>
          </ac:picMkLst>
        </pc:picChg>
        <pc:picChg chg="add mod">
          <ac:chgData name="Szalai Ákos Krisztofer" userId="74e757c5-8547-44c9-bb2d-a9042c30a7e9" providerId="ADAL" clId="{5C58AE4C-595C-4CCA-9AF6-E976F4C71C12}" dt="2022-10-20T17:24:15.296" v="153" actId="1076"/>
          <ac:picMkLst>
            <pc:docMk/>
            <pc:sldMk cId="1368561625" sldId="311"/>
            <ac:picMk id="16" creationId="{DFB0113F-C823-7EDC-2DF5-06A0947432B4}"/>
          </ac:picMkLst>
        </pc:picChg>
      </pc:sldChg>
      <pc:sldChg chg="addSp delSp modSp new mod ord modTransition">
        <pc:chgData name="Szalai Ákos Krisztofer" userId="74e757c5-8547-44c9-bb2d-a9042c30a7e9" providerId="ADAL" clId="{5C58AE4C-595C-4CCA-9AF6-E976F4C71C12}" dt="2022-10-20T17:27:45.288" v="177"/>
        <pc:sldMkLst>
          <pc:docMk/>
          <pc:sldMk cId="709468534" sldId="312"/>
        </pc:sldMkLst>
        <pc:spChg chg="del">
          <ac:chgData name="Szalai Ákos Krisztofer" userId="74e757c5-8547-44c9-bb2d-a9042c30a7e9" providerId="ADAL" clId="{5C58AE4C-595C-4CCA-9AF6-E976F4C71C12}" dt="2022-10-20T17:26:33.534" v="160" actId="478"/>
          <ac:spMkLst>
            <pc:docMk/>
            <pc:sldMk cId="709468534" sldId="312"/>
            <ac:spMk id="2" creationId="{9FD975CC-8262-2CED-CDB8-8D07C06534AD}"/>
          </ac:spMkLst>
        </pc:spChg>
        <pc:spChg chg="del">
          <ac:chgData name="Szalai Ákos Krisztofer" userId="74e757c5-8547-44c9-bb2d-a9042c30a7e9" providerId="ADAL" clId="{5C58AE4C-595C-4CCA-9AF6-E976F4C71C12}" dt="2022-10-20T17:26:33.534" v="160" actId="478"/>
          <ac:spMkLst>
            <pc:docMk/>
            <pc:sldMk cId="709468534" sldId="312"/>
            <ac:spMk id="3" creationId="{B8016E4D-3E42-F81A-17F9-848B4B1C6DFB}"/>
          </ac:spMkLst>
        </pc:spChg>
        <pc:spChg chg="del">
          <ac:chgData name="Szalai Ákos Krisztofer" userId="74e757c5-8547-44c9-bb2d-a9042c30a7e9" providerId="ADAL" clId="{5C58AE4C-595C-4CCA-9AF6-E976F4C71C12}" dt="2022-10-20T17:26:33.534" v="160" actId="478"/>
          <ac:spMkLst>
            <pc:docMk/>
            <pc:sldMk cId="709468534" sldId="312"/>
            <ac:spMk id="4" creationId="{BA7C2D6D-FA56-E554-BF92-2DA149B2DCFD}"/>
          </ac:spMkLst>
        </pc:spChg>
        <pc:spChg chg="del">
          <ac:chgData name="Szalai Ákos Krisztofer" userId="74e757c5-8547-44c9-bb2d-a9042c30a7e9" providerId="ADAL" clId="{5C58AE4C-595C-4CCA-9AF6-E976F4C71C12}" dt="2022-10-20T17:26:33.534" v="160" actId="478"/>
          <ac:spMkLst>
            <pc:docMk/>
            <pc:sldMk cId="709468534" sldId="312"/>
            <ac:spMk id="5" creationId="{792C0E99-F2E1-52BA-781F-5AE772B5009E}"/>
          </ac:spMkLst>
        </pc:spChg>
        <pc:spChg chg="del">
          <ac:chgData name="Szalai Ákos Krisztofer" userId="74e757c5-8547-44c9-bb2d-a9042c30a7e9" providerId="ADAL" clId="{5C58AE4C-595C-4CCA-9AF6-E976F4C71C12}" dt="2022-10-20T17:26:33.534" v="160" actId="478"/>
          <ac:spMkLst>
            <pc:docMk/>
            <pc:sldMk cId="709468534" sldId="312"/>
            <ac:spMk id="6" creationId="{A391BA86-A6D2-7F25-206D-39E658C84F94}"/>
          </ac:spMkLst>
        </pc:spChg>
        <pc:spChg chg="del">
          <ac:chgData name="Szalai Ákos Krisztofer" userId="74e757c5-8547-44c9-bb2d-a9042c30a7e9" providerId="ADAL" clId="{5C58AE4C-595C-4CCA-9AF6-E976F4C71C12}" dt="2022-10-20T17:26:33.534" v="160" actId="478"/>
          <ac:spMkLst>
            <pc:docMk/>
            <pc:sldMk cId="709468534" sldId="312"/>
            <ac:spMk id="7" creationId="{D7DE6C06-1596-9E50-8075-0B2BAFE7E03C}"/>
          </ac:spMkLst>
        </pc:spChg>
        <pc:spChg chg="del">
          <ac:chgData name="Szalai Ákos Krisztofer" userId="74e757c5-8547-44c9-bb2d-a9042c30a7e9" providerId="ADAL" clId="{5C58AE4C-595C-4CCA-9AF6-E976F4C71C12}" dt="2022-10-20T17:26:33.534" v="160" actId="478"/>
          <ac:spMkLst>
            <pc:docMk/>
            <pc:sldMk cId="709468534" sldId="312"/>
            <ac:spMk id="8" creationId="{34C30A6F-289B-D3B6-8358-55DB5A580A0A}"/>
          </ac:spMkLst>
        </pc:spChg>
        <pc:spChg chg="del">
          <ac:chgData name="Szalai Ákos Krisztofer" userId="74e757c5-8547-44c9-bb2d-a9042c30a7e9" providerId="ADAL" clId="{5C58AE4C-595C-4CCA-9AF6-E976F4C71C12}" dt="2022-10-20T17:26:33.534" v="160" actId="478"/>
          <ac:spMkLst>
            <pc:docMk/>
            <pc:sldMk cId="709468534" sldId="312"/>
            <ac:spMk id="9" creationId="{745A0D38-E9C7-D6E4-0E4A-1BC290088359}"/>
          </ac:spMkLst>
        </pc:spChg>
        <pc:spChg chg="del">
          <ac:chgData name="Szalai Ákos Krisztofer" userId="74e757c5-8547-44c9-bb2d-a9042c30a7e9" providerId="ADAL" clId="{5C58AE4C-595C-4CCA-9AF6-E976F4C71C12}" dt="2022-10-20T17:26:35.569" v="161" actId="478"/>
          <ac:spMkLst>
            <pc:docMk/>
            <pc:sldMk cId="709468534" sldId="312"/>
            <ac:spMk id="10" creationId="{2C260707-9726-8373-39DA-96D31D49CA37}"/>
          </ac:spMkLst>
        </pc:spChg>
        <pc:picChg chg="add del mod">
          <ac:chgData name="Szalai Ákos Krisztofer" userId="74e757c5-8547-44c9-bb2d-a9042c30a7e9" providerId="ADAL" clId="{5C58AE4C-595C-4CCA-9AF6-E976F4C71C12}" dt="2022-10-20T17:26:29.998" v="159" actId="478"/>
          <ac:picMkLst>
            <pc:docMk/>
            <pc:sldMk cId="709468534" sldId="312"/>
            <ac:picMk id="12" creationId="{AEAA9853-1CCE-54CF-5E1B-D486701D86D4}"/>
          </ac:picMkLst>
        </pc:picChg>
        <pc:picChg chg="add mod">
          <ac:chgData name="Szalai Ákos Krisztofer" userId="74e757c5-8547-44c9-bb2d-a9042c30a7e9" providerId="ADAL" clId="{5C58AE4C-595C-4CCA-9AF6-E976F4C71C12}" dt="2022-10-20T17:26:46.060" v="166" actId="1076"/>
          <ac:picMkLst>
            <pc:docMk/>
            <pc:sldMk cId="709468534" sldId="312"/>
            <ac:picMk id="14" creationId="{0986BD7A-D57D-6AB4-3C75-507AF9EB9D65}"/>
          </ac:picMkLst>
        </pc:picChg>
      </pc:sldChg>
      <pc:sldChg chg="modSp add mod">
        <pc:chgData name="Szalai Ákos Krisztofer" userId="74e757c5-8547-44c9-bb2d-a9042c30a7e9" providerId="ADAL" clId="{5C58AE4C-595C-4CCA-9AF6-E976F4C71C12}" dt="2022-10-20T17:39:15.249" v="526" actId="20577"/>
        <pc:sldMkLst>
          <pc:docMk/>
          <pc:sldMk cId="387153050" sldId="313"/>
        </pc:sldMkLst>
        <pc:spChg chg="mod">
          <ac:chgData name="Szalai Ákos Krisztofer" userId="74e757c5-8547-44c9-bb2d-a9042c30a7e9" providerId="ADAL" clId="{5C58AE4C-595C-4CCA-9AF6-E976F4C71C12}" dt="2022-10-20T17:39:15.249" v="526" actId="20577"/>
          <ac:spMkLst>
            <pc:docMk/>
            <pc:sldMk cId="387153050" sldId="313"/>
            <ac:spMk id="12" creationId="{F65FAF4E-29C7-F6DD-5CBF-55A79DFFEBA1}"/>
          </ac:spMkLst>
        </pc:spChg>
        <pc:spChg chg="mod">
          <ac:chgData name="Szalai Ákos Krisztofer" userId="74e757c5-8547-44c9-bb2d-a9042c30a7e9" providerId="ADAL" clId="{5C58AE4C-595C-4CCA-9AF6-E976F4C71C12}" dt="2022-10-20T17:36:03.087" v="367" actId="20577"/>
          <ac:spMkLst>
            <pc:docMk/>
            <pc:sldMk cId="387153050" sldId="313"/>
            <ac:spMk id="13" creationId="{7F229F85-39E8-5FF7-EDED-8B01F662F739}"/>
          </ac:spMkLst>
        </pc:spChg>
        <pc:spChg chg="mod">
          <ac:chgData name="Szalai Ákos Krisztofer" userId="74e757c5-8547-44c9-bb2d-a9042c30a7e9" providerId="ADAL" clId="{5C58AE4C-595C-4CCA-9AF6-E976F4C71C12}" dt="2022-10-20T17:36:16.623" v="372" actId="20577"/>
          <ac:spMkLst>
            <pc:docMk/>
            <pc:sldMk cId="387153050" sldId="313"/>
            <ac:spMk id="2396" creationId="{00000000-0000-0000-0000-000000000000}"/>
          </ac:spMkLst>
        </pc:spChg>
      </pc:sldChg>
      <pc:sldChg chg="new del">
        <pc:chgData name="Szalai Ákos Krisztofer" userId="74e757c5-8547-44c9-bb2d-a9042c30a7e9" providerId="ADAL" clId="{5C58AE4C-595C-4CCA-9AF6-E976F4C71C12}" dt="2022-10-20T17:28:59.534" v="183" actId="680"/>
        <pc:sldMkLst>
          <pc:docMk/>
          <pc:sldMk cId="1758121967" sldId="313"/>
        </pc:sldMkLst>
      </pc:sldChg>
      <pc:sldChg chg="addSp delSp modSp new mod modTransition">
        <pc:chgData name="Szalai Ákos Krisztofer" userId="74e757c5-8547-44c9-bb2d-a9042c30a7e9" providerId="ADAL" clId="{5C58AE4C-595C-4CCA-9AF6-E976F4C71C12}" dt="2022-10-20T17:40:52.340" v="538"/>
        <pc:sldMkLst>
          <pc:docMk/>
          <pc:sldMk cId="955518291" sldId="314"/>
        </pc:sldMkLst>
        <pc:spChg chg="del">
          <ac:chgData name="Szalai Ákos Krisztofer" userId="74e757c5-8547-44c9-bb2d-a9042c30a7e9" providerId="ADAL" clId="{5C58AE4C-595C-4CCA-9AF6-E976F4C71C12}" dt="2022-10-20T17:40:17.059" v="529" actId="478"/>
          <ac:spMkLst>
            <pc:docMk/>
            <pc:sldMk cId="955518291" sldId="314"/>
            <ac:spMk id="2" creationId="{3FF8E165-338B-F017-BF1C-B4C6C6DDAFD8}"/>
          </ac:spMkLst>
        </pc:spChg>
        <pc:spChg chg="del">
          <ac:chgData name="Szalai Ákos Krisztofer" userId="74e757c5-8547-44c9-bb2d-a9042c30a7e9" providerId="ADAL" clId="{5C58AE4C-595C-4CCA-9AF6-E976F4C71C12}" dt="2022-10-20T17:40:17.059" v="529" actId="478"/>
          <ac:spMkLst>
            <pc:docMk/>
            <pc:sldMk cId="955518291" sldId="314"/>
            <ac:spMk id="3" creationId="{93E965C3-954C-D1F5-F851-9594BBEC4F29}"/>
          </ac:spMkLst>
        </pc:spChg>
        <pc:spChg chg="del">
          <ac:chgData name="Szalai Ákos Krisztofer" userId="74e757c5-8547-44c9-bb2d-a9042c30a7e9" providerId="ADAL" clId="{5C58AE4C-595C-4CCA-9AF6-E976F4C71C12}" dt="2022-10-20T17:40:17.059" v="529" actId="478"/>
          <ac:spMkLst>
            <pc:docMk/>
            <pc:sldMk cId="955518291" sldId="314"/>
            <ac:spMk id="4" creationId="{CBEB7D07-14FF-3BCB-3034-413A9CB624BC}"/>
          </ac:spMkLst>
        </pc:spChg>
        <pc:spChg chg="del">
          <ac:chgData name="Szalai Ákos Krisztofer" userId="74e757c5-8547-44c9-bb2d-a9042c30a7e9" providerId="ADAL" clId="{5C58AE4C-595C-4CCA-9AF6-E976F4C71C12}" dt="2022-10-20T17:40:17.059" v="529" actId="478"/>
          <ac:spMkLst>
            <pc:docMk/>
            <pc:sldMk cId="955518291" sldId="314"/>
            <ac:spMk id="5" creationId="{A0D928B4-DC64-7075-D384-F770AF0A26D1}"/>
          </ac:spMkLst>
        </pc:spChg>
        <pc:spChg chg="del">
          <ac:chgData name="Szalai Ákos Krisztofer" userId="74e757c5-8547-44c9-bb2d-a9042c30a7e9" providerId="ADAL" clId="{5C58AE4C-595C-4CCA-9AF6-E976F4C71C12}" dt="2022-10-20T17:40:17.059" v="529" actId="478"/>
          <ac:spMkLst>
            <pc:docMk/>
            <pc:sldMk cId="955518291" sldId="314"/>
            <ac:spMk id="6" creationId="{1D26CD09-4B1D-B8D2-AF15-C911788A5B89}"/>
          </ac:spMkLst>
        </pc:spChg>
        <pc:spChg chg="del">
          <ac:chgData name="Szalai Ákos Krisztofer" userId="74e757c5-8547-44c9-bb2d-a9042c30a7e9" providerId="ADAL" clId="{5C58AE4C-595C-4CCA-9AF6-E976F4C71C12}" dt="2022-10-20T17:40:17.059" v="529" actId="478"/>
          <ac:spMkLst>
            <pc:docMk/>
            <pc:sldMk cId="955518291" sldId="314"/>
            <ac:spMk id="7" creationId="{12E9452C-7CC3-EDA7-3C7E-40935193C3EC}"/>
          </ac:spMkLst>
        </pc:spChg>
        <pc:spChg chg="del">
          <ac:chgData name="Szalai Ákos Krisztofer" userId="74e757c5-8547-44c9-bb2d-a9042c30a7e9" providerId="ADAL" clId="{5C58AE4C-595C-4CCA-9AF6-E976F4C71C12}" dt="2022-10-20T17:40:17.059" v="529" actId="478"/>
          <ac:spMkLst>
            <pc:docMk/>
            <pc:sldMk cId="955518291" sldId="314"/>
            <ac:spMk id="8" creationId="{16ECA1D2-F723-CA88-DC89-937444C6D196}"/>
          </ac:spMkLst>
        </pc:spChg>
        <pc:spChg chg="del">
          <ac:chgData name="Szalai Ákos Krisztofer" userId="74e757c5-8547-44c9-bb2d-a9042c30a7e9" providerId="ADAL" clId="{5C58AE4C-595C-4CCA-9AF6-E976F4C71C12}" dt="2022-10-20T17:40:17.059" v="529" actId="478"/>
          <ac:spMkLst>
            <pc:docMk/>
            <pc:sldMk cId="955518291" sldId="314"/>
            <ac:spMk id="9" creationId="{0B91751B-8F9C-B13C-B34E-A287113ECA26}"/>
          </ac:spMkLst>
        </pc:spChg>
        <pc:spChg chg="del">
          <ac:chgData name="Szalai Ákos Krisztofer" userId="74e757c5-8547-44c9-bb2d-a9042c30a7e9" providerId="ADAL" clId="{5C58AE4C-595C-4CCA-9AF6-E976F4C71C12}" dt="2022-10-20T17:40:14.325" v="528" actId="478"/>
          <ac:spMkLst>
            <pc:docMk/>
            <pc:sldMk cId="955518291" sldId="314"/>
            <ac:spMk id="10" creationId="{967E97BA-BFA4-C8CA-E2FD-D41C0D473983}"/>
          </ac:spMkLst>
        </pc:spChg>
        <pc:picChg chg="add mod">
          <ac:chgData name="Szalai Ákos Krisztofer" userId="74e757c5-8547-44c9-bb2d-a9042c30a7e9" providerId="ADAL" clId="{5C58AE4C-595C-4CCA-9AF6-E976F4C71C12}" dt="2022-10-20T17:40:28.950" v="534" actId="14100"/>
          <ac:picMkLst>
            <pc:docMk/>
            <pc:sldMk cId="955518291" sldId="314"/>
            <ac:picMk id="2050" creationId="{DC4A42C8-8A70-1B21-BAA1-9F3B2A2C2E13}"/>
          </ac:picMkLst>
        </pc:picChg>
      </pc:sldChg>
      <pc:sldChg chg="addSp modSp new mod modTransition">
        <pc:chgData name="Szalai Ákos Krisztofer" userId="74e757c5-8547-44c9-bb2d-a9042c30a7e9" providerId="ADAL" clId="{5C58AE4C-595C-4CCA-9AF6-E976F4C71C12}" dt="2022-10-20T17:44:24.008" v="585"/>
        <pc:sldMkLst>
          <pc:docMk/>
          <pc:sldMk cId="3163604703" sldId="315"/>
        </pc:sldMkLst>
        <pc:spChg chg="add mod">
          <ac:chgData name="Szalai Ákos Krisztofer" userId="74e757c5-8547-44c9-bb2d-a9042c30a7e9" providerId="ADAL" clId="{5C58AE4C-595C-4CCA-9AF6-E976F4C71C12}" dt="2022-10-20T17:43:54.413" v="578" actId="1076"/>
          <ac:spMkLst>
            <pc:docMk/>
            <pc:sldMk cId="3163604703" sldId="315"/>
            <ac:spMk id="2" creationId="{BF36BC49-37D0-4D49-2ECB-EBD1CA2F83D6}"/>
          </ac:spMkLst>
        </pc:spChg>
      </pc:sldChg>
      <pc:sldChg chg="new del">
        <pc:chgData name="Szalai Ákos Krisztofer" userId="74e757c5-8547-44c9-bb2d-a9042c30a7e9" providerId="ADAL" clId="{5C58AE4C-595C-4CCA-9AF6-E976F4C71C12}" dt="2022-10-20T17:42:24.888" v="540" actId="2696"/>
        <pc:sldMkLst>
          <pc:docMk/>
          <pc:sldMk cId="3609658935" sldId="315"/>
        </pc:sldMkLst>
      </pc:sldChg>
      <pc:sldMasterChg chg="delSldLayout">
        <pc:chgData name="Szalai Ákos Krisztofer" userId="74e757c5-8547-44c9-bb2d-a9042c30a7e9" providerId="ADAL" clId="{5C58AE4C-595C-4CCA-9AF6-E976F4C71C12}" dt="2022-10-20T17:28:38.953" v="181" actId="47"/>
        <pc:sldMasterMkLst>
          <pc:docMk/>
          <pc:sldMasterMk cId="0" sldId="2147483683"/>
        </pc:sldMasterMkLst>
        <pc:sldLayoutChg chg="del">
          <pc:chgData name="Szalai Ákos Krisztofer" userId="74e757c5-8547-44c9-bb2d-a9042c30a7e9" providerId="ADAL" clId="{5C58AE4C-595C-4CCA-9AF6-E976F4C71C12}" dt="2022-10-20T17:27:03.837" v="167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7:03.837" v="167" actId="47"/>
          <pc:sldLayoutMkLst>
            <pc:docMk/>
            <pc:sldMasterMk cId="0" sldId="2147483683"/>
            <pc:sldLayoutMk cId="0" sldId="2147483650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51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7:03.837" v="167" actId="47"/>
          <pc:sldLayoutMkLst>
            <pc:docMk/>
            <pc:sldMasterMk cId="0" sldId="2147483683"/>
            <pc:sldLayoutMk cId="0" sldId="2147483655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7:03.837" v="167" actId="47"/>
          <pc:sldLayoutMkLst>
            <pc:docMk/>
            <pc:sldMasterMk cId="0" sldId="2147483683"/>
            <pc:sldLayoutMk cId="0" sldId="2147483659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7:03.837" v="167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7:03.837" v="167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7:03.837" v="167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7:03.837" v="167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7:03.837" v="167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3"/>
            <pc:sldLayoutMk cId="0" sldId="2147483676"/>
          </pc:sldLayoutMkLst>
        </pc:sldLayoutChg>
      </pc:sldMasterChg>
      <pc:sldMasterChg chg="del delSldLayout">
        <pc:chgData name="Szalai Ákos Krisztofer" userId="74e757c5-8547-44c9-bb2d-a9042c30a7e9" providerId="ADAL" clId="{5C58AE4C-595C-4CCA-9AF6-E976F4C71C12}" dt="2022-10-20T17:28:38.953" v="181" actId="47"/>
        <pc:sldMasterMkLst>
          <pc:docMk/>
          <pc:sldMasterMk cId="0" sldId="2147483684"/>
        </pc:sldMasterMkLst>
        <pc:sldLayoutChg chg="del">
          <pc:chgData name="Szalai Ákos Krisztofer" userId="74e757c5-8547-44c9-bb2d-a9042c30a7e9" providerId="ADAL" clId="{5C58AE4C-595C-4CCA-9AF6-E976F4C71C12}" dt="2022-10-20T17:28:38.953" v="181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a7274a1822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a7274a1822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39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a7274a1822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a7274a1822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a7274a1822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a7274a1822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04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1"/>
          <p:cNvSpPr txBox="1">
            <a:spLocks noGrp="1"/>
          </p:cNvSpPr>
          <p:nvPr>
            <p:ph type="title"/>
          </p:nvPr>
        </p:nvSpPr>
        <p:spPr>
          <a:xfrm>
            <a:off x="1698617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5" name="Google Shape;1185;p21"/>
          <p:cNvSpPr txBox="1">
            <a:spLocks noGrp="1"/>
          </p:cNvSpPr>
          <p:nvPr>
            <p:ph type="subTitle" idx="1"/>
          </p:nvPr>
        </p:nvSpPr>
        <p:spPr>
          <a:xfrm>
            <a:off x="1698617" y="2015470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6" name="Google Shape;1186;p21"/>
          <p:cNvSpPr txBox="1">
            <a:spLocks noGrp="1"/>
          </p:cNvSpPr>
          <p:nvPr>
            <p:ph type="title" idx="2"/>
          </p:nvPr>
        </p:nvSpPr>
        <p:spPr>
          <a:xfrm flipH="1">
            <a:off x="4593236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7" name="Google Shape;1187;p21"/>
          <p:cNvSpPr txBox="1">
            <a:spLocks noGrp="1"/>
          </p:cNvSpPr>
          <p:nvPr>
            <p:ph type="subTitle" idx="3"/>
          </p:nvPr>
        </p:nvSpPr>
        <p:spPr>
          <a:xfrm>
            <a:off x="4593236" y="2015470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21"/>
          <p:cNvSpPr txBox="1">
            <a:spLocks noGrp="1"/>
          </p:cNvSpPr>
          <p:nvPr>
            <p:ph type="title" idx="4"/>
          </p:nvPr>
        </p:nvSpPr>
        <p:spPr>
          <a:xfrm>
            <a:off x="1698617" y="3004407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9" name="Google Shape;1189;p21"/>
          <p:cNvSpPr txBox="1">
            <a:spLocks noGrp="1"/>
          </p:cNvSpPr>
          <p:nvPr>
            <p:ph type="subTitle" idx="5"/>
          </p:nvPr>
        </p:nvSpPr>
        <p:spPr>
          <a:xfrm>
            <a:off x="1698617" y="3619626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21"/>
          <p:cNvSpPr txBox="1">
            <a:spLocks noGrp="1"/>
          </p:cNvSpPr>
          <p:nvPr>
            <p:ph type="title" idx="6"/>
          </p:nvPr>
        </p:nvSpPr>
        <p:spPr>
          <a:xfrm flipH="1">
            <a:off x="4593236" y="3004407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1" name="Google Shape;1191;p21"/>
          <p:cNvSpPr txBox="1">
            <a:spLocks noGrp="1"/>
          </p:cNvSpPr>
          <p:nvPr>
            <p:ph type="subTitle" idx="7"/>
          </p:nvPr>
        </p:nvSpPr>
        <p:spPr>
          <a:xfrm>
            <a:off x="4593236" y="3619626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2" name="Google Shape;1192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331770">
            <a:off x="-1977764" y="3821949"/>
            <a:ext cx="2989902" cy="2468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3" name="Google Shape;1193;p21"/>
          <p:cNvGrpSpPr/>
          <p:nvPr/>
        </p:nvGrpSpPr>
        <p:grpSpPr>
          <a:xfrm rot="-987768">
            <a:off x="-733895" y="3875634"/>
            <a:ext cx="1344359" cy="1995308"/>
            <a:chOff x="272875" y="1527563"/>
            <a:chExt cx="255950" cy="455000"/>
          </a:xfrm>
        </p:grpSpPr>
        <p:sp>
          <p:nvSpPr>
            <p:cNvPr id="1194" name="Google Shape;1194;p2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9" name="Google Shape;1229;p21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flipH="1">
            <a:off x="7809444" y="4139664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0" name="Google Shape;1230;p21"/>
          <p:cNvPicPr preferRelativeResize="0"/>
          <p:nvPr/>
        </p:nvPicPr>
        <p:blipFill>
          <a:blip r:embed="rId4">
            <a:alphaModFix amt="62000"/>
          </a:blip>
          <a:stretch>
            <a:fillRect/>
          </a:stretch>
        </p:blipFill>
        <p:spPr>
          <a:xfrm rot="9368145" flipH="1">
            <a:off x="-1509155" y="-124600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1" name="Google Shape;1231;p21"/>
          <p:cNvGrpSpPr/>
          <p:nvPr/>
        </p:nvGrpSpPr>
        <p:grpSpPr>
          <a:xfrm rot="5400065">
            <a:off x="8667137" y="-1129839"/>
            <a:ext cx="1344377" cy="1995312"/>
            <a:chOff x="272875" y="1527563"/>
            <a:chExt cx="255950" cy="455000"/>
          </a:xfrm>
        </p:grpSpPr>
        <p:sp>
          <p:nvSpPr>
            <p:cNvPr id="1232" name="Google Shape;1232;p2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7" name="Google Shape;1267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-10643014">
            <a:off x="7943421" y="-1509312"/>
            <a:ext cx="2989903" cy="2468227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21"/>
          <p:cNvSpPr txBox="1">
            <a:spLocks noGrp="1"/>
          </p:cNvSpPr>
          <p:nvPr>
            <p:ph type="ctrTitle" idx="8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9" name="Google Shape;1269;p21"/>
          <p:cNvSpPr/>
          <p:nvPr/>
        </p:nvSpPr>
        <p:spPr>
          <a:xfrm rot="-7373435">
            <a:off x="-1518218" y="3027895"/>
            <a:ext cx="2265005" cy="216576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38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1808450" y="227299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38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 err="1"/>
              <a:t>Gantt</a:t>
            </a:r>
            <a:r>
              <a:rPr lang="hu-HU" sz="4800" dirty="0"/>
              <a:t> Diagram Készítő programok</a:t>
            </a:r>
            <a:endParaRPr sz="4800" dirty="0"/>
          </a:p>
        </p:txBody>
      </p:sp>
      <p:sp>
        <p:nvSpPr>
          <p:cNvPr id="2129" name="Google Shape;2129;p38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/>
              <a:t>Készítette: Biczó Eszter, Buti Tibor, Szalai Ákos</a:t>
            </a:r>
          </a:p>
        </p:txBody>
      </p:sp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51"/>
          <p:cNvSpPr txBox="1">
            <a:spLocks noGrp="1"/>
          </p:cNvSpPr>
          <p:nvPr>
            <p:ph type="ctrTitle" idx="8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Microsoft Project 2013</a:t>
            </a:r>
            <a:endParaRPr dirty="0"/>
          </a:p>
        </p:txBody>
      </p:sp>
      <p:pic>
        <p:nvPicPr>
          <p:cNvPr id="2398" name="Google Shape;2398;p51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 rot="-531200" flipH="1">
            <a:off x="1560510" y="1307574"/>
            <a:ext cx="2616201" cy="7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0" name="Google Shape;2400;p51"/>
          <p:cNvPicPr preferRelativeResize="0"/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 rot="-460491" flipH="1">
            <a:off x="4997603" y="1299980"/>
            <a:ext cx="2616199" cy="7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1" name="Google Shape;2401;p51"/>
          <p:cNvSpPr txBox="1">
            <a:spLocks noGrp="1"/>
          </p:cNvSpPr>
          <p:nvPr>
            <p:ph type="title"/>
          </p:nvPr>
        </p:nvSpPr>
        <p:spPr>
          <a:xfrm>
            <a:off x="1698617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Előnyei</a:t>
            </a:r>
            <a:endParaRPr dirty="0"/>
          </a:p>
        </p:txBody>
      </p:sp>
      <p:sp>
        <p:nvSpPr>
          <p:cNvPr id="2402" name="Google Shape;2402;p51"/>
          <p:cNvSpPr txBox="1">
            <a:spLocks noGrp="1"/>
          </p:cNvSpPr>
          <p:nvPr>
            <p:ph type="subTitle" idx="1"/>
          </p:nvPr>
        </p:nvSpPr>
        <p:spPr>
          <a:xfrm>
            <a:off x="1698617" y="2015470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03" name="Google Shape;2403;p51"/>
          <p:cNvSpPr txBox="1">
            <a:spLocks noGrp="1"/>
          </p:cNvSpPr>
          <p:nvPr>
            <p:ph type="title" idx="2"/>
          </p:nvPr>
        </p:nvSpPr>
        <p:spPr>
          <a:xfrm flipH="1">
            <a:off x="4593236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Gyengeségei</a:t>
            </a:r>
            <a:endParaRPr dirty="0"/>
          </a:p>
        </p:txBody>
      </p:sp>
      <p:grpSp>
        <p:nvGrpSpPr>
          <p:cNvPr id="2409" name="Google Shape;2409;p51"/>
          <p:cNvGrpSpPr/>
          <p:nvPr/>
        </p:nvGrpSpPr>
        <p:grpSpPr>
          <a:xfrm>
            <a:off x="992746" y="1449412"/>
            <a:ext cx="343825" cy="428975"/>
            <a:chOff x="1541450" y="2026250"/>
            <a:chExt cx="343825" cy="428975"/>
          </a:xfrm>
        </p:grpSpPr>
        <p:sp>
          <p:nvSpPr>
            <p:cNvPr id="2410" name="Google Shape;2410;p51"/>
            <p:cNvSpPr/>
            <p:nvPr/>
          </p:nvSpPr>
          <p:spPr>
            <a:xfrm>
              <a:off x="1541450" y="2026250"/>
              <a:ext cx="343825" cy="428975"/>
            </a:xfrm>
            <a:custGeom>
              <a:avLst/>
              <a:gdLst/>
              <a:ahLst/>
              <a:cxnLst/>
              <a:rect l="l" t="t" r="r" b="b"/>
              <a:pathLst>
                <a:path w="13753" h="17159" extrusionOk="0">
                  <a:moveTo>
                    <a:pt x="3642" y="12373"/>
                  </a:moveTo>
                  <a:lnTo>
                    <a:pt x="3672" y="12388"/>
                  </a:lnTo>
                  <a:lnTo>
                    <a:pt x="4921" y="13637"/>
                  </a:lnTo>
                  <a:cubicBezTo>
                    <a:pt x="4966" y="13682"/>
                    <a:pt x="5041" y="13697"/>
                    <a:pt x="5101" y="13697"/>
                  </a:cubicBezTo>
                  <a:cubicBezTo>
                    <a:pt x="5109" y="13705"/>
                    <a:pt x="5120" y="13709"/>
                    <a:pt x="5131" y="13709"/>
                  </a:cubicBezTo>
                  <a:cubicBezTo>
                    <a:pt x="5143" y="13709"/>
                    <a:pt x="5154" y="13705"/>
                    <a:pt x="5161" y="13697"/>
                  </a:cubicBezTo>
                  <a:lnTo>
                    <a:pt x="6079" y="13457"/>
                  </a:lnTo>
                  <a:lnTo>
                    <a:pt x="6079" y="13457"/>
                  </a:lnTo>
                  <a:lnTo>
                    <a:pt x="5282" y="16406"/>
                  </a:lnTo>
                  <a:lnTo>
                    <a:pt x="4334" y="15368"/>
                  </a:lnTo>
                  <a:cubicBezTo>
                    <a:pt x="4289" y="15312"/>
                    <a:pt x="4220" y="15281"/>
                    <a:pt x="4150" y="15281"/>
                  </a:cubicBezTo>
                  <a:cubicBezTo>
                    <a:pt x="4126" y="15281"/>
                    <a:pt x="4101" y="15285"/>
                    <a:pt x="4078" y="15292"/>
                  </a:cubicBezTo>
                  <a:lnTo>
                    <a:pt x="2739" y="15714"/>
                  </a:lnTo>
                  <a:lnTo>
                    <a:pt x="2739" y="15714"/>
                  </a:lnTo>
                  <a:lnTo>
                    <a:pt x="3642" y="12373"/>
                  </a:lnTo>
                  <a:close/>
                  <a:moveTo>
                    <a:pt x="8625" y="0"/>
                  </a:moveTo>
                  <a:cubicBezTo>
                    <a:pt x="8604" y="0"/>
                    <a:pt x="8583" y="2"/>
                    <a:pt x="8562" y="6"/>
                  </a:cubicBezTo>
                  <a:lnTo>
                    <a:pt x="6862" y="472"/>
                  </a:lnTo>
                  <a:lnTo>
                    <a:pt x="5146" y="6"/>
                  </a:lnTo>
                  <a:cubicBezTo>
                    <a:pt x="5129" y="2"/>
                    <a:pt x="5111" y="1"/>
                    <a:pt x="5092" y="1"/>
                  </a:cubicBezTo>
                  <a:cubicBezTo>
                    <a:pt x="5026" y="1"/>
                    <a:pt x="4952" y="23"/>
                    <a:pt x="4906" y="81"/>
                  </a:cubicBezTo>
                  <a:lnTo>
                    <a:pt x="3657" y="1330"/>
                  </a:lnTo>
                  <a:lnTo>
                    <a:pt x="1957" y="1781"/>
                  </a:lnTo>
                  <a:cubicBezTo>
                    <a:pt x="1881" y="1811"/>
                    <a:pt x="1806" y="1871"/>
                    <a:pt x="1776" y="1962"/>
                  </a:cubicBezTo>
                  <a:lnTo>
                    <a:pt x="1325" y="3662"/>
                  </a:lnTo>
                  <a:lnTo>
                    <a:pt x="76" y="4911"/>
                  </a:lnTo>
                  <a:cubicBezTo>
                    <a:pt x="16" y="4971"/>
                    <a:pt x="1" y="5061"/>
                    <a:pt x="16" y="5151"/>
                  </a:cubicBezTo>
                  <a:lnTo>
                    <a:pt x="467" y="6852"/>
                  </a:lnTo>
                  <a:lnTo>
                    <a:pt x="196" y="7920"/>
                  </a:lnTo>
                  <a:cubicBezTo>
                    <a:pt x="143" y="8108"/>
                    <a:pt x="291" y="8232"/>
                    <a:pt x="439" y="8232"/>
                  </a:cubicBezTo>
                  <a:cubicBezTo>
                    <a:pt x="540" y="8232"/>
                    <a:pt x="641" y="8174"/>
                    <a:pt x="678" y="8040"/>
                  </a:cubicBezTo>
                  <a:lnTo>
                    <a:pt x="979" y="6912"/>
                  </a:lnTo>
                  <a:cubicBezTo>
                    <a:pt x="994" y="6867"/>
                    <a:pt x="994" y="6822"/>
                    <a:pt x="979" y="6791"/>
                  </a:cubicBezTo>
                  <a:lnTo>
                    <a:pt x="542" y="5151"/>
                  </a:lnTo>
                  <a:lnTo>
                    <a:pt x="1731" y="3963"/>
                  </a:lnTo>
                  <a:cubicBezTo>
                    <a:pt x="1761" y="3933"/>
                    <a:pt x="1791" y="3888"/>
                    <a:pt x="1791" y="3858"/>
                  </a:cubicBezTo>
                  <a:lnTo>
                    <a:pt x="2228" y="2218"/>
                  </a:lnTo>
                  <a:lnTo>
                    <a:pt x="3852" y="1781"/>
                  </a:lnTo>
                  <a:cubicBezTo>
                    <a:pt x="3898" y="1766"/>
                    <a:pt x="3943" y="1751"/>
                    <a:pt x="3973" y="1721"/>
                  </a:cubicBezTo>
                  <a:lnTo>
                    <a:pt x="5161" y="532"/>
                  </a:lnTo>
                  <a:lnTo>
                    <a:pt x="6786" y="954"/>
                  </a:lnTo>
                  <a:cubicBezTo>
                    <a:pt x="6809" y="961"/>
                    <a:pt x="6832" y="965"/>
                    <a:pt x="6854" y="965"/>
                  </a:cubicBezTo>
                  <a:cubicBezTo>
                    <a:pt x="6877" y="965"/>
                    <a:pt x="6899" y="961"/>
                    <a:pt x="6922" y="954"/>
                  </a:cubicBezTo>
                  <a:lnTo>
                    <a:pt x="8547" y="517"/>
                  </a:lnTo>
                  <a:lnTo>
                    <a:pt x="9735" y="1706"/>
                  </a:lnTo>
                  <a:cubicBezTo>
                    <a:pt x="9781" y="1751"/>
                    <a:pt x="9811" y="1766"/>
                    <a:pt x="9856" y="1781"/>
                  </a:cubicBezTo>
                  <a:lnTo>
                    <a:pt x="11481" y="2218"/>
                  </a:lnTo>
                  <a:lnTo>
                    <a:pt x="11917" y="3842"/>
                  </a:lnTo>
                  <a:cubicBezTo>
                    <a:pt x="11932" y="3888"/>
                    <a:pt x="11947" y="3918"/>
                    <a:pt x="11992" y="3948"/>
                  </a:cubicBezTo>
                  <a:lnTo>
                    <a:pt x="13181" y="5151"/>
                  </a:lnTo>
                  <a:lnTo>
                    <a:pt x="12760" y="6776"/>
                  </a:lnTo>
                  <a:cubicBezTo>
                    <a:pt x="12745" y="6822"/>
                    <a:pt x="12745" y="6867"/>
                    <a:pt x="12760" y="6912"/>
                  </a:cubicBezTo>
                  <a:lnTo>
                    <a:pt x="13196" y="8537"/>
                  </a:lnTo>
                  <a:lnTo>
                    <a:pt x="12007" y="9725"/>
                  </a:lnTo>
                  <a:cubicBezTo>
                    <a:pt x="11962" y="9755"/>
                    <a:pt x="11947" y="9801"/>
                    <a:pt x="11932" y="9846"/>
                  </a:cubicBezTo>
                  <a:lnTo>
                    <a:pt x="11496" y="11471"/>
                  </a:lnTo>
                  <a:lnTo>
                    <a:pt x="9856" y="11907"/>
                  </a:lnTo>
                  <a:cubicBezTo>
                    <a:pt x="9826" y="11922"/>
                    <a:pt x="9781" y="11937"/>
                    <a:pt x="9750" y="11982"/>
                  </a:cubicBezTo>
                  <a:lnTo>
                    <a:pt x="8562" y="13171"/>
                  </a:lnTo>
                  <a:lnTo>
                    <a:pt x="6922" y="12735"/>
                  </a:lnTo>
                  <a:cubicBezTo>
                    <a:pt x="6899" y="12727"/>
                    <a:pt x="6877" y="12723"/>
                    <a:pt x="6854" y="12723"/>
                  </a:cubicBezTo>
                  <a:cubicBezTo>
                    <a:pt x="6832" y="12723"/>
                    <a:pt x="6809" y="12727"/>
                    <a:pt x="6786" y="12735"/>
                  </a:cubicBezTo>
                  <a:lnTo>
                    <a:pt x="5161" y="13171"/>
                  </a:lnTo>
                  <a:lnTo>
                    <a:pt x="3973" y="11982"/>
                  </a:lnTo>
                  <a:cubicBezTo>
                    <a:pt x="3943" y="11952"/>
                    <a:pt x="3898" y="11922"/>
                    <a:pt x="3852" y="11922"/>
                  </a:cubicBezTo>
                  <a:lnTo>
                    <a:pt x="3521" y="11832"/>
                  </a:lnTo>
                  <a:lnTo>
                    <a:pt x="2228" y="11486"/>
                  </a:lnTo>
                  <a:lnTo>
                    <a:pt x="1791" y="9846"/>
                  </a:lnTo>
                  <a:cubicBezTo>
                    <a:pt x="1776" y="9816"/>
                    <a:pt x="1761" y="9771"/>
                    <a:pt x="1731" y="9740"/>
                  </a:cubicBezTo>
                  <a:lnTo>
                    <a:pt x="888" y="8898"/>
                  </a:lnTo>
                  <a:cubicBezTo>
                    <a:pt x="832" y="8842"/>
                    <a:pt x="770" y="8818"/>
                    <a:pt x="710" y="8818"/>
                  </a:cubicBezTo>
                  <a:cubicBezTo>
                    <a:pt x="512" y="8818"/>
                    <a:pt x="343" y="9074"/>
                    <a:pt x="527" y="9259"/>
                  </a:cubicBezTo>
                  <a:lnTo>
                    <a:pt x="1325" y="10056"/>
                  </a:lnTo>
                  <a:lnTo>
                    <a:pt x="1791" y="11757"/>
                  </a:lnTo>
                  <a:cubicBezTo>
                    <a:pt x="1806" y="11847"/>
                    <a:pt x="1881" y="11907"/>
                    <a:pt x="1972" y="11937"/>
                  </a:cubicBezTo>
                  <a:lnTo>
                    <a:pt x="3160" y="12253"/>
                  </a:lnTo>
                  <a:lnTo>
                    <a:pt x="2137" y="16030"/>
                  </a:lnTo>
                  <a:cubicBezTo>
                    <a:pt x="2099" y="16197"/>
                    <a:pt x="2226" y="16343"/>
                    <a:pt x="2377" y="16343"/>
                  </a:cubicBezTo>
                  <a:cubicBezTo>
                    <a:pt x="2402" y="16343"/>
                    <a:pt x="2428" y="16339"/>
                    <a:pt x="2453" y="16330"/>
                  </a:cubicBezTo>
                  <a:lnTo>
                    <a:pt x="4078" y="15819"/>
                  </a:lnTo>
                  <a:lnTo>
                    <a:pt x="5222" y="17083"/>
                  </a:lnTo>
                  <a:cubicBezTo>
                    <a:pt x="5267" y="17128"/>
                    <a:pt x="5342" y="17158"/>
                    <a:pt x="5417" y="17158"/>
                  </a:cubicBezTo>
                  <a:lnTo>
                    <a:pt x="5477" y="17158"/>
                  </a:lnTo>
                  <a:cubicBezTo>
                    <a:pt x="5568" y="17143"/>
                    <a:pt x="5628" y="17068"/>
                    <a:pt x="5658" y="16977"/>
                  </a:cubicBezTo>
                  <a:lnTo>
                    <a:pt x="6636" y="13306"/>
                  </a:lnTo>
                  <a:lnTo>
                    <a:pt x="6877" y="13246"/>
                  </a:lnTo>
                  <a:lnTo>
                    <a:pt x="7102" y="13306"/>
                  </a:lnTo>
                  <a:lnTo>
                    <a:pt x="8080" y="16977"/>
                  </a:lnTo>
                  <a:cubicBezTo>
                    <a:pt x="8110" y="17068"/>
                    <a:pt x="8171" y="17143"/>
                    <a:pt x="8276" y="17158"/>
                  </a:cubicBezTo>
                  <a:lnTo>
                    <a:pt x="8321" y="17158"/>
                  </a:lnTo>
                  <a:cubicBezTo>
                    <a:pt x="8396" y="17158"/>
                    <a:pt x="8472" y="17128"/>
                    <a:pt x="8517" y="17083"/>
                  </a:cubicBezTo>
                  <a:lnTo>
                    <a:pt x="9660" y="15819"/>
                  </a:lnTo>
                  <a:lnTo>
                    <a:pt x="11285" y="16330"/>
                  </a:lnTo>
                  <a:cubicBezTo>
                    <a:pt x="11310" y="16341"/>
                    <a:pt x="11339" y="16346"/>
                    <a:pt x="11368" y="16346"/>
                  </a:cubicBezTo>
                  <a:cubicBezTo>
                    <a:pt x="11426" y="16346"/>
                    <a:pt x="11486" y="16325"/>
                    <a:pt x="11526" y="16285"/>
                  </a:cubicBezTo>
                  <a:cubicBezTo>
                    <a:pt x="11601" y="16210"/>
                    <a:pt x="11616" y="16120"/>
                    <a:pt x="11601" y="16030"/>
                  </a:cubicBezTo>
                  <a:lnTo>
                    <a:pt x="11195" y="14510"/>
                  </a:lnTo>
                  <a:cubicBezTo>
                    <a:pt x="11164" y="14364"/>
                    <a:pt x="11058" y="14302"/>
                    <a:pt x="10950" y="14302"/>
                  </a:cubicBezTo>
                  <a:cubicBezTo>
                    <a:pt x="10790" y="14302"/>
                    <a:pt x="10626" y="14439"/>
                    <a:pt x="10698" y="14645"/>
                  </a:cubicBezTo>
                  <a:lnTo>
                    <a:pt x="10999" y="15714"/>
                  </a:lnTo>
                  <a:lnTo>
                    <a:pt x="9660" y="15292"/>
                  </a:lnTo>
                  <a:cubicBezTo>
                    <a:pt x="9637" y="15285"/>
                    <a:pt x="9612" y="15281"/>
                    <a:pt x="9588" y="15281"/>
                  </a:cubicBezTo>
                  <a:cubicBezTo>
                    <a:pt x="9518" y="15281"/>
                    <a:pt x="9449" y="15312"/>
                    <a:pt x="9404" y="15368"/>
                  </a:cubicBezTo>
                  <a:lnTo>
                    <a:pt x="8456" y="16406"/>
                  </a:lnTo>
                  <a:lnTo>
                    <a:pt x="7659" y="13442"/>
                  </a:lnTo>
                  <a:lnTo>
                    <a:pt x="8592" y="13697"/>
                  </a:lnTo>
                  <a:cubicBezTo>
                    <a:pt x="8607" y="13700"/>
                    <a:pt x="8623" y="13701"/>
                    <a:pt x="8638" y="13701"/>
                  </a:cubicBezTo>
                  <a:cubicBezTo>
                    <a:pt x="8712" y="13701"/>
                    <a:pt x="8783" y="13672"/>
                    <a:pt x="8833" y="13622"/>
                  </a:cubicBezTo>
                  <a:lnTo>
                    <a:pt x="10081" y="12373"/>
                  </a:lnTo>
                  <a:lnTo>
                    <a:pt x="10096" y="12373"/>
                  </a:lnTo>
                  <a:lnTo>
                    <a:pt x="10412" y="13547"/>
                  </a:lnTo>
                  <a:cubicBezTo>
                    <a:pt x="10443" y="13667"/>
                    <a:pt x="10548" y="13743"/>
                    <a:pt x="10653" y="13743"/>
                  </a:cubicBezTo>
                  <a:lnTo>
                    <a:pt x="10728" y="13743"/>
                  </a:lnTo>
                  <a:cubicBezTo>
                    <a:pt x="10864" y="13697"/>
                    <a:pt x="10939" y="13562"/>
                    <a:pt x="10894" y="13427"/>
                  </a:cubicBezTo>
                  <a:lnTo>
                    <a:pt x="10593" y="12253"/>
                  </a:lnTo>
                  <a:lnTo>
                    <a:pt x="11782" y="11937"/>
                  </a:lnTo>
                  <a:cubicBezTo>
                    <a:pt x="11872" y="11907"/>
                    <a:pt x="11932" y="11847"/>
                    <a:pt x="11962" y="11757"/>
                  </a:cubicBezTo>
                  <a:lnTo>
                    <a:pt x="12414" y="10056"/>
                  </a:lnTo>
                  <a:lnTo>
                    <a:pt x="13662" y="8808"/>
                  </a:lnTo>
                  <a:cubicBezTo>
                    <a:pt x="13723" y="8747"/>
                    <a:pt x="13753" y="8657"/>
                    <a:pt x="13723" y="8567"/>
                  </a:cubicBezTo>
                  <a:lnTo>
                    <a:pt x="13707" y="8552"/>
                  </a:lnTo>
                  <a:lnTo>
                    <a:pt x="13241" y="6852"/>
                  </a:lnTo>
                  <a:lnTo>
                    <a:pt x="13707" y="5136"/>
                  </a:lnTo>
                  <a:cubicBezTo>
                    <a:pt x="13723" y="5061"/>
                    <a:pt x="13707" y="4956"/>
                    <a:pt x="13632" y="4896"/>
                  </a:cubicBezTo>
                  <a:lnTo>
                    <a:pt x="12383" y="3647"/>
                  </a:lnTo>
                  <a:lnTo>
                    <a:pt x="11932" y="1947"/>
                  </a:lnTo>
                  <a:cubicBezTo>
                    <a:pt x="11902" y="1871"/>
                    <a:pt x="11842" y="1796"/>
                    <a:pt x="11752" y="1766"/>
                  </a:cubicBezTo>
                  <a:lnTo>
                    <a:pt x="10051" y="1315"/>
                  </a:lnTo>
                  <a:lnTo>
                    <a:pt x="8803" y="66"/>
                  </a:lnTo>
                  <a:cubicBezTo>
                    <a:pt x="8757" y="20"/>
                    <a:pt x="8693" y="0"/>
                    <a:pt x="8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1581325" y="2065875"/>
              <a:ext cx="279500" cy="262875"/>
            </a:xfrm>
            <a:custGeom>
              <a:avLst/>
              <a:gdLst/>
              <a:ahLst/>
              <a:cxnLst/>
              <a:rect l="l" t="t" r="r" b="b"/>
              <a:pathLst>
                <a:path w="11180" h="10515" extrusionOk="0">
                  <a:moveTo>
                    <a:pt x="5793" y="1731"/>
                  </a:moveTo>
                  <a:cubicBezTo>
                    <a:pt x="5883" y="1731"/>
                    <a:pt x="5959" y="1791"/>
                    <a:pt x="5989" y="1866"/>
                  </a:cubicBezTo>
                  <a:cubicBezTo>
                    <a:pt x="6230" y="2694"/>
                    <a:pt x="6230" y="3386"/>
                    <a:pt x="5974" y="4048"/>
                  </a:cubicBezTo>
                  <a:cubicBezTo>
                    <a:pt x="5944" y="4123"/>
                    <a:pt x="5959" y="4213"/>
                    <a:pt x="6004" y="4274"/>
                  </a:cubicBezTo>
                  <a:cubicBezTo>
                    <a:pt x="6049" y="4349"/>
                    <a:pt x="6124" y="4394"/>
                    <a:pt x="6215" y="4394"/>
                  </a:cubicBezTo>
                  <a:lnTo>
                    <a:pt x="8095" y="4394"/>
                  </a:lnTo>
                  <a:cubicBezTo>
                    <a:pt x="8100" y="4394"/>
                    <a:pt x="8105" y="4394"/>
                    <a:pt x="8110" y="4394"/>
                  </a:cubicBezTo>
                  <a:cubicBezTo>
                    <a:pt x="8441" y="4394"/>
                    <a:pt x="8436" y="4906"/>
                    <a:pt x="8095" y="4921"/>
                  </a:cubicBezTo>
                  <a:lnTo>
                    <a:pt x="7448" y="4921"/>
                  </a:lnTo>
                  <a:cubicBezTo>
                    <a:pt x="7435" y="4919"/>
                    <a:pt x="7421" y="4918"/>
                    <a:pt x="7409" y="4918"/>
                  </a:cubicBezTo>
                  <a:cubicBezTo>
                    <a:pt x="7096" y="4918"/>
                    <a:pt x="7100" y="5418"/>
                    <a:pt x="7421" y="5418"/>
                  </a:cubicBezTo>
                  <a:cubicBezTo>
                    <a:pt x="7430" y="5418"/>
                    <a:pt x="7439" y="5418"/>
                    <a:pt x="7448" y="5417"/>
                  </a:cubicBezTo>
                  <a:lnTo>
                    <a:pt x="7915" y="5417"/>
                  </a:lnTo>
                  <a:cubicBezTo>
                    <a:pt x="8261" y="5417"/>
                    <a:pt x="8261" y="5944"/>
                    <a:pt x="7915" y="5944"/>
                  </a:cubicBezTo>
                  <a:lnTo>
                    <a:pt x="7448" y="5944"/>
                  </a:lnTo>
                  <a:cubicBezTo>
                    <a:pt x="7439" y="5943"/>
                    <a:pt x="7429" y="5943"/>
                    <a:pt x="7420" y="5943"/>
                  </a:cubicBezTo>
                  <a:cubicBezTo>
                    <a:pt x="7096" y="5943"/>
                    <a:pt x="7096" y="6441"/>
                    <a:pt x="7420" y="6441"/>
                  </a:cubicBezTo>
                  <a:cubicBezTo>
                    <a:pt x="7429" y="6441"/>
                    <a:pt x="7439" y="6441"/>
                    <a:pt x="7448" y="6440"/>
                  </a:cubicBezTo>
                  <a:lnTo>
                    <a:pt x="7749" y="6440"/>
                  </a:lnTo>
                  <a:cubicBezTo>
                    <a:pt x="8095" y="6440"/>
                    <a:pt x="8095" y="6967"/>
                    <a:pt x="7749" y="6967"/>
                  </a:cubicBezTo>
                  <a:lnTo>
                    <a:pt x="7283" y="6967"/>
                  </a:lnTo>
                  <a:cubicBezTo>
                    <a:pt x="7273" y="6966"/>
                    <a:pt x="7264" y="6966"/>
                    <a:pt x="7256" y="6966"/>
                  </a:cubicBezTo>
                  <a:cubicBezTo>
                    <a:pt x="6931" y="6966"/>
                    <a:pt x="6931" y="7480"/>
                    <a:pt x="7256" y="7480"/>
                  </a:cubicBezTo>
                  <a:cubicBezTo>
                    <a:pt x="7264" y="7480"/>
                    <a:pt x="7273" y="7479"/>
                    <a:pt x="7283" y="7478"/>
                  </a:cubicBezTo>
                  <a:lnTo>
                    <a:pt x="7539" y="7478"/>
                  </a:lnTo>
                  <a:cubicBezTo>
                    <a:pt x="7885" y="7478"/>
                    <a:pt x="7885" y="8005"/>
                    <a:pt x="7539" y="8005"/>
                  </a:cubicBezTo>
                  <a:lnTo>
                    <a:pt x="4785" y="8005"/>
                  </a:lnTo>
                  <a:cubicBezTo>
                    <a:pt x="4695" y="8005"/>
                    <a:pt x="4620" y="7975"/>
                    <a:pt x="4544" y="7915"/>
                  </a:cubicBezTo>
                  <a:cubicBezTo>
                    <a:pt x="4289" y="7734"/>
                    <a:pt x="3988" y="7614"/>
                    <a:pt x="3672" y="7599"/>
                  </a:cubicBezTo>
                  <a:lnTo>
                    <a:pt x="3672" y="4650"/>
                  </a:lnTo>
                  <a:cubicBezTo>
                    <a:pt x="3912" y="4409"/>
                    <a:pt x="4168" y="4183"/>
                    <a:pt x="4454" y="3988"/>
                  </a:cubicBezTo>
                  <a:cubicBezTo>
                    <a:pt x="5071" y="3536"/>
                    <a:pt x="5658" y="3100"/>
                    <a:pt x="5598" y="1942"/>
                  </a:cubicBezTo>
                  <a:cubicBezTo>
                    <a:pt x="5583" y="1881"/>
                    <a:pt x="5613" y="1836"/>
                    <a:pt x="5643" y="1791"/>
                  </a:cubicBezTo>
                  <a:cubicBezTo>
                    <a:pt x="5688" y="1746"/>
                    <a:pt x="5733" y="1731"/>
                    <a:pt x="5793" y="1731"/>
                  </a:cubicBezTo>
                  <a:close/>
                  <a:moveTo>
                    <a:pt x="3175" y="4213"/>
                  </a:moveTo>
                  <a:lnTo>
                    <a:pt x="3175" y="4620"/>
                  </a:lnTo>
                  <a:lnTo>
                    <a:pt x="3175" y="7885"/>
                  </a:lnTo>
                  <a:lnTo>
                    <a:pt x="3175" y="8140"/>
                  </a:lnTo>
                  <a:lnTo>
                    <a:pt x="1460" y="8140"/>
                  </a:lnTo>
                  <a:cubicBezTo>
                    <a:pt x="828" y="7313"/>
                    <a:pt x="497" y="6305"/>
                    <a:pt x="497" y="5267"/>
                  </a:cubicBezTo>
                  <a:cubicBezTo>
                    <a:pt x="497" y="4906"/>
                    <a:pt x="542" y="4559"/>
                    <a:pt x="617" y="4213"/>
                  </a:cubicBezTo>
                  <a:close/>
                  <a:moveTo>
                    <a:pt x="5267" y="1"/>
                  </a:moveTo>
                  <a:cubicBezTo>
                    <a:pt x="2889" y="1"/>
                    <a:pt x="813" y="1595"/>
                    <a:pt x="181" y="3897"/>
                  </a:cubicBezTo>
                  <a:cubicBezTo>
                    <a:pt x="76" y="4334"/>
                    <a:pt x="16" y="4800"/>
                    <a:pt x="16" y="5252"/>
                  </a:cubicBezTo>
                  <a:cubicBezTo>
                    <a:pt x="1" y="6455"/>
                    <a:pt x="407" y="7599"/>
                    <a:pt x="1159" y="8532"/>
                  </a:cubicBezTo>
                  <a:cubicBezTo>
                    <a:pt x="2204" y="9843"/>
                    <a:pt x="3736" y="10515"/>
                    <a:pt x="5277" y="10515"/>
                  </a:cubicBezTo>
                  <a:cubicBezTo>
                    <a:pt x="6598" y="10515"/>
                    <a:pt x="7925" y="10020"/>
                    <a:pt x="8953" y="9013"/>
                  </a:cubicBezTo>
                  <a:cubicBezTo>
                    <a:pt x="11180" y="6831"/>
                    <a:pt x="11029" y="3190"/>
                    <a:pt x="8637" y="1204"/>
                  </a:cubicBezTo>
                  <a:cubicBezTo>
                    <a:pt x="8585" y="1165"/>
                    <a:pt x="8532" y="1148"/>
                    <a:pt x="8482" y="1148"/>
                  </a:cubicBezTo>
                  <a:cubicBezTo>
                    <a:pt x="8282" y="1148"/>
                    <a:pt x="8129" y="1412"/>
                    <a:pt x="8321" y="1580"/>
                  </a:cubicBezTo>
                  <a:cubicBezTo>
                    <a:pt x="10397" y="3326"/>
                    <a:pt x="10623" y="6455"/>
                    <a:pt x="8787" y="8456"/>
                  </a:cubicBezTo>
                  <a:cubicBezTo>
                    <a:pt x="7849" y="9495"/>
                    <a:pt x="6564" y="10019"/>
                    <a:pt x="5274" y="10019"/>
                  </a:cubicBezTo>
                  <a:cubicBezTo>
                    <a:pt x="4061" y="10019"/>
                    <a:pt x="2845" y="9555"/>
                    <a:pt x="1911" y="8622"/>
                  </a:cubicBezTo>
                  <a:lnTo>
                    <a:pt x="3431" y="8622"/>
                  </a:lnTo>
                  <a:cubicBezTo>
                    <a:pt x="3566" y="8622"/>
                    <a:pt x="3687" y="8517"/>
                    <a:pt x="3687" y="8381"/>
                  </a:cubicBezTo>
                  <a:lnTo>
                    <a:pt x="3687" y="8095"/>
                  </a:lnTo>
                  <a:cubicBezTo>
                    <a:pt x="3882" y="8110"/>
                    <a:pt x="4078" y="8186"/>
                    <a:pt x="4244" y="8306"/>
                  </a:cubicBezTo>
                  <a:cubicBezTo>
                    <a:pt x="4394" y="8426"/>
                    <a:pt x="4590" y="8486"/>
                    <a:pt x="4785" y="8501"/>
                  </a:cubicBezTo>
                  <a:lnTo>
                    <a:pt x="7539" y="8501"/>
                  </a:lnTo>
                  <a:cubicBezTo>
                    <a:pt x="8140" y="8486"/>
                    <a:pt x="8501" y="7839"/>
                    <a:pt x="8201" y="7328"/>
                  </a:cubicBezTo>
                  <a:cubicBezTo>
                    <a:pt x="8532" y="7087"/>
                    <a:pt x="8607" y="6621"/>
                    <a:pt x="8381" y="6275"/>
                  </a:cubicBezTo>
                  <a:cubicBezTo>
                    <a:pt x="8577" y="6139"/>
                    <a:pt x="8682" y="5914"/>
                    <a:pt x="8682" y="5673"/>
                  </a:cubicBezTo>
                  <a:cubicBezTo>
                    <a:pt x="8682" y="5522"/>
                    <a:pt x="8637" y="5372"/>
                    <a:pt x="8562" y="5252"/>
                  </a:cubicBezTo>
                  <a:cubicBezTo>
                    <a:pt x="9133" y="4800"/>
                    <a:pt x="8817" y="3882"/>
                    <a:pt x="8095" y="3882"/>
                  </a:cubicBezTo>
                  <a:lnTo>
                    <a:pt x="6561" y="3882"/>
                  </a:lnTo>
                  <a:cubicBezTo>
                    <a:pt x="6741" y="3160"/>
                    <a:pt x="6711" y="2408"/>
                    <a:pt x="6470" y="1716"/>
                  </a:cubicBezTo>
                  <a:cubicBezTo>
                    <a:pt x="6380" y="1415"/>
                    <a:pt x="6094" y="1219"/>
                    <a:pt x="5793" y="1219"/>
                  </a:cubicBezTo>
                  <a:cubicBezTo>
                    <a:pt x="5387" y="1219"/>
                    <a:pt x="5056" y="1565"/>
                    <a:pt x="5086" y="1972"/>
                  </a:cubicBezTo>
                  <a:cubicBezTo>
                    <a:pt x="5131" y="2859"/>
                    <a:pt x="4740" y="3145"/>
                    <a:pt x="4138" y="3597"/>
                  </a:cubicBezTo>
                  <a:cubicBezTo>
                    <a:pt x="3988" y="3702"/>
                    <a:pt x="3837" y="3822"/>
                    <a:pt x="3672" y="3973"/>
                  </a:cubicBezTo>
                  <a:cubicBezTo>
                    <a:pt x="3672" y="3837"/>
                    <a:pt x="3551" y="3732"/>
                    <a:pt x="3416" y="3732"/>
                  </a:cubicBezTo>
                  <a:lnTo>
                    <a:pt x="753" y="3732"/>
                  </a:lnTo>
                  <a:cubicBezTo>
                    <a:pt x="1415" y="1806"/>
                    <a:pt x="3235" y="512"/>
                    <a:pt x="5267" y="512"/>
                  </a:cubicBezTo>
                  <a:lnTo>
                    <a:pt x="5267" y="497"/>
                  </a:lnTo>
                  <a:cubicBezTo>
                    <a:pt x="5959" y="497"/>
                    <a:pt x="6636" y="648"/>
                    <a:pt x="7268" y="948"/>
                  </a:cubicBezTo>
                  <a:cubicBezTo>
                    <a:pt x="7306" y="966"/>
                    <a:pt x="7343" y="974"/>
                    <a:pt x="7378" y="974"/>
                  </a:cubicBezTo>
                  <a:cubicBezTo>
                    <a:pt x="7614" y="974"/>
                    <a:pt x="7741" y="613"/>
                    <a:pt x="7478" y="482"/>
                  </a:cubicBezTo>
                  <a:cubicBezTo>
                    <a:pt x="6786" y="166"/>
                    <a:pt x="6034" y="1"/>
                    <a:pt x="5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51"/>
          <p:cNvGrpSpPr/>
          <p:nvPr/>
        </p:nvGrpSpPr>
        <p:grpSpPr>
          <a:xfrm>
            <a:off x="7716247" y="1449349"/>
            <a:ext cx="441600" cy="429100"/>
            <a:chOff x="231725" y="3046400"/>
            <a:chExt cx="441600" cy="429100"/>
          </a:xfrm>
        </p:grpSpPr>
        <p:sp>
          <p:nvSpPr>
            <p:cNvPr id="2413" name="Google Shape;2413;p51"/>
            <p:cNvSpPr/>
            <p:nvPr/>
          </p:nvSpPr>
          <p:spPr>
            <a:xfrm>
              <a:off x="364875" y="3143350"/>
              <a:ext cx="175675" cy="235300"/>
            </a:xfrm>
            <a:custGeom>
              <a:avLst/>
              <a:gdLst/>
              <a:ahLst/>
              <a:cxnLst/>
              <a:rect l="l" t="t" r="r" b="b"/>
              <a:pathLst>
                <a:path w="7027" h="9412" extrusionOk="0">
                  <a:moveTo>
                    <a:pt x="3515" y="1"/>
                  </a:moveTo>
                  <a:cubicBezTo>
                    <a:pt x="3003" y="1"/>
                    <a:pt x="2481" y="165"/>
                    <a:pt x="2032" y="519"/>
                  </a:cubicBezTo>
                  <a:cubicBezTo>
                    <a:pt x="677" y="1573"/>
                    <a:pt x="843" y="3679"/>
                    <a:pt x="2348" y="4522"/>
                  </a:cubicBezTo>
                  <a:cubicBezTo>
                    <a:pt x="948" y="5018"/>
                    <a:pt x="15" y="6342"/>
                    <a:pt x="15" y="7832"/>
                  </a:cubicBezTo>
                  <a:lnTo>
                    <a:pt x="15" y="8148"/>
                  </a:lnTo>
                  <a:cubicBezTo>
                    <a:pt x="0" y="8223"/>
                    <a:pt x="46" y="8298"/>
                    <a:pt x="121" y="8343"/>
                  </a:cubicBezTo>
                  <a:cubicBezTo>
                    <a:pt x="407" y="8554"/>
                    <a:pt x="708" y="8734"/>
                    <a:pt x="1039" y="8870"/>
                  </a:cubicBezTo>
                  <a:cubicBezTo>
                    <a:pt x="1085" y="8896"/>
                    <a:pt x="1130" y="8908"/>
                    <a:pt x="1171" y="8908"/>
                  </a:cubicBezTo>
                  <a:cubicBezTo>
                    <a:pt x="1409" y="8908"/>
                    <a:pt x="1531" y="8521"/>
                    <a:pt x="1249" y="8418"/>
                  </a:cubicBezTo>
                  <a:cubicBezTo>
                    <a:pt x="993" y="8298"/>
                    <a:pt x="738" y="8163"/>
                    <a:pt x="512" y="8012"/>
                  </a:cubicBezTo>
                  <a:lnTo>
                    <a:pt x="512" y="7817"/>
                  </a:lnTo>
                  <a:cubicBezTo>
                    <a:pt x="512" y="6162"/>
                    <a:pt x="1851" y="4807"/>
                    <a:pt x="3521" y="4807"/>
                  </a:cubicBezTo>
                  <a:cubicBezTo>
                    <a:pt x="5176" y="4807"/>
                    <a:pt x="6530" y="6162"/>
                    <a:pt x="6530" y="7817"/>
                  </a:cubicBezTo>
                  <a:lnTo>
                    <a:pt x="6530" y="8012"/>
                  </a:lnTo>
                  <a:cubicBezTo>
                    <a:pt x="5629" y="8610"/>
                    <a:pt x="4578" y="8917"/>
                    <a:pt x="3514" y="8917"/>
                  </a:cubicBezTo>
                  <a:cubicBezTo>
                    <a:pt x="3104" y="8917"/>
                    <a:pt x="2693" y="8872"/>
                    <a:pt x="2287" y="8780"/>
                  </a:cubicBezTo>
                  <a:cubicBezTo>
                    <a:pt x="2268" y="8776"/>
                    <a:pt x="2250" y="8774"/>
                    <a:pt x="2233" y="8774"/>
                  </a:cubicBezTo>
                  <a:cubicBezTo>
                    <a:pt x="1960" y="8774"/>
                    <a:pt x="1885" y="9190"/>
                    <a:pt x="2182" y="9261"/>
                  </a:cubicBezTo>
                  <a:cubicBezTo>
                    <a:pt x="2618" y="9366"/>
                    <a:pt x="3070" y="9411"/>
                    <a:pt x="3521" y="9411"/>
                  </a:cubicBezTo>
                  <a:cubicBezTo>
                    <a:pt x="4740" y="9411"/>
                    <a:pt x="5913" y="9050"/>
                    <a:pt x="6922" y="8358"/>
                  </a:cubicBezTo>
                  <a:cubicBezTo>
                    <a:pt x="6982" y="8298"/>
                    <a:pt x="7027" y="8223"/>
                    <a:pt x="7027" y="8148"/>
                  </a:cubicBezTo>
                  <a:lnTo>
                    <a:pt x="7027" y="7832"/>
                  </a:lnTo>
                  <a:cubicBezTo>
                    <a:pt x="7027" y="6342"/>
                    <a:pt x="6094" y="5018"/>
                    <a:pt x="4680" y="4522"/>
                  </a:cubicBezTo>
                  <a:cubicBezTo>
                    <a:pt x="5266" y="4191"/>
                    <a:pt x="5688" y="3634"/>
                    <a:pt x="5853" y="2987"/>
                  </a:cubicBezTo>
                  <a:cubicBezTo>
                    <a:pt x="5915" y="2784"/>
                    <a:pt x="5759" y="2653"/>
                    <a:pt x="5604" y="2653"/>
                  </a:cubicBezTo>
                  <a:cubicBezTo>
                    <a:pt x="5496" y="2653"/>
                    <a:pt x="5388" y="2718"/>
                    <a:pt x="5357" y="2867"/>
                  </a:cubicBezTo>
                  <a:cubicBezTo>
                    <a:pt x="5150" y="3721"/>
                    <a:pt x="4387" y="4311"/>
                    <a:pt x="3532" y="4311"/>
                  </a:cubicBezTo>
                  <a:cubicBezTo>
                    <a:pt x="3454" y="4311"/>
                    <a:pt x="3375" y="4306"/>
                    <a:pt x="3295" y="4296"/>
                  </a:cubicBezTo>
                  <a:cubicBezTo>
                    <a:pt x="2348" y="4191"/>
                    <a:pt x="1625" y="3393"/>
                    <a:pt x="1610" y="2430"/>
                  </a:cubicBezTo>
                  <a:cubicBezTo>
                    <a:pt x="1595" y="1482"/>
                    <a:pt x="2287" y="655"/>
                    <a:pt x="3235" y="519"/>
                  </a:cubicBezTo>
                  <a:cubicBezTo>
                    <a:pt x="3327" y="506"/>
                    <a:pt x="3417" y="500"/>
                    <a:pt x="3507" y="500"/>
                  </a:cubicBezTo>
                  <a:cubicBezTo>
                    <a:pt x="4351" y="500"/>
                    <a:pt x="5111" y="1059"/>
                    <a:pt x="5342" y="1889"/>
                  </a:cubicBezTo>
                  <a:cubicBezTo>
                    <a:pt x="5379" y="2025"/>
                    <a:pt x="5485" y="2085"/>
                    <a:pt x="5591" y="2085"/>
                  </a:cubicBezTo>
                  <a:cubicBezTo>
                    <a:pt x="5741" y="2085"/>
                    <a:pt x="5891" y="1963"/>
                    <a:pt x="5838" y="1768"/>
                  </a:cubicBezTo>
                  <a:cubicBezTo>
                    <a:pt x="5537" y="663"/>
                    <a:pt x="4544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231725" y="3046400"/>
              <a:ext cx="441600" cy="429100"/>
            </a:xfrm>
            <a:custGeom>
              <a:avLst/>
              <a:gdLst/>
              <a:ahLst/>
              <a:cxnLst/>
              <a:rect l="l" t="t" r="r" b="b"/>
              <a:pathLst>
                <a:path w="17664" h="17164" extrusionOk="0">
                  <a:moveTo>
                    <a:pt x="8847" y="485"/>
                  </a:moveTo>
                  <a:cubicBezTo>
                    <a:pt x="8983" y="485"/>
                    <a:pt x="9118" y="576"/>
                    <a:pt x="9103" y="756"/>
                  </a:cubicBezTo>
                  <a:lnTo>
                    <a:pt x="9103" y="2772"/>
                  </a:lnTo>
                  <a:cubicBezTo>
                    <a:pt x="9118" y="2953"/>
                    <a:pt x="8983" y="3043"/>
                    <a:pt x="8847" y="3043"/>
                  </a:cubicBezTo>
                  <a:cubicBezTo>
                    <a:pt x="8712" y="3043"/>
                    <a:pt x="8576" y="2953"/>
                    <a:pt x="8591" y="2772"/>
                  </a:cubicBezTo>
                  <a:lnTo>
                    <a:pt x="8591" y="756"/>
                  </a:lnTo>
                  <a:cubicBezTo>
                    <a:pt x="8576" y="576"/>
                    <a:pt x="8712" y="485"/>
                    <a:pt x="8847" y="485"/>
                  </a:cubicBezTo>
                  <a:close/>
                  <a:moveTo>
                    <a:pt x="3052" y="8338"/>
                  </a:moveTo>
                  <a:cubicBezTo>
                    <a:pt x="3376" y="8338"/>
                    <a:pt x="3376" y="8837"/>
                    <a:pt x="3052" y="8837"/>
                  </a:cubicBezTo>
                  <a:cubicBezTo>
                    <a:pt x="3043" y="8837"/>
                    <a:pt x="3034" y="8837"/>
                    <a:pt x="3024" y="8836"/>
                  </a:cubicBezTo>
                  <a:lnTo>
                    <a:pt x="1008" y="8836"/>
                  </a:lnTo>
                  <a:cubicBezTo>
                    <a:pt x="873" y="8836"/>
                    <a:pt x="753" y="8731"/>
                    <a:pt x="753" y="8580"/>
                  </a:cubicBezTo>
                  <a:cubicBezTo>
                    <a:pt x="753" y="8445"/>
                    <a:pt x="873" y="8339"/>
                    <a:pt x="1008" y="8339"/>
                  </a:cubicBezTo>
                  <a:lnTo>
                    <a:pt x="3024" y="8339"/>
                  </a:lnTo>
                  <a:cubicBezTo>
                    <a:pt x="3034" y="8339"/>
                    <a:pt x="3043" y="8338"/>
                    <a:pt x="3052" y="8338"/>
                  </a:cubicBezTo>
                  <a:close/>
                  <a:moveTo>
                    <a:pt x="16671" y="8339"/>
                  </a:moveTo>
                  <a:cubicBezTo>
                    <a:pt x="16972" y="8369"/>
                    <a:pt x="16972" y="8821"/>
                    <a:pt x="16671" y="8851"/>
                  </a:cubicBezTo>
                  <a:lnTo>
                    <a:pt x="14655" y="8851"/>
                  </a:lnTo>
                  <a:cubicBezTo>
                    <a:pt x="14339" y="8821"/>
                    <a:pt x="14339" y="8369"/>
                    <a:pt x="14655" y="8339"/>
                  </a:cubicBezTo>
                  <a:close/>
                  <a:moveTo>
                    <a:pt x="8847" y="14166"/>
                  </a:moveTo>
                  <a:cubicBezTo>
                    <a:pt x="8968" y="14166"/>
                    <a:pt x="9088" y="14245"/>
                    <a:pt x="9103" y="14403"/>
                  </a:cubicBezTo>
                  <a:lnTo>
                    <a:pt x="9103" y="16419"/>
                  </a:lnTo>
                  <a:cubicBezTo>
                    <a:pt x="9088" y="16569"/>
                    <a:pt x="8968" y="16645"/>
                    <a:pt x="8847" y="16645"/>
                  </a:cubicBezTo>
                  <a:cubicBezTo>
                    <a:pt x="8727" y="16645"/>
                    <a:pt x="8606" y="16569"/>
                    <a:pt x="8591" y="16419"/>
                  </a:cubicBezTo>
                  <a:lnTo>
                    <a:pt x="8591" y="14403"/>
                  </a:lnTo>
                  <a:cubicBezTo>
                    <a:pt x="8606" y="14245"/>
                    <a:pt x="8727" y="14166"/>
                    <a:pt x="8847" y="14166"/>
                  </a:cubicBezTo>
                  <a:close/>
                  <a:moveTo>
                    <a:pt x="8832" y="0"/>
                  </a:moveTo>
                  <a:cubicBezTo>
                    <a:pt x="8456" y="0"/>
                    <a:pt x="8080" y="252"/>
                    <a:pt x="8080" y="756"/>
                  </a:cubicBezTo>
                  <a:lnTo>
                    <a:pt x="8080" y="1674"/>
                  </a:lnTo>
                  <a:cubicBezTo>
                    <a:pt x="6064" y="1885"/>
                    <a:pt x="4243" y="2968"/>
                    <a:pt x="3100" y="4653"/>
                  </a:cubicBezTo>
                  <a:cubicBezTo>
                    <a:pt x="3024" y="4774"/>
                    <a:pt x="3055" y="4924"/>
                    <a:pt x="3175" y="4999"/>
                  </a:cubicBezTo>
                  <a:cubicBezTo>
                    <a:pt x="3215" y="5028"/>
                    <a:pt x="3261" y="5041"/>
                    <a:pt x="3308" y="5041"/>
                  </a:cubicBezTo>
                  <a:cubicBezTo>
                    <a:pt x="3385" y="5041"/>
                    <a:pt x="3465" y="5005"/>
                    <a:pt x="3521" y="4939"/>
                  </a:cubicBezTo>
                  <a:cubicBezTo>
                    <a:pt x="4559" y="3389"/>
                    <a:pt x="6229" y="2381"/>
                    <a:pt x="8080" y="2171"/>
                  </a:cubicBezTo>
                  <a:lnTo>
                    <a:pt x="8080" y="2772"/>
                  </a:lnTo>
                  <a:cubicBezTo>
                    <a:pt x="8080" y="3269"/>
                    <a:pt x="8456" y="3517"/>
                    <a:pt x="8832" y="3517"/>
                  </a:cubicBezTo>
                  <a:cubicBezTo>
                    <a:pt x="9208" y="3517"/>
                    <a:pt x="9584" y="3269"/>
                    <a:pt x="9584" y="2772"/>
                  </a:cubicBezTo>
                  <a:lnTo>
                    <a:pt x="9584" y="2171"/>
                  </a:lnTo>
                  <a:cubicBezTo>
                    <a:pt x="12548" y="2532"/>
                    <a:pt x="14881" y="4864"/>
                    <a:pt x="15242" y="7828"/>
                  </a:cubicBezTo>
                  <a:lnTo>
                    <a:pt x="14655" y="7828"/>
                  </a:lnTo>
                  <a:cubicBezTo>
                    <a:pt x="13647" y="7828"/>
                    <a:pt x="13647" y="9332"/>
                    <a:pt x="14655" y="9332"/>
                  </a:cubicBezTo>
                  <a:lnTo>
                    <a:pt x="15242" y="9332"/>
                  </a:lnTo>
                  <a:cubicBezTo>
                    <a:pt x="14881" y="12296"/>
                    <a:pt x="12548" y="14629"/>
                    <a:pt x="9584" y="14990"/>
                  </a:cubicBezTo>
                  <a:lnTo>
                    <a:pt x="9584" y="14403"/>
                  </a:lnTo>
                  <a:cubicBezTo>
                    <a:pt x="9584" y="13899"/>
                    <a:pt x="9208" y="13647"/>
                    <a:pt x="8832" y="13647"/>
                  </a:cubicBezTo>
                  <a:cubicBezTo>
                    <a:pt x="8456" y="13647"/>
                    <a:pt x="8080" y="13899"/>
                    <a:pt x="8080" y="14403"/>
                  </a:cubicBezTo>
                  <a:lnTo>
                    <a:pt x="8080" y="14990"/>
                  </a:lnTo>
                  <a:cubicBezTo>
                    <a:pt x="5131" y="14629"/>
                    <a:pt x="2799" y="12296"/>
                    <a:pt x="2438" y="9332"/>
                  </a:cubicBezTo>
                  <a:lnTo>
                    <a:pt x="3024" y="9332"/>
                  </a:lnTo>
                  <a:cubicBezTo>
                    <a:pt x="4017" y="9332"/>
                    <a:pt x="4017" y="7828"/>
                    <a:pt x="3024" y="7828"/>
                  </a:cubicBezTo>
                  <a:lnTo>
                    <a:pt x="2423" y="7828"/>
                  </a:lnTo>
                  <a:cubicBezTo>
                    <a:pt x="2498" y="7196"/>
                    <a:pt x="2663" y="6579"/>
                    <a:pt x="2934" y="5992"/>
                  </a:cubicBezTo>
                  <a:cubicBezTo>
                    <a:pt x="2993" y="5805"/>
                    <a:pt x="2840" y="5657"/>
                    <a:pt x="2684" y="5657"/>
                  </a:cubicBezTo>
                  <a:cubicBezTo>
                    <a:pt x="2602" y="5657"/>
                    <a:pt x="2520" y="5698"/>
                    <a:pt x="2468" y="5797"/>
                  </a:cubicBezTo>
                  <a:cubicBezTo>
                    <a:pt x="2182" y="6444"/>
                    <a:pt x="2001" y="7136"/>
                    <a:pt x="1926" y="7828"/>
                  </a:cubicBezTo>
                  <a:lnTo>
                    <a:pt x="1008" y="7828"/>
                  </a:lnTo>
                  <a:cubicBezTo>
                    <a:pt x="0" y="7828"/>
                    <a:pt x="0" y="9332"/>
                    <a:pt x="1008" y="9332"/>
                  </a:cubicBezTo>
                  <a:lnTo>
                    <a:pt x="1926" y="9332"/>
                  </a:lnTo>
                  <a:cubicBezTo>
                    <a:pt x="2272" y="12582"/>
                    <a:pt x="4845" y="15140"/>
                    <a:pt x="8080" y="15501"/>
                  </a:cubicBezTo>
                  <a:lnTo>
                    <a:pt x="8080" y="16419"/>
                  </a:lnTo>
                  <a:cubicBezTo>
                    <a:pt x="8080" y="16916"/>
                    <a:pt x="8456" y="17164"/>
                    <a:pt x="8832" y="17164"/>
                  </a:cubicBezTo>
                  <a:cubicBezTo>
                    <a:pt x="9208" y="17164"/>
                    <a:pt x="9584" y="16916"/>
                    <a:pt x="9584" y="16419"/>
                  </a:cubicBezTo>
                  <a:lnTo>
                    <a:pt x="9584" y="15501"/>
                  </a:lnTo>
                  <a:cubicBezTo>
                    <a:pt x="12834" y="15140"/>
                    <a:pt x="15392" y="12582"/>
                    <a:pt x="15753" y="9332"/>
                  </a:cubicBezTo>
                  <a:lnTo>
                    <a:pt x="16656" y="9332"/>
                  </a:lnTo>
                  <a:cubicBezTo>
                    <a:pt x="17664" y="9332"/>
                    <a:pt x="17664" y="7828"/>
                    <a:pt x="16656" y="7828"/>
                  </a:cubicBezTo>
                  <a:lnTo>
                    <a:pt x="15753" y="7828"/>
                  </a:lnTo>
                  <a:cubicBezTo>
                    <a:pt x="15392" y="4593"/>
                    <a:pt x="12834" y="2020"/>
                    <a:pt x="9584" y="1674"/>
                  </a:cubicBezTo>
                  <a:lnTo>
                    <a:pt x="9584" y="756"/>
                  </a:lnTo>
                  <a:cubicBezTo>
                    <a:pt x="9584" y="252"/>
                    <a:pt x="9208" y="0"/>
                    <a:pt x="8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65FAF4E-29C7-F6DD-5CBF-55A79DFFEBA1}"/>
              </a:ext>
            </a:extLst>
          </p:cNvPr>
          <p:cNvSpPr txBox="1"/>
          <p:nvPr/>
        </p:nvSpPr>
        <p:spPr>
          <a:xfrm>
            <a:off x="842121" y="2305024"/>
            <a:ext cx="3242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A világ legelterjedtebb projekt menedzsment szoftvere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Microsoft termék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Megbízható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Közismert felület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F229F85-39E8-5FF7-EDED-8B01F662F739}"/>
              </a:ext>
            </a:extLst>
          </p:cNvPr>
          <p:cNvSpPr txBox="1"/>
          <p:nvPr/>
        </p:nvSpPr>
        <p:spPr>
          <a:xfrm>
            <a:off x="4684602" y="2221087"/>
            <a:ext cx="3617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Régebbi verzió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Elavult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A jelenlegi verzió 8.40 euró/hónap</a:t>
            </a:r>
          </a:p>
        </p:txBody>
      </p:sp>
    </p:spTree>
    <p:extLst>
      <p:ext uri="{BB962C8B-B14F-4D97-AF65-F5344CB8AC3E}">
        <p14:creationId xmlns:p14="http://schemas.microsoft.com/office/powerpoint/2010/main" val="275374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>
            <a:extLst>
              <a:ext uri="{FF2B5EF4-FFF2-40B4-BE49-F238E27FC236}">
                <a16:creationId xmlns:a16="http://schemas.microsoft.com/office/drawing/2014/main" id="{0986BD7A-D57D-6AB4-3C75-507AF9EB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2" y="814855"/>
            <a:ext cx="7857892" cy="38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6853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51"/>
          <p:cNvSpPr txBox="1">
            <a:spLocks noGrp="1"/>
          </p:cNvSpPr>
          <p:nvPr>
            <p:ph type="ctrTitle" idx="8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Star </a:t>
            </a:r>
            <a:r>
              <a:rPr lang="hu-HU" dirty="0" err="1"/>
              <a:t>Infinity</a:t>
            </a:r>
            <a:endParaRPr dirty="0"/>
          </a:p>
        </p:txBody>
      </p:sp>
      <p:pic>
        <p:nvPicPr>
          <p:cNvPr id="2398" name="Google Shape;2398;p51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 rot="-531200" flipH="1">
            <a:off x="1560510" y="1307574"/>
            <a:ext cx="2616201" cy="7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0" name="Google Shape;2400;p51"/>
          <p:cNvPicPr preferRelativeResize="0"/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 rot="-460491" flipH="1">
            <a:off x="4997603" y="1299980"/>
            <a:ext cx="2616199" cy="7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1" name="Google Shape;2401;p51"/>
          <p:cNvSpPr txBox="1">
            <a:spLocks noGrp="1"/>
          </p:cNvSpPr>
          <p:nvPr>
            <p:ph type="title"/>
          </p:nvPr>
        </p:nvSpPr>
        <p:spPr>
          <a:xfrm>
            <a:off x="1698617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Előnyei</a:t>
            </a:r>
            <a:endParaRPr dirty="0"/>
          </a:p>
        </p:txBody>
      </p:sp>
      <p:sp>
        <p:nvSpPr>
          <p:cNvPr id="2402" name="Google Shape;2402;p51"/>
          <p:cNvSpPr txBox="1">
            <a:spLocks noGrp="1"/>
          </p:cNvSpPr>
          <p:nvPr>
            <p:ph type="subTitle" idx="1"/>
          </p:nvPr>
        </p:nvSpPr>
        <p:spPr>
          <a:xfrm>
            <a:off x="1698617" y="2015470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03" name="Google Shape;2403;p51"/>
          <p:cNvSpPr txBox="1">
            <a:spLocks noGrp="1"/>
          </p:cNvSpPr>
          <p:nvPr>
            <p:ph type="title" idx="2"/>
          </p:nvPr>
        </p:nvSpPr>
        <p:spPr>
          <a:xfrm flipH="1">
            <a:off x="4593236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Gyengeségei</a:t>
            </a:r>
            <a:endParaRPr dirty="0"/>
          </a:p>
        </p:txBody>
      </p:sp>
      <p:grpSp>
        <p:nvGrpSpPr>
          <p:cNvPr id="2409" name="Google Shape;2409;p51"/>
          <p:cNvGrpSpPr/>
          <p:nvPr/>
        </p:nvGrpSpPr>
        <p:grpSpPr>
          <a:xfrm>
            <a:off x="992746" y="1449412"/>
            <a:ext cx="343825" cy="428975"/>
            <a:chOff x="1541450" y="2026250"/>
            <a:chExt cx="343825" cy="428975"/>
          </a:xfrm>
        </p:grpSpPr>
        <p:sp>
          <p:nvSpPr>
            <p:cNvPr id="2410" name="Google Shape;2410;p51"/>
            <p:cNvSpPr/>
            <p:nvPr/>
          </p:nvSpPr>
          <p:spPr>
            <a:xfrm>
              <a:off x="1541450" y="2026250"/>
              <a:ext cx="343825" cy="428975"/>
            </a:xfrm>
            <a:custGeom>
              <a:avLst/>
              <a:gdLst/>
              <a:ahLst/>
              <a:cxnLst/>
              <a:rect l="l" t="t" r="r" b="b"/>
              <a:pathLst>
                <a:path w="13753" h="17159" extrusionOk="0">
                  <a:moveTo>
                    <a:pt x="3642" y="12373"/>
                  </a:moveTo>
                  <a:lnTo>
                    <a:pt x="3672" y="12388"/>
                  </a:lnTo>
                  <a:lnTo>
                    <a:pt x="4921" y="13637"/>
                  </a:lnTo>
                  <a:cubicBezTo>
                    <a:pt x="4966" y="13682"/>
                    <a:pt x="5041" y="13697"/>
                    <a:pt x="5101" y="13697"/>
                  </a:cubicBezTo>
                  <a:cubicBezTo>
                    <a:pt x="5109" y="13705"/>
                    <a:pt x="5120" y="13709"/>
                    <a:pt x="5131" y="13709"/>
                  </a:cubicBezTo>
                  <a:cubicBezTo>
                    <a:pt x="5143" y="13709"/>
                    <a:pt x="5154" y="13705"/>
                    <a:pt x="5161" y="13697"/>
                  </a:cubicBezTo>
                  <a:lnTo>
                    <a:pt x="6079" y="13457"/>
                  </a:lnTo>
                  <a:lnTo>
                    <a:pt x="6079" y="13457"/>
                  </a:lnTo>
                  <a:lnTo>
                    <a:pt x="5282" y="16406"/>
                  </a:lnTo>
                  <a:lnTo>
                    <a:pt x="4334" y="15368"/>
                  </a:lnTo>
                  <a:cubicBezTo>
                    <a:pt x="4289" y="15312"/>
                    <a:pt x="4220" y="15281"/>
                    <a:pt x="4150" y="15281"/>
                  </a:cubicBezTo>
                  <a:cubicBezTo>
                    <a:pt x="4126" y="15281"/>
                    <a:pt x="4101" y="15285"/>
                    <a:pt x="4078" y="15292"/>
                  </a:cubicBezTo>
                  <a:lnTo>
                    <a:pt x="2739" y="15714"/>
                  </a:lnTo>
                  <a:lnTo>
                    <a:pt x="2739" y="15714"/>
                  </a:lnTo>
                  <a:lnTo>
                    <a:pt x="3642" y="12373"/>
                  </a:lnTo>
                  <a:close/>
                  <a:moveTo>
                    <a:pt x="8625" y="0"/>
                  </a:moveTo>
                  <a:cubicBezTo>
                    <a:pt x="8604" y="0"/>
                    <a:pt x="8583" y="2"/>
                    <a:pt x="8562" y="6"/>
                  </a:cubicBezTo>
                  <a:lnTo>
                    <a:pt x="6862" y="472"/>
                  </a:lnTo>
                  <a:lnTo>
                    <a:pt x="5146" y="6"/>
                  </a:lnTo>
                  <a:cubicBezTo>
                    <a:pt x="5129" y="2"/>
                    <a:pt x="5111" y="1"/>
                    <a:pt x="5092" y="1"/>
                  </a:cubicBezTo>
                  <a:cubicBezTo>
                    <a:pt x="5026" y="1"/>
                    <a:pt x="4952" y="23"/>
                    <a:pt x="4906" y="81"/>
                  </a:cubicBezTo>
                  <a:lnTo>
                    <a:pt x="3657" y="1330"/>
                  </a:lnTo>
                  <a:lnTo>
                    <a:pt x="1957" y="1781"/>
                  </a:lnTo>
                  <a:cubicBezTo>
                    <a:pt x="1881" y="1811"/>
                    <a:pt x="1806" y="1871"/>
                    <a:pt x="1776" y="1962"/>
                  </a:cubicBezTo>
                  <a:lnTo>
                    <a:pt x="1325" y="3662"/>
                  </a:lnTo>
                  <a:lnTo>
                    <a:pt x="76" y="4911"/>
                  </a:lnTo>
                  <a:cubicBezTo>
                    <a:pt x="16" y="4971"/>
                    <a:pt x="1" y="5061"/>
                    <a:pt x="16" y="5151"/>
                  </a:cubicBezTo>
                  <a:lnTo>
                    <a:pt x="467" y="6852"/>
                  </a:lnTo>
                  <a:lnTo>
                    <a:pt x="196" y="7920"/>
                  </a:lnTo>
                  <a:cubicBezTo>
                    <a:pt x="143" y="8108"/>
                    <a:pt x="291" y="8232"/>
                    <a:pt x="439" y="8232"/>
                  </a:cubicBezTo>
                  <a:cubicBezTo>
                    <a:pt x="540" y="8232"/>
                    <a:pt x="641" y="8174"/>
                    <a:pt x="678" y="8040"/>
                  </a:cubicBezTo>
                  <a:lnTo>
                    <a:pt x="979" y="6912"/>
                  </a:lnTo>
                  <a:cubicBezTo>
                    <a:pt x="994" y="6867"/>
                    <a:pt x="994" y="6822"/>
                    <a:pt x="979" y="6791"/>
                  </a:cubicBezTo>
                  <a:lnTo>
                    <a:pt x="542" y="5151"/>
                  </a:lnTo>
                  <a:lnTo>
                    <a:pt x="1731" y="3963"/>
                  </a:lnTo>
                  <a:cubicBezTo>
                    <a:pt x="1761" y="3933"/>
                    <a:pt x="1791" y="3888"/>
                    <a:pt x="1791" y="3858"/>
                  </a:cubicBezTo>
                  <a:lnTo>
                    <a:pt x="2228" y="2218"/>
                  </a:lnTo>
                  <a:lnTo>
                    <a:pt x="3852" y="1781"/>
                  </a:lnTo>
                  <a:cubicBezTo>
                    <a:pt x="3898" y="1766"/>
                    <a:pt x="3943" y="1751"/>
                    <a:pt x="3973" y="1721"/>
                  </a:cubicBezTo>
                  <a:lnTo>
                    <a:pt x="5161" y="532"/>
                  </a:lnTo>
                  <a:lnTo>
                    <a:pt x="6786" y="954"/>
                  </a:lnTo>
                  <a:cubicBezTo>
                    <a:pt x="6809" y="961"/>
                    <a:pt x="6832" y="965"/>
                    <a:pt x="6854" y="965"/>
                  </a:cubicBezTo>
                  <a:cubicBezTo>
                    <a:pt x="6877" y="965"/>
                    <a:pt x="6899" y="961"/>
                    <a:pt x="6922" y="954"/>
                  </a:cubicBezTo>
                  <a:lnTo>
                    <a:pt x="8547" y="517"/>
                  </a:lnTo>
                  <a:lnTo>
                    <a:pt x="9735" y="1706"/>
                  </a:lnTo>
                  <a:cubicBezTo>
                    <a:pt x="9781" y="1751"/>
                    <a:pt x="9811" y="1766"/>
                    <a:pt x="9856" y="1781"/>
                  </a:cubicBezTo>
                  <a:lnTo>
                    <a:pt x="11481" y="2218"/>
                  </a:lnTo>
                  <a:lnTo>
                    <a:pt x="11917" y="3842"/>
                  </a:lnTo>
                  <a:cubicBezTo>
                    <a:pt x="11932" y="3888"/>
                    <a:pt x="11947" y="3918"/>
                    <a:pt x="11992" y="3948"/>
                  </a:cubicBezTo>
                  <a:lnTo>
                    <a:pt x="13181" y="5151"/>
                  </a:lnTo>
                  <a:lnTo>
                    <a:pt x="12760" y="6776"/>
                  </a:lnTo>
                  <a:cubicBezTo>
                    <a:pt x="12745" y="6822"/>
                    <a:pt x="12745" y="6867"/>
                    <a:pt x="12760" y="6912"/>
                  </a:cubicBezTo>
                  <a:lnTo>
                    <a:pt x="13196" y="8537"/>
                  </a:lnTo>
                  <a:lnTo>
                    <a:pt x="12007" y="9725"/>
                  </a:lnTo>
                  <a:cubicBezTo>
                    <a:pt x="11962" y="9755"/>
                    <a:pt x="11947" y="9801"/>
                    <a:pt x="11932" y="9846"/>
                  </a:cubicBezTo>
                  <a:lnTo>
                    <a:pt x="11496" y="11471"/>
                  </a:lnTo>
                  <a:lnTo>
                    <a:pt x="9856" y="11907"/>
                  </a:lnTo>
                  <a:cubicBezTo>
                    <a:pt x="9826" y="11922"/>
                    <a:pt x="9781" y="11937"/>
                    <a:pt x="9750" y="11982"/>
                  </a:cubicBezTo>
                  <a:lnTo>
                    <a:pt x="8562" y="13171"/>
                  </a:lnTo>
                  <a:lnTo>
                    <a:pt x="6922" y="12735"/>
                  </a:lnTo>
                  <a:cubicBezTo>
                    <a:pt x="6899" y="12727"/>
                    <a:pt x="6877" y="12723"/>
                    <a:pt x="6854" y="12723"/>
                  </a:cubicBezTo>
                  <a:cubicBezTo>
                    <a:pt x="6832" y="12723"/>
                    <a:pt x="6809" y="12727"/>
                    <a:pt x="6786" y="12735"/>
                  </a:cubicBezTo>
                  <a:lnTo>
                    <a:pt x="5161" y="13171"/>
                  </a:lnTo>
                  <a:lnTo>
                    <a:pt x="3973" y="11982"/>
                  </a:lnTo>
                  <a:cubicBezTo>
                    <a:pt x="3943" y="11952"/>
                    <a:pt x="3898" y="11922"/>
                    <a:pt x="3852" y="11922"/>
                  </a:cubicBezTo>
                  <a:lnTo>
                    <a:pt x="3521" y="11832"/>
                  </a:lnTo>
                  <a:lnTo>
                    <a:pt x="2228" y="11486"/>
                  </a:lnTo>
                  <a:lnTo>
                    <a:pt x="1791" y="9846"/>
                  </a:lnTo>
                  <a:cubicBezTo>
                    <a:pt x="1776" y="9816"/>
                    <a:pt x="1761" y="9771"/>
                    <a:pt x="1731" y="9740"/>
                  </a:cubicBezTo>
                  <a:lnTo>
                    <a:pt x="888" y="8898"/>
                  </a:lnTo>
                  <a:cubicBezTo>
                    <a:pt x="832" y="8842"/>
                    <a:pt x="770" y="8818"/>
                    <a:pt x="710" y="8818"/>
                  </a:cubicBezTo>
                  <a:cubicBezTo>
                    <a:pt x="512" y="8818"/>
                    <a:pt x="343" y="9074"/>
                    <a:pt x="527" y="9259"/>
                  </a:cubicBezTo>
                  <a:lnTo>
                    <a:pt x="1325" y="10056"/>
                  </a:lnTo>
                  <a:lnTo>
                    <a:pt x="1791" y="11757"/>
                  </a:lnTo>
                  <a:cubicBezTo>
                    <a:pt x="1806" y="11847"/>
                    <a:pt x="1881" y="11907"/>
                    <a:pt x="1972" y="11937"/>
                  </a:cubicBezTo>
                  <a:lnTo>
                    <a:pt x="3160" y="12253"/>
                  </a:lnTo>
                  <a:lnTo>
                    <a:pt x="2137" y="16030"/>
                  </a:lnTo>
                  <a:cubicBezTo>
                    <a:pt x="2099" y="16197"/>
                    <a:pt x="2226" y="16343"/>
                    <a:pt x="2377" y="16343"/>
                  </a:cubicBezTo>
                  <a:cubicBezTo>
                    <a:pt x="2402" y="16343"/>
                    <a:pt x="2428" y="16339"/>
                    <a:pt x="2453" y="16330"/>
                  </a:cubicBezTo>
                  <a:lnTo>
                    <a:pt x="4078" y="15819"/>
                  </a:lnTo>
                  <a:lnTo>
                    <a:pt x="5222" y="17083"/>
                  </a:lnTo>
                  <a:cubicBezTo>
                    <a:pt x="5267" y="17128"/>
                    <a:pt x="5342" y="17158"/>
                    <a:pt x="5417" y="17158"/>
                  </a:cubicBezTo>
                  <a:lnTo>
                    <a:pt x="5477" y="17158"/>
                  </a:lnTo>
                  <a:cubicBezTo>
                    <a:pt x="5568" y="17143"/>
                    <a:pt x="5628" y="17068"/>
                    <a:pt x="5658" y="16977"/>
                  </a:cubicBezTo>
                  <a:lnTo>
                    <a:pt x="6636" y="13306"/>
                  </a:lnTo>
                  <a:lnTo>
                    <a:pt x="6877" y="13246"/>
                  </a:lnTo>
                  <a:lnTo>
                    <a:pt x="7102" y="13306"/>
                  </a:lnTo>
                  <a:lnTo>
                    <a:pt x="8080" y="16977"/>
                  </a:lnTo>
                  <a:cubicBezTo>
                    <a:pt x="8110" y="17068"/>
                    <a:pt x="8171" y="17143"/>
                    <a:pt x="8276" y="17158"/>
                  </a:cubicBezTo>
                  <a:lnTo>
                    <a:pt x="8321" y="17158"/>
                  </a:lnTo>
                  <a:cubicBezTo>
                    <a:pt x="8396" y="17158"/>
                    <a:pt x="8472" y="17128"/>
                    <a:pt x="8517" y="17083"/>
                  </a:cubicBezTo>
                  <a:lnTo>
                    <a:pt x="9660" y="15819"/>
                  </a:lnTo>
                  <a:lnTo>
                    <a:pt x="11285" y="16330"/>
                  </a:lnTo>
                  <a:cubicBezTo>
                    <a:pt x="11310" y="16341"/>
                    <a:pt x="11339" y="16346"/>
                    <a:pt x="11368" y="16346"/>
                  </a:cubicBezTo>
                  <a:cubicBezTo>
                    <a:pt x="11426" y="16346"/>
                    <a:pt x="11486" y="16325"/>
                    <a:pt x="11526" y="16285"/>
                  </a:cubicBezTo>
                  <a:cubicBezTo>
                    <a:pt x="11601" y="16210"/>
                    <a:pt x="11616" y="16120"/>
                    <a:pt x="11601" y="16030"/>
                  </a:cubicBezTo>
                  <a:lnTo>
                    <a:pt x="11195" y="14510"/>
                  </a:lnTo>
                  <a:cubicBezTo>
                    <a:pt x="11164" y="14364"/>
                    <a:pt x="11058" y="14302"/>
                    <a:pt x="10950" y="14302"/>
                  </a:cubicBezTo>
                  <a:cubicBezTo>
                    <a:pt x="10790" y="14302"/>
                    <a:pt x="10626" y="14439"/>
                    <a:pt x="10698" y="14645"/>
                  </a:cubicBezTo>
                  <a:lnTo>
                    <a:pt x="10999" y="15714"/>
                  </a:lnTo>
                  <a:lnTo>
                    <a:pt x="9660" y="15292"/>
                  </a:lnTo>
                  <a:cubicBezTo>
                    <a:pt x="9637" y="15285"/>
                    <a:pt x="9612" y="15281"/>
                    <a:pt x="9588" y="15281"/>
                  </a:cubicBezTo>
                  <a:cubicBezTo>
                    <a:pt x="9518" y="15281"/>
                    <a:pt x="9449" y="15312"/>
                    <a:pt x="9404" y="15368"/>
                  </a:cubicBezTo>
                  <a:lnTo>
                    <a:pt x="8456" y="16406"/>
                  </a:lnTo>
                  <a:lnTo>
                    <a:pt x="7659" y="13442"/>
                  </a:lnTo>
                  <a:lnTo>
                    <a:pt x="8592" y="13697"/>
                  </a:lnTo>
                  <a:cubicBezTo>
                    <a:pt x="8607" y="13700"/>
                    <a:pt x="8623" y="13701"/>
                    <a:pt x="8638" y="13701"/>
                  </a:cubicBezTo>
                  <a:cubicBezTo>
                    <a:pt x="8712" y="13701"/>
                    <a:pt x="8783" y="13672"/>
                    <a:pt x="8833" y="13622"/>
                  </a:cubicBezTo>
                  <a:lnTo>
                    <a:pt x="10081" y="12373"/>
                  </a:lnTo>
                  <a:lnTo>
                    <a:pt x="10096" y="12373"/>
                  </a:lnTo>
                  <a:lnTo>
                    <a:pt x="10412" y="13547"/>
                  </a:lnTo>
                  <a:cubicBezTo>
                    <a:pt x="10443" y="13667"/>
                    <a:pt x="10548" y="13743"/>
                    <a:pt x="10653" y="13743"/>
                  </a:cubicBezTo>
                  <a:lnTo>
                    <a:pt x="10728" y="13743"/>
                  </a:lnTo>
                  <a:cubicBezTo>
                    <a:pt x="10864" y="13697"/>
                    <a:pt x="10939" y="13562"/>
                    <a:pt x="10894" y="13427"/>
                  </a:cubicBezTo>
                  <a:lnTo>
                    <a:pt x="10593" y="12253"/>
                  </a:lnTo>
                  <a:lnTo>
                    <a:pt x="11782" y="11937"/>
                  </a:lnTo>
                  <a:cubicBezTo>
                    <a:pt x="11872" y="11907"/>
                    <a:pt x="11932" y="11847"/>
                    <a:pt x="11962" y="11757"/>
                  </a:cubicBezTo>
                  <a:lnTo>
                    <a:pt x="12414" y="10056"/>
                  </a:lnTo>
                  <a:lnTo>
                    <a:pt x="13662" y="8808"/>
                  </a:lnTo>
                  <a:cubicBezTo>
                    <a:pt x="13723" y="8747"/>
                    <a:pt x="13753" y="8657"/>
                    <a:pt x="13723" y="8567"/>
                  </a:cubicBezTo>
                  <a:lnTo>
                    <a:pt x="13707" y="8552"/>
                  </a:lnTo>
                  <a:lnTo>
                    <a:pt x="13241" y="6852"/>
                  </a:lnTo>
                  <a:lnTo>
                    <a:pt x="13707" y="5136"/>
                  </a:lnTo>
                  <a:cubicBezTo>
                    <a:pt x="13723" y="5061"/>
                    <a:pt x="13707" y="4956"/>
                    <a:pt x="13632" y="4896"/>
                  </a:cubicBezTo>
                  <a:lnTo>
                    <a:pt x="12383" y="3647"/>
                  </a:lnTo>
                  <a:lnTo>
                    <a:pt x="11932" y="1947"/>
                  </a:lnTo>
                  <a:cubicBezTo>
                    <a:pt x="11902" y="1871"/>
                    <a:pt x="11842" y="1796"/>
                    <a:pt x="11752" y="1766"/>
                  </a:cubicBezTo>
                  <a:lnTo>
                    <a:pt x="10051" y="1315"/>
                  </a:lnTo>
                  <a:lnTo>
                    <a:pt x="8803" y="66"/>
                  </a:lnTo>
                  <a:cubicBezTo>
                    <a:pt x="8757" y="20"/>
                    <a:pt x="8693" y="0"/>
                    <a:pt x="8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1581325" y="2065875"/>
              <a:ext cx="279500" cy="262875"/>
            </a:xfrm>
            <a:custGeom>
              <a:avLst/>
              <a:gdLst/>
              <a:ahLst/>
              <a:cxnLst/>
              <a:rect l="l" t="t" r="r" b="b"/>
              <a:pathLst>
                <a:path w="11180" h="10515" extrusionOk="0">
                  <a:moveTo>
                    <a:pt x="5793" y="1731"/>
                  </a:moveTo>
                  <a:cubicBezTo>
                    <a:pt x="5883" y="1731"/>
                    <a:pt x="5959" y="1791"/>
                    <a:pt x="5989" y="1866"/>
                  </a:cubicBezTo>
                  <a:cubicBezTo>
                    <a:pt x="6230" y="2694"/>
                    <a:pt x="6230" y="3386"/>
                    <a:pt x="5974" y="4048"/>
                  </a:cubicBezTo>
                  <a:cubicBezTo>
                    <a:pt x="5944" y="4123"/>
                    <a:pt x="5959" y="4213"/>
                    <a:pt x="6004" y="4274"/>
                  </a:cubicBezTo>
                  <a:cubicBezTo>
                    <a:pt x="6049" y="4349"/>
                    <a:pt x="6124" y="4394"/>
                    <a:pt x="6215" y="4394"/>
                  </a:cubicBezTo>
                  <a:lnTo>
                    <a:pt x="8095" y="4394"/>
                  </a:lnTo>
                  <a:cubicBezTo>
                    <a:pt x="8100" y="4394"/>
                    <a:pt x="8105" y="4394"/>
                    <a:pt x="8110" y="4394"/>
                  </a:cubicBezTo>
                  <a:cubicBezTo>
                    <a:pt x="8441" y="4394"/>
                    <a:pt x="8436" y="4906"/>
                    <a:pt x="8095" y="4921"/>
                  </a:cubicBezTo>
                  <a:lnTo>
                    <a:pt x="7448" y="4921"/>
                  </a:lnTo>
                  <a:cubicBezTo>
                    <a:pt x="7435" y="4919"/>
                    <a:pt x="7421" y="4918"/>
                    <a:pt x="7409" y="4918"/>
                  </a:cubicBezTo>
                  <a:cubicBezTo>
                    <a:pt x="7096" y="4918"/>
                    <a:pt x="7100" y="5418"/>
                    <a:pt x="7421" y="5418"/>
                  </a:cubicBezTo>
                  <a:cubicBezTo>
                    <a:pt x="7430" y="5418"/>
                    <a:pt x="7439" y="5418"/>
                    <a:pt x="7448" y="5417"/>
                  </a:cubicBezTo>
                  <a:lnTo>
                    <a:pt x="7915" y="5417"/>
                  </a:lnTo>
                  <a:cubicBezTo>
                    <a:pt x="8261" y="5417"/>
                    <a:pt x="8261" y="5944"/>
                    <a:pt x="7915" y="5944"/>
                  </a:cubicBezTo>
                  <a:lnTo>
                    <a:pt x="7448" y="5944"/>
                  </a:lnTo>
                  <a:cubicBezTo>
                    <a:pt x="7439" y="5943"/>
                    <a:pt x="7429" y="5943"/>
                    <a:pt x="7420" y="5943"/>
                  </a:cubicBezTo>
                  <a:cubicBezTo>
                    <a:pt x="7096" y="5943"/>
                    <a:pt x="7096" y="6441"/>
                    <a:pt x="7420" y="6441"/>
                  </a:cubicBezTo>
                  <a:cubicBezTo>
                    <a:pt x="7429" y="6441"/>
                    <a:pt x="7439" y="6441"/>
                    <a:pt x="7448" y="6440"/>
                  </a:cubicBezTo>
                  <a:lnTo>
                    <a:pt x="7749" y="6440"/>
                  </a:lnTo>
                  <a:cubicBezTo>
                    <a:pt x="8095" y="6440"/>
                    <a:pt x="8095" y="6967"/>
                    <a:pt x="7749" y="6967"/>
                  </a:cubicBezTo>
                  <a:lnTo>
                    <a:pt x="7283" y="6967"/>
                  </a:lnTo>
                  <a:cubicBezTo>
                    <a:pt x="7273" y="6966"/>
                    <a:pt x="7264" y="6966"/>
                    <a:pt x="7256" y="6966"/>
                  </a:cubicBezTo>
                  <a:cubicBezTo>
                    <a:pt x="6931" y="6966"/>
                    <a:pt x="6931" y="7480"/>
                    <a:pt x="7256" y="7480"/>
                  </a:cubicBezTo>
                  <a:cubicBezTo>
                    <a:pt x="7264" y="7480"/>
                    <a:pt x="7273" y="7479"/>
                    <a:pt x="7283" y="7478"/>
                  </a:cubicBezTo>
                  <a:lnTo>
                    <a:pt x="7539" y="7478"/>
                  </a:lnTo>
                  <a:cubicBezTo>
                    <a:pt x="7885" y="7478"/>
                    <a:pt x="7885" y="8005"/>
                    <a:pt x="7539" y="8005"/>
                  </a:cubicBezTo>
                  <a:lnTo>
                    <a:pt x="4785" y="8005"/>
                  </a:lnTo>
                  <a:cubicBezTo>
                    <a:pt x="4695" y="8005"/>
                    <a:pt x="4620" y="7975"/>
                    <a:pt x="4544" y="7915"/>
                  </a:cubicBezTo>
                  <a:cubicBezTo>
                    <a:pt x="4289" y="7734"/>
                    <a:pt x="3988" y="7614"/>
                    <a:pt x="3672" y="7599"/>
                  </a:cubicBezTo>
                  <a:lnTo>
                    <a:pt x="3672" y="4650"/>
                  </a:lnTo>
                  <a:cubicBezTo>
                    <a:pt x="3912" y="4409"/>
                    <a:pt x="4168" y="4183"/>
                    <a:pt x="4454" y="3988"/>
                  </a:cubicBezTo>
                  <a:cubicBezTo>
                    <a:pt x="5071" y="3536"/>
                    <a:pt x="5658" y="3100"/>
                    <a:pt x="5598" y="1942"/>
                  </a:cubicBezTo>
                  <a:cubicBezTo>
                    <a:pt x="5583" y="1881"/>
                    <a:pt x="5613" y="1836"/>
                    <a:pt x="5643" y="1791"/>
                  </a:cubicBezTo>
                  <a:cubicBezTo>
                    <a:pt x="5688" y="1746"/>
                    <a:pt x="5733" y="1731"/>
                    <a:pt x="5793" y="1731"/>
                  </a:cubicBezTo>
                  <a:close/>
                  <a:moveTo>
                    <a:pt x="3175" y="4213"/>
                  </a:moveTo>
                  <a:lnTo>
                    <a:pt x="3175" y="4620"/>
                  </a:lnTo>
                  <a:lnTo>
                    <a:pt x="3175" y="7885"/>
                  </a:lnTo>
                  <a:lnTo>
                    <a:pt x="3175" y="8140"/>
                  </a:lnTo>
                  <a:lnTo>
                    <a:pt x="1460" y="8140"/>
                  </a:lnTo>
                  <a:cubicBezTo>
                    <a:pt x="828" y="7313"/>
                    <a:pt x="497" y="6305"/>
                    <a:pt x="497" y="5267"/>
                  </a:cubicBezTo>
                  <a:cubicBezTo>
                    <a:pt x="497" y="4906"/>
                    <a:pt x="542" y="4559"/>
                    <a:pt x="617" y="4213"/>
                  </a:cubicBezTo>
                  <a:close/>
                  <a:moveTo>
                    <a:pt x="5267" y="1"/>
                  </a:moveTo>
                  <a:cubicBezTo>
                    <a:pt x="2889" y="1"/>
                    <a:pt x="813" y="1595"/>
                    <a:pt x="181" y="3897"/>
                  </a:cubicBezTo>
                  <a:cubicBezTo>
                    <a:pt x="76" y="4334"/>
                    <a:pt x="16" y="4800"/>
                    <a:pt x="16" y="5252"/>
                  </a:cubicBezTo>
                  <a:cubicBezTo>
                    <a:pt x="1" y="6455"/>
                    <a:pt x="407" y="7599"/>
                    <a:pt x="1159" y="8532"/>
                  </a:cubicBezTo>
                  <a:cubicBezTo>
                    <a:pt x="2204" y="9843"/>
                    <a:pt x="3736" y="10515"/>
                    <a:pt x="5277" y="10515"/>
                  </a:cubicBezTo>
                  <a:cubicBezTo>
                    <a:pt x="6598" y="10515"/>
                    <a:pt x="7925" y="10020"/>
                    <a:pt x="8953" y="9013"/>
                  </a:cubicBezTo>
                  <a:cubicBezTo>
                    <a:pt x="11180" y="6831"/>
                    <a:pt x="11029" y="3190"/>
                    <a:pt x="8637" y="1204"/>
                  </a:cubicBezTo>
                  <a:cubicBezTo>
                    <a:pt x="8585" y="1165"/>
                    <a:pt x="8532" y="1148"/>
                    <a:pt x="8482" y="1148"/>
                  </a:cubicBezTo>
                  <a:cubicBezTo>
                    <a:pt x="8282" y="1148"/>
                    <a:pt x="8129" y="1412"/>
                    <a:pt x="8321" y="1580"/>
                  </a:cubicBezTo>
                  <a:cubicBezTo>
                    <a:pt x="10397" y="3326"/>
                    <a:pt x="10623" y="6455"/>
                    <a:pt x="8787" y="8456"/>
                  </a:cubicBezTo>
                  <a:cubicBezTo>
                    <a:pt x="7849" y="9495"/>
                    <a:pt x="6564" y="10019"/>
                    <a:pt x="5274" y="10019"/>
                  </a:cubicBezTo>
                  <a:cubicBezTo>
                    <a:pt x="4061" y="10019"/>
                    <a:pt x="2845" y="9555"/>
                    <a:pt x="1911" y="8622"/>
                  </a:cubicBezTo>
                  <a:lnTo>
                    <a:pt x="3431" y="8622"/>
                  </a:lnTo>
                  <a:cubicBezTo>
                    <a:pt x="3566" y="8622"/>
                    <a:pt x="3687" y="8517"/>
                    <a:pt x="3687" y="8381"/>
                  </a:cubicBezTo>
                  <a:lnTo>
                    <a:pt x="3687" y="8095"/>
                  </a:lnTo>
                  <a:cubicBezTo>
                    <a:pt x="3882" y="8110"/>
                    <a:pt x="4078" y="8186"/>
                    <a:pt x="4244" y="8306"/>
                  </a:cubicBezTo>
                  <a:cubicBezTo>
                    <a:pt x="4394" y="8426"/>
                    <a:pt x="4590" y="8486"/>
                    <a:pt x="4785" y="8501"/>
                  </a:cubicBezTo>
                  <a:lnTo>
                    <a:pt x="7539" y="8501"/>
                  </a:lnTo>
                  <a:cubicBezTo>
                    <a:pt x="8140" y="8486"/>
                    <a:pt x="8501" y="7839"/>
                    <a:pt x="8201" y="7328"/>
                  </a:cubicBezTo>
                  <a:cubicBezTo>
                    <a:pt x="8532" y="7087"/>
                    <a:pt x="8607" y="6621"/>
                    <a:pt x="8381" y="6275"/>
                  </a:cubicBezTo>
                  <a:cubicBezTo>
                    <a:pt x="8577" y="6139"/>
                    <a:pt x="8682" y="5914"/>
                    <a:pt x="8682" y="5673"/>
                  </a:cubicBezTo>
                  <a:cubicBezTo>
                    <a:pt x="8682" y="5522"/>
                    <a:pt x="8637" y="5372"/>
                    <a:pt x="8562" y="5252"/>
                  </a:cubicBezTo>
                  <a:cubicBezTo>
                    <a:pt x="9133" y="4800"/>
                    <a:pt x="8817" y="3882"/>
                    <a:pt x="8095" y="3882"/>
                  </a:cubicBezTo>
                  <a:lnTo>
                    <a:pt x="6561" y="3882"/>
                  </a:lnTo>
                  <a:cubicBezTo>
                    <a:pt x="6741" y="3160"/>
                    <a:pt x="6711" y="2408"/>
                    <a:pt x="6470" y="1716"/>
                  </a:cubicBezTo>
                  <a:cubicBezTo>
                    <a:pt x="6380" y="1415"/>
                    <a:pt x="6094" y="1219"/>
                    <a:pt x="5793" y="1219"/>
                  </a:cubicBezTo>
                  <a:cubicBezTo>
                    <a:pt x="5387" y="1219"/>
                    <a:pt x="5056" y="1565"/>
                    <a:pt x="5086" y="1972"/>
                  </a:cubicBezTo>
                  <a:cubicBezTo>
                    <a:pt x="5131" y="2859"/>
                    <a:pt x="4740" y="3145"/>
                    <a:pt x="4138" y="3597"/>
                  </a:cubicBezTo>
                  <a:cubicBezTo>
                    <a:pt x="3988" y="3702"/>
                    <a:pt x="3837" y="3822"/>
                    <a:pt x="3672" y="3973"/>
                  </a:cubicBezTo>
                  <a:cubicBezTo>
                    <a:pt x="3672" y="3837"/>
                    <a:pt x="3551" y="3732"/>
                    <a:pt x="3416" y="3732"/>
                  </a:cubicBezTo>
                  <a:lnTo>
                    <a:pt x="753" y="3732"/>
                  </a:lnTo>
                  <a:cubicBezTo>
                    <a:pt x="1415" y="1806"/>
                    <a:pt x="3235" y="512"/>
                    <a:pt x="5267" y="512"/>
                  </a:cubicBezTo>
                  <a:lnTo>
                    <a:pt x="5267" y="497"/>
                  </a:lnTo>
                  <a:cubicBezTo>
                    <a:pt x="5959" y="497"/>
                    <a:pt x="6636" y="648"/>
                    <a:pt x="7268" y="948"/>
                  </a:cubicBezTo>
                  <a:cubicBezTo>
                    <a:pt x="7306" y="966"/>
                    <a:pt x="7343" y="974"/>
                    <a:pt x="7378" y="974"/>
                  </a:cubicBezTo>
                  <a:cubicBezTo>
                    <a:pt x="7614" y="974"/>
                    <a:pt x="7741" y="613"/>
                    <a:pt x="7478" y="482"/>
                  </a:cubicBezTo>
                  <a:cubicBezTo>
                    <a:pt x="6786" y="166"/>
                    <a:pt x="6034" y="1"/>
                    <a:pt x="5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51"/>
          <p:cNvGrpSpPr/>
          <p:nvPr/>
        </p:nvGrpSpPr>
        <p:grpSpPr>
          <a:xfrm>
            <a:off x="7716247" y="1449349"/>
            <a:ext cx="441600" cy="429100"/>
            <a:chOff x="231725" y="3046400"/>
            <a:chExt cx="441600" cy="429100"/>
          </a:xfrm>
        </p:grpSpPr>
        <p:sp>
          <p:nvSpPr>
            <p:cNvPr id="2413" name="Google Shape;2413;p51"/>
            <p:cNvSpPr/>
            <p:nvPr/>
          </p:nvSpPr>
          <p:spPr>
            <a:xfrm>
              <a:off x="364875" y="3143350"/>
              <a:ext cx="175675" cy="235300"/>
            </a:xfrm>
            <a:custGeom>
              <a:avLst/>
              <a:gdLst/>
              <a:ahLst/>
              <a:cxnLst/>
              <a:rect l="l" t="t" r="r" b="b"/>
              <a:pathLst>
                <a:path w="7027" h="9412" extrusionOk="0">
                  <a:moveTo>
                    <a:pt x="3515" y="1"/>
                  </a:moveTo>
                  <a:cubicBezTo>
                    <a:pt x="3003" y="1"/>
                    <a:pt x="2481" y="165"/>
                    <a:pt x="2032" y="519"/>
                  </a:cubicBezTo>
                  <a:cubicBezTo>
                    <a:pt x="677" y="1573"/>
                    <a:pt x="843" y="3679"/>
                    <a:pt x="2348" y="4522"/>
                  </a:cubicBezTo>
                  <a:cubicBezTo>
                    <a:pt x="948" y="5018"/>
                    <a:pt x="15" y="6342"/>
                    <a:pt x="15" y="7832"/>
                  </a:cubicBezTo>
                  <a:lnTo>
                    <a:pt x="15" y="8148"/>
                  </a:lnTo>
                  <a:cubicBezTo>
                    <a:pt x="0" y="8223"/>
                    <a:pt x="46" y="8298"/>
                    <a:pt x="121" y="8343"/>
                  </a:cubicBezTo>
                  <a:cubicBezTo>
                    <a:pt x="407" y="8554"/>
                    <a:pt x="708" y="8734"/>
                    <a:pt x="1039" y="8870"/>
                  </a:cubicBezTo>
                  <a:cubicBezTo>
                    <a:pt x="1085" y="8896"/>
                    <a:pt x="1130" y="8908"/>
                    <a:pt x="1171" y="8908"/>
                  </a:cubicBezTo>
                  <a:cubicBezTo>
                    <a:pt x="1409" y="8908"/>
                    <a:pt x="1531" y="8521"/>
                    <a:pt x="1249" y="8418"/>
                  </a:cubicBezTo>
                  <a:cubicBezTo>
                    <a:pt x="993" y="8298"/>
                    <a:pt x="738" y="8163"/>
                    <a:pt x="512" y="8012"/>
                  </a:cubicBezTo>
                  <a:lnTo>
                    <a:pt x="512" y="7817"/>
                  </a:lnTo>
                  <a:cubicBezTo>
                    <a:pt x="512" y="6162"/>
                    <a:pt x="1851" y="4807"/>
                    <a:pt x="3521" y="4807"/>
                  </a:cubicBezTo>
                  <a:cubicBezTo>
                    <a:pt x="5176" y="4807"/>
                    <a:pt x="6530" y="6162"/>
                    <a:pt x="6530" y="7817"/>
                  </a:cubicBezTo>
                  <a:lnTo>
                    <a:pt x="6530" y="8012"/>
                  </a:lnTo>
                  <a:cubicBezTo>
                    <a:pt x="5629" y="8610"/>
                    <a:pt x="4578" y="8917"/>
                    <a:pt x="3514" y="8917"/>
                  </a:cubicBezTo>
                  <a:cubicBezTo>
                    <a:pt x="3104" y="8917"/>
                    <a:pt x="2693" y="8872"/>
                    <a:pt x="2287" y="8780"/>
                  </a:cubicBezTo>
                  <a:cubicBezTo>
                    <a:pt x="2268" y="8776"/>
                    <a:pt x="2250" y="8774"/>
                    <a:pt x="2233" y="8774"/>
                  </a:cubicBezTo>
                  <a:cubicBezTo>
                    <a:pt x="1960" y="8774"/>
                    <a:pt x="1885" y="9190"/>
                    <a:pt x="2182" y="9261"/>
                  </a:cubicBezTo>
                  <a:cubicBezTo>
                    <a:pt x="2618" y="9366"/>
                    <a:pt x="3070" y="9411"/>
                    <a:pt x="3521" y="9411"/>
                  </a:cubicBezTo>
                  <a:cubicBezTo>
                    <a:pt x="4740" y="9411"/>
                    <a:pt x="5913" y="9050"/>
                    <a:pt x="6922" y="8358"/>
                  </a:cubicBezTo>
                  <a:cubicBezTo>
                    <a:pt x="6982" y="8298"/>
                    <a:pt x="7027" y="8223"/>
                    <a:pt x="7027" y="8148"/>
                  </a:cubicBezTo>
                  <a:lnTo>
                    <a:pt x="7027" y="7832"/>
                  </a:lnTo>
                  <a:cubicBezTo>
                    <a:pt x="7027" y="6342"/>
                    <a:pt x="6094" y="5018"/>
                    <a:pt x="4680" y="4522"/>
                  </a:cubicBezTo>
                  <a:cubicBezTo>
                    <a:pt x="5266" y="4191"/>
                    <a:pt x="5688" y="3634"/>
                    <a:pt x="5853" y="2987"/>
                  </a:cubicBezTo>
                  <a:cubicBezTo>
                    <a:pt x="5915" y="2784"/>
                    <a:pt x="5759" y="2653"/>
                    <a:pt x="5604" y="2653"/>
                  </a:cubicBezTo>
                  <a:cubicBezTo>
                    <a:pt x="5496" y="2653"/>
                    <a:pt x="5388" y="2718"/>
                    <a:pt x="5357" y="2867"/>
                  </a:cubicBezTo>
                  <a:cubicBezTo>
                    <a:pt x="5150" y="3721"/>
                    <a:pt x="4387" y="4311"/>
                    <a:pt x="3532" y="4311"/>
                  </a:cubicBezTo>
                  <a:cubicBezTo>
                    <a:pt x="3454" y="4311"/>
                    <a:pt x="3375" y="4306"/>
                    <a:pt x="3295" y="4296"/>
                  </a:cubicBezTo>
                  <a:cubicBezTo>
                    <a:pt x="2348" y="4191"/>
                    <a:pt x="1625" y="3393"/>
                    <a:pt x="1610" y="2430"/>
                  </a:cubicBezTo>
                  <a:cubicBezTo>
                    <a:pt x="1595" y="1482"/>
                    <a:pt x="2287" y="655"/>
                    <a:pt x="3235" y="519"/>
                  </a:cubicBezTo>
                  <a:cubicBezTo>
                    <a:pt x="3327" y="506"/>
                    <a:pt x="3417" y="500"/>
                    <a:pt x="3507" y="500"/>
                  </a:cubicBezTo>
                  <a:cubicBezTo>
                    <a:pt x="4351" y="500"/>
                    <a:pt x="5111" y="1059"/>
                    <a:pt x="5342" y="1889"/>
                  </a:cubicBezTo>
                  <a:cubicBezTo>
                    <a:pt x="5379" y="2025"/>
                    <a:pt x="5485" y="2085"/>
                    <a:pt x="5591" y="2085"/>
                  </a:cubicBezTo>
                  <a:cubicBezTo>
                    <a:pt x="5741" y="2085"/>
                    <a:pt x="5891" y="1963"/>
                    <a:pt x="5838" y="1768"/>
                  </a:cubicBezTo>
                  <a:cubicBezTo>
                    <a:pt x="5537" y="663"/>
                    <a:pt x="4544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231725" y="3046400"/>
              <a:ext cx="441600" cy="429100"/>
            </a:xfrm>
            <a:custGeom>
              <a:avLst/>
              <a:gdLst/>
              <a:ahLst/>
              <a:cxnLst/>
              <a:rect l="l" t="t" r="r" b="b"/>
              <a:pathLst>
                <a:path w="17664" h="17164" extrusionOk="0">
                  <a:moveTo>
                    <a:pt x="8847" y="485"/>
                  </a:moveTo>
                  <a:cubicBezTo>
                    <a:pt x="8983" y="485"/>
                    <a:pt x="9118" y="576"/>
                    <a:pt x="9103" y="756"/>
                  </a:cubicBezTo>
                  <a:lnTo>
                    <a:pt x="9103" y="2772"/>
                  </a:lnTo>
                  <a:cubicBezTo>
                    <a:pt x="9118" y="2953"/>
                    <a:pt x="8983" y="3043"/>
                    <a:pt x="8847" y="3043"/>
                  </a:cubicBezTo>
                  <a:cubicBezTo>
                    <a:pt x="8712" y="3043"/>
                    <a:pt x="8576" y="2953"/>
                    <a:pt x="8591" y="2772"/>
                  </a:cubicBezTo>
                  <a:lnTo>
                    <a:pt x="8591" y="756"/>
                  </a:lnTo>
                  <a:cubicBezTo>
                    <a:pt x="8576" y="576"/>
                    <a:pt x="8712" y="485"/>
                    <a:pt x="8847" y="485"/>
                  </a:cubicBezTo>
                  <a:close/>
                  <a:moveTo>
                    <a:pt x="3052" y="8338"/>
                  </a:moveTo>
                  <a:cubicBezTo>
                    <a:pt x="3376" y="8338"/>
                    <a:pt x="3376" y="8837"/>
                    <a:pt x="3052" y="8837"/>
                  </a:cubicBezTo>
                  <a:cubicBezTo>
                    <a:pt x="3043" y="8837"/>
                    <a:pt x="3034" y="8837"/>
                    <a:pt x="3024" y="8836"/>
                  </a:cubicBezTo>
                  <a:lnTo>
                    <a:pt x="1008" y="8836"/>
                  </a:lnTo>
                  <a:cubicBezTo>
                    <a:pt x="873" y="8836"/>
                    <a:pt x="753" y="8731"/>
                    <a:pt x="753" y="8580"/>
                  </a:cubicBezTo>
                  <a:cubicBezTo>
                    <a:pt x="753" y="8445"/>
                    <a:pt x="873" y="8339"/>
                    <a:pt x="1008" y="8339"/>
                  </a:cubicBezTo>
                  <a:lnTo>
                    <a:pt x="3024" y="8339"/>
                  </a:lnTo>
                  <a:cubicBezTo>
                    <a:pt x="3034" y="8339"/>
                    <a:pt x="3043" y="8338"/>
                    <a:pt x="3052" y="8338"/>
                  </a:cubicBezTo>
                  <a:close/>
                  <a:moveTo>
                    <a:pt x="16671" y="8339"/>
                  </a:moveTo>
                  <a:cubicBezTo>
                    <a:pt x="16972" y="8369"/>
                    <a:pt x="16972" y="8821"/>
                    <a:pt x="16671" y="8851"/>
                  </a:cubicBezTo>
                  <a:lnTo>
                    <a:pt x="14655" y="8851"/>
                  </a:lnTo>
                  <a:cubicBezTo>
                    <a:pt x="14339" y="8821"/>
                    <a:pt x="14339" y="8369"/>
                    <a:pt x="14655" y="8339"/>
                  </a:cubicBezTo>
                  <a:close/>
                  <a:moveTo>
                    <a:pt x="8847" y="14166"/>
                  </a:moveTo>
                  <a:cubicBezTo>
                    <a:pt x="8968" y="14166"/>
                    <a:pt x="9088" y="14245"/>
                    <a:pt x="9103" y="14403"/>
                  </a:cubicBezTo>
                  <a:lnTo>
                    <a:pt x="9103" y="16419"/>
                  </a:lnTo>
                  <a:cubicBezTo>
                    <a:pt x="9088" y="16569"/>
                    <a:pt x="8968" y="16645"/>
                    <a:pt x="8847" y="16645"/>
                  </a:cubicBezTo>
                  <a:cubicBezTo>
                    <a:pt x="8727" y="16645"/>
                    <a:pt x="8606" y="16569"/>
                    <a:pt x="8591" y="16419"/>
                  </a:cubicBezTo>
                  <a:lnTo>
                    <a:pt x="8591" y="14403"/>
                  </a:lnTo>
                  <a:cubicBezTo>
                    <a:pt x="8606" y="14245"/>
                    <a:pt x="8727" y="14166"/>
                    <a:pt x="8847" y="14166"/>
                  </a:cubicBezTo>
                  <a:close/>
                  <a:moveTo>
                    <a:pt x="8832" y="0"/>
                  </a:moveTo>
                  <a:cubicBezTo>
                    <a:pt x="8456" y="0"/>
                    <a:pt x="8080" y="252"/>
                    <a:pt x="8080" y="756"/>
                  </a:cubicBezTo>
                  <a:lnTo>
                    <a:pt x="8080" y="1674"/>
                  </a:lnTo>
                  <a:cubicBezTo>
                    <a:pt x="6064" y="1885"/>
                    <a:pt x="4243" y="2968"/>
                    <a:pt x="3100" y="4653"/>
                  </a:cubicBezTo>
                  <a:cubicBezTo>
                    <a:pt x="3024" y="4774"/>
                    <a:pt x="3055" y="4924"/>
                    <a:pt x="3175" y="4999"/>
                  </a:cubicBezTo>
                  <a:cubicBezTo>
                    <a:pt x="3215" y="5028"/>
                    <a:pt x="3261" y="5041"/>
                    <a:pt x="3308" y="5041"/>
                  </a:cubicBezTo>
                  <a:cubicBezTo>
                    <a:pt x="3385" y="5041"/>
                    <a:pt x="3465" y="5005"/>
                    <a:pt x="3521" y="4939"/>
                  </a:cubicBezTo>
                  <a:cubicBezTo>
                    <a:pt x="4559" y="3389"/>
                    <a:pt x="6229" y="2381"/>
                    <a:pt x="8080" y="2171"/>
                  </a:cubicBezTo>
                  <a:lnTo>
                    <a:pt x="8080" y="2772"/>
                  </a:lnTo>
                  <a:cubicBezTo>
                    <a:pt x="8080" y="3269"/>
                    <a:pt x="8456" y="3517"/>
                    <a:pt x="8832" y="3517"/>
                  </a:cubicBezTo>
                  <a:cubicBezTo>
                    <a:pt x="9208" y="3517"/>
                    <a:pt x="9584" y="3269"/>
                    <a:pt x="9584" y="2772"/>
                  </a:cubicBezTo>
                  <a:lnTo>
                    <a:pt x="9584" y="2171"/>
                  </a:lnTo>
                  <a:cubicBezTo>
                    <a:pt x="12548" y="2532"/>
                    <a:pt x="14881" y="4864"/>
                    <a:pt x="15242" y="7828"/>
                  </a:cubicBezTo>
                  <a:lnTo>
                    <a:pt x="14655" y="7828"/>
                  </a:lnTo>
                  <a:cubicBezTo>
                    <a:pt x="13647" y="7828"/>
                    <a:pt x="13647" y="9332"/>
                    <a:pt x="14655" y="9332"/>
                  </a:cubicBezTo>
                  <a:lnTo>
                    <a:pt x="15242" y="9332"/>
                  </a:lnTo>
                  <a:cubicBezTo>
                    <a:pt x="14881" y="12296"/>
                    <a:pt x="12548" y="14629"/>
                    <a:pt x="9584" y="14990"/>
                  </a:cubicBezTo>
                  <a:lnTo>
                    <a:pt x="9584" y="14403"/>
                  </a:lnTo>
                  <a:cubicBezTo>
                    <a:pt x="9584" y="13899"/>
                    <a:pt x="9208" y="13647"/>
                    <a:pt x="8832" y="13647"/>
                  </a:cubicBezTo>
                  <a:cubicBezTo>
                    <a:pt x="8456" y="13647"/>
                    <a:pt x="8080" y="13899"/>
                    <a:pt x="8080" y="14403"/>
                  </a:cubicBezTo>
                  <a:lnTo>
                    <a:pt x="8080" y="14990"/>
                  </a:lnTo>
                  <a:cubicBezTo>
                    <a:pt x="5131" y="14629"/>
                    <a:pt x="2799" y="12296"/>
                    <a:pt x="2438" y="9332"/>
                  </a:cubicBezTo>
                  <a:lnTo>
                    <a:pt x="3024" y="9332"/>
                  </a:lnTo>
                  <a:cubicBezTo>
                    <a:pt x="4017" y="9332"/>
                    <a:pt x="4017" y="7828"/>
                    <a:pt x="3024" y="7828"/>
                  </a:cubicBezTo>
                  <a:lnTo>
                    <a:pt x="2423" y="7828"/>
                  </a:lnTo>
                  <a:cubicBezTo>
                    <a:pt x="2498" y="7196"/>
                    <a:pt x="2663" y="6579"/>
                    <a:pt x="2934" y="5992"/>
                  </a:cubicBezTo>
                  <a:cubicBezTo>
                    <a:pt x="2993" y="5805"/>
                    <a:pt x="2840" y="5657"/>
                    <a:pt x="2684" y="5657"/>
                  </a:cubicBezTo>
                  <a:cubicBezTo>
                    <a:pt x="2602" y="5657"/>
                    <a:pt x="2520" y="5698"/>
                    <a:pt x="2468" y="5797"/>
                  </a:cubicBezTo>
                  <a:cubicBezTo>
                    <a:pt x="2182" y="6444"/>
                    <a:pt x="2001" y="7136"/>
                    <a:pt x="1926" y="7828"/>
                  </a:cubicBezTo>
                  <a:lnTo>
                    <a:pt x="1008" y="7828"/>
                  </a:lnTo>
                  <a:cubicBezTo>
                    <a:pt x="0" y="7828"/>
                    <a:pt x="0" y="9332"/>
                    <a:pt x="1008" y="9332"/>
                  </a:cubicBezTo>
                  <a:lnTo>
                    <a:pt x="1926" y="9332"/>
                  </a:lnTo>
                  <a:cubicBezTo>
                    <a:pt x="2272" y="12582"/>
                    <a:pt x="4845" y="15140"/>
                    <a:pt x="8080" y="15501"/>
                  </a:cubicBezTo>
                  <a:lnTo>
                    <a:pt x="8080" y="16419"/>
                  </a:lnTo>
                  <a:cubicBezTo>
                    <a:pt x="8080" y="16916"/>
                    <a:pt x="8456" y="17164"/>
                    <a:pt x="8832" y="17164"/>
                  </a:cubicBezTo>
                  <a:cubicBezTo>
                    <a:pt x="9208" y="17164"/>
                    <a:pt x="9584" y="16916"/>
                    <a:pt x="9584" y="16419"/>
                  </a:cubicBezTo>
                  <a:lnTo>
                    <a:pt x="9584" y="15501"/>
                  </a:lnTo>
                  <a:cubicBezTo>
                    <a:pt x="12834" y="15140"/>
                    <a:pt x="15392" y="12582"/>
                    <a:pt x="15753" y="9332"/>
                  </a:cubicBezTo>
                  <a:lnTo>
                    <a:pt x="16656" y="9332"/>
                  </a:lnTo>
                  <a:cubicBezTo>
                    <a:pt x="17664" y="9332"/>
                    <a:pt x="17664" y="7828"/>
                    <a:pt x="16656" y="7828"/>
                  </a:cubicBezTo>
                  <a:lnTo>
                    <a:pt x="15753" y="7828"/>
                  </a:lnTo>
                  <a:cubicBezTo>
                    <a:pt x="15392" y="4593"/>
                    <a:pt x="12834" y="2020"/>
                    <a:pt x="9584" y="1674"/>
                  </a:cubicBezTo>
                  <a:lnTo>
                    <a:pt x="9584" y="756"/>
                  </a:lnTo>
                  <a:cubicBezTo>
                    <a:pt x="9584" y="252"/>
                    <a:pt x="9208" y="0"/>
                    <a:pt x="8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65FAF4E-29C7-F6DD-5CBF-55A79DFFEBA1}"/>
              </a:ext>
            </a:extLst>
          </p:cNvPr>
          <p:cNvSpPr txBox="1"/>
          <p:nvPr/>
        </p:nvSpPr>
        <p:spPr>
          <a:xfrm>
            <a:off x="842121" y="2305024"/>
            <a:ext cx="3242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Böngészőben használható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Van telefonos alkalmazás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Látványos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Modern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F229F85-39E8-5FF7-EDED-8B01F662F739}"/>
              </a:ext>
            </a:extLst>
          </p:cNvPr>
          <p:cNvSpPr txBox="1"/>
          <p:nvPr/>
        </p:nvSpPr>
        <p:spPr>
          <a:xfrm>
            <a:off x="4684602" y="2221087"/>
            <a:ext cx="3617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Fiatal szoftver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Fizetős (11.25 $/hó)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Nincs ingyenes verziója (30 perces </a:t>
            </a:r>
            <a:r>
              <a:rPr lang="hu-HU" dirty="0" err="1">
                <a:latin typeface="Overpass Black" panose="020B0604020202020204" charset="-18"/>
              </a:rPr>
              <a:t>demo</a:t>
            </a:r>
            <a:r>
              <a:rPr lang="hu-HU" dirty="0">
                <a:latin typeface="Overpass Black" panose="020B0604020202020204" charset="-1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Mobil verzió nehezen kezelhető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DFB0113F-C823-7EDC-2DF5-06A094743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26" y="587534"/>
            <a:ext cx="7636437" cy="396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6162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51"/>
          <p:cNvSpPr txBox="1">
            <a:spLocks noGrp="1"/>
          </p:cNvSpPr>
          <p:nvPr>
            <p:ph type="ctrTitle" idx="8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nTask</a:t>
            </a:r>
            <a:endParaRPr dirty="0"/>
          </a:p>
        </p:txBody>
      </p:sp>
      <p:pic>
        <p:nvPicPr>
          <p:cNvPr id="2398" name="Google Shape;2398;p51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 rot="-531200" flipH="1">
            <a:off x="1560510" y="1307574"/>
            <a:ext cx="2616201" cy="7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0" name="Google Shape;2400;p51"/>
          <p:cNvPicPr preferRelativeResize="0"/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 rot="-460491" flipH="1">
            <a:off x="4997603" y="1299980"/>
            <a:ext cx="2616199" cy="7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1" name="Google Shape;2401;p51"/>
          <p:cNvSpPr txBox="1">
            <a:spLocks noGrp="1"/>
          </p:cNvSpPr>
          <p:nvPr>
            <p:ph type="title"/>
          </p:nvPr>
        </p:nvSpPr>
        <p:spPr>
          <a:xfrm>
            <a:off x="1698617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Előnyei</a:t>
            </a:r>
            <a:endParaRPr dirty="0"/>
          </a:p>
        </p:txBody>
      </p:sp>
      <p:sp>
        <p:nvSpPr>
          <p:cNvPr id="2402" name="Google Shape;2402;p51"/>
          <p:cNvSpPr txBox="1">
            <a:spLocks noGrp="1"/>
          </p:cNvSpPr>
          <p:nvPr>
            <p:ph type="subTitle" idx="1"/>
          </p:nvPr>
        </p:nvSpPr>
        <p:spPr>
          <a:xfrm>
            <a:off x="1698617" y="2015470"/>
            <a:ext cx="28671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03" name="Google Shape;2403;p51"/>
          <p:cNvSpPr txBox="1">
            <a:spLocks noGrp="1"/>
          </p:cNvSpPr>
          <p:nvPr>
            <p:ph type="title" idx="2"/>
          </p:nvPr>
        </p:nvSpPr>
        <p:spPr>
          <a:xfrm flipH="1">
            <a:off x="4593236" y="1400049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Gyengeségei</a:t>
            </a:r>
            <a:endParaRPr dirty="0"/>
          </a:p>
        </p:txBody>
      </p:sp>
      <p:grpSp>
        <p:nvGrpSpPr>
          <p:cNvPr id="2409" name="Google Shape;2409;p51"/>
          <p:cNvGrpSpPr/>
          <p:nvPr/>
        </p:nvGrpSpPr>
        <p:grpSpPr>
          <a:xfrm>
            <a:off x="992746" y="1449412"/>
            <a:ext cx="343825" cy="428975"/>
            <a:chOff x="1541450" y="2026250"/>
            <a:chExt cx="343825" cy="428975"/>
          </a:xfrm>
        </p:grpSpPr>
        <p:sp>
          <p:nvSpPr>
            <p:cNvPr id="2410" name="Google Shape;2410;p51"/>
            <p:cNvSpPr/>
            <p:nvPr/>
          </p:nvSpPr>
          <p:spPr>
            <a:xfrm>
              <a:off x="1541450" y="2026250"/>
              <a:ext cx="343825" cy="428975"/>
            </a:xfrm>
            <a:custGeom>
              <a:avLst/>
              <a:gdLst/>
              <a:ahLst/>
              <a:cxnLst/>
              <a:rect l="l" t="t" r="r" b="b"/>
              <a:pathLst>
                <a:path w="13753" h="17159" extrusionOk="0">
                  <a:moveTo>
                    <a:pt x="3642" y="12373"/>
                  </a:moveTo>
                  <a:lnTo>
                    <a:pt x="3672" y="12388"/>
                  </a:lnTo>
                  <a:lnTo>
                    <a:pt x="4921" y="13637"/>
                  </a:lnTo>
                  <a:cubicBezTo>
                    <a:pt x="4966" y="13682"/>
                    <a:pt x="5041" y="13697"/>
                    <a:pt x="5101" y="13697"/>
                  </a:cubicBezTo>
                  <a:cubicBezTo>
                    <a:pt x="5109" y="13705"/>
                    <a:pt x="5120" y="13709"/>
                    <a:pt x="5131" y="13709"/>
                  </a:cubicBezTo>
                  <a:cubicBezTo>
                    <a:pt x="5143" y="13709"/>
                    <a:pt x="5154" y="13705"/>
                    <a:pt x="5161" y="13697"/>
                  </a:cubicBezTo>
                  <a:lnTo>
                    <a:pt x="6079" y="13457"/>
                  </a:lnTo>
                  <a:lnTo>
                    <a:pt x="6079" y="13457"/>
                  </a:lnTo>
                  <a:lnTo>
                    <a:pt x="5282" y="16406"/>
                  </a:lnTo>
                  <a:lnTo>
                    <a:pt x="4334" y="15368"/>
                  </a:lnTo>
                  <a:cubicBezTo>
                    <a:pt x="4289" y="15312"/>
                    <a:pt x="4220" y="15281"/>
                    <a:pt x="4150" y="15281"/>
                  </a:cubicBezTo>
                  <a:cubicBezTo>
                    <a:pt x="4126" y="15281"/>
                    <a:pt x="4101" y="15285"/>
                    <a:pt x="4078" y="15292"/>
                  </a:cubicBezTo>
                  <a:lnTo>
                    <a:pt x="2739" y="15714"/>
                  </a:lnTo>
                  <a:lnTo>
                    <a:pt x="2739" y="15714"/>
                  </a:lnTo>
                  <a:lnTo>
                    <a:pt x="3642" y="12373"/>
                  </a:lnTo>
                  <a:close/>
                  <a:moveTo>
                    <a:pt x="8625" y="0"/>
                  </a:moveTo>
                  <a:cubicBezTo>
                    <a:pt x="8604" y="0"/>
                    <a:pt x="8583" y="2"/>
                    <a:pt x="8562" y="6"/>
                  </a:cubicBezTo>
                  <a:lnTo>
                    <a:pt x="6862" y="472"/>
                  </a:lnTo>
                  <a:lnTo>
                    <a:pt x="5146" y="6"/>
                  </a:lnTo>
                  <a:cubicBezTo>
                    <a:pt x="5129" y="2"/>
                    <a:pt x="5111" y="1"/>
                    <a:pt x="5092" y="1"/>
                  </a:cubicBezTo>
                  <a:cubicBezTo>
                    <a:pt x="5026" y="1"/>
                    <a:pt x="4952" y="23"/>
                    <a:pt x="4906" y="81"/>
                  </a:cubicBezTo>
                  <a:lnTo>
                    <a:pt x="3657" y="1330"/>
                  </a:lnTo>
                  <a:lnTo>
                    <a:pt x="1957" y="1781"/>
                  </a:lnTo>
                  <a:cubicBezTo>
                    <a:pt x="1881" y="1811"/>
                    <a:pt x="1806" y="1871"/>
                    <a:pt x="1776" y="1962"/>
                  </a:cubicBezTo>
                  <a:lnTo>
                    <a:pt x="1325" y="3662"/>
                  </a:lnTo>
                  <a:lnTo>
                    <a:pt x="76" y="4911"/>
                  </a:lnTo>
                  <a:cubicBezTo>
                    <a:pt x="16" y="4971"/>
                    <a:pt x="1" y="5061"/>
                    <a:pt x="16" y="5151"/>
                  </a:cubicBezTo>
                  <a:lnTo>
                    <a:pt x="467" y="6852"/>
                  </a:lnTo>
                  <a:lnTo>
                    <a:pt x="196" y="7920"/>
                  </a:lnTo>
                  <a:cubicBezTo>
                    <a:pt x="143" y="8108"/>
                    <a:pt x="291" y="8232"/>
                    <a:pt x="439" y="8232"/>
                  </a:cubicBezTo>
                  <a:cubicBezTo>
                    <a:pt x="540" y="8232"/>
                    <a:pt x="641" y="8174"/>
                    <a:pt x="678" y="8040"/>
                  </a:cubicBezTo>
                  <a:lnTo>
                    <a:pt x="979" y="6912"/>
                  </a:lnTo>
                  <a:cubicBezTo>
                    <a:pt x="994" y="6867"/>
                    <a:pt x="994" y="6822"/>
                    <a:pt x="979" y="6791"/>
                  </a:cubicBezTo>
                  <a:lnTo>
                    <a:pt x="542" y="5151"/>
                  </a:lnTo>
                  <a:lnTo>
                    <a:pt x="1731" y="3963"/>
                  </a:lnTo>
                  <a:cubicBezTo>
                    <a:pt x="1761" y="3933"/>
                    <a:pt x="1791" y="3888"/>
                    <a:pt x="1791" y="3858"/>
                  </a:cubicBezTo>
                  <a:lnTo>
                    <a:pt x="2228" y="2218"/>
                  </a:lnTo>
                  <a:lnTo>
                    <a:pt x="3852" y="1781"/>
                  </a:lnTo>
                  <a:cubicBezTo>
                    <a:pt x="3898" y="1766"/>
                    <a:pt x="3943" y="1751"/>
                    <a:pt x="3973" y="1721"/>
                  </a:cubicBezTo>
                  <a:lnTo>
                    <a:pt x="5161" y="532"/>
                  </a:lnTo>
                  <a:lnTo>
                    <a:pt x="6786" y="954"/>
                  </a:lnTo>
                  <a:cubicBezTo>
                    <a:pt x="6809" y="961"/>
                    <a:pt x="6832" y="965"/>
                    <a:pt x="6854" y="965"/>
                  </a:cubicBezTo>
                  <a:cubicBezTo>
                    <a:pt x="6877" y="965"/>
                    <a:pt x="6899" y="961"/>
                    <a:pt x="6922" y="954"/>
                  </a:cubicBezTo>
                  <a:lnTo>
                    <a:pt x="8547" y="517"/>
                  </a:lnTo>
                  <a:lnTo>
                    <a:pt x="9735" y="1706"/>
                  </a:lnTo>
                  <a:cubicBezTo>
                    <a:pt x="9781" y="1751"/>
                    <a:pt x="9811" y="1766"/>
                    <a:pt x="9856" y="1781"/>
                  </a:cubicBezTo>
                  <a:lnTo>
                    <a:pt x="11481" y="2218"/>
                  </a:lnTo>
                  <a:lnTo>
                    <a:pt x="11917" y="3842"/>
                  </a:lnTo>
                  <a:cubicBezTo>
                    <a:pt x="11932" y="3888"/>
                    <a:pt x="11947" y="3918"/>
                    <a:pt x="11992" y="3948"/>
                  </a:cubicBezTo>
                  <a:lnTo>
                    <a:pt x="13181" y="5151"/>
                  </a:lnTo>
                  <a:lnTo>
                    <a:pt x="12760" y="6776"/>
                  </a:lnTo>
                  <a:cubicBezTo>
                    <a:pt x="12745" y="6822"/>
                    <a:pt x="12745" y="6867"/>
                    <a:pt x="12760" y="6912"/>
                  </a:cubicBezTo>
                  <a:lnTo>
                    <a:pt x="13196" y="8537"/>
                  </a:lnTo>
                  <a:lnTo>
                    <a:pt x="12007" y="9725"/>
                  </a:lnTo>
                  <a:cubicBezTo>
                    <a:pt x="11962" y="9755"/>
                    <a:pt x="11947" y="9801"/>
                    <a:pt x="11932" y="9846"/>
                  </a:cubicBezTo>
                  <a:lnTo>
                    <a:pt x="11496" y="11471"/>
                  </a:lnTo>
                  <a:lnTo>
                    <a:pt x="9856" y="11907"/>
                  </a:lnTo>
                  <a:cubicBezTo>
                    <a:pt x="9826" y="11922"/>
                    <a:pt x="9781" y="11937"/>
                    <a:pt x="9750" y="11982"/>
                  </a:cubicBezTo>
                  <a:lnTo>
                    <a:pt x="8562" y="13171"/>
                  </a:lnTo>
                  <a:lnTo>
                    <a:pt x="6922" y="12735"/>
                  </a:lnTo>
                  <a:cubicBezTo>
                    <a:pt x="6899" y="12727"/>
                    <a:pt x="6877" y="12723"/>
                    <a:pt x="6854" y="12723"/>
                  </a:cubicBezTo>
                  <a:cubicBezTo>
                    <a:pt x="6832" y="12723"/>
                    <a:pt x="6809" y="12727"/>
                    <a:pt x="6786" y="12735"/>
                  </a:cubicBezTo>
                  <a:lnTo>
                    <a:pt x="5161" y="13171"/>
                  </a:lnTo>
                  <a:lnTo>
                    <a:pt x="3973" y="11982"/>
                  </a:lnTo>
                  <a:cubicBezTo>
                    <a:pt x="3943" y="11952"/>
                    <a:pt x="3898" y="11922"/>
                    <a:pt x="3852" y="11922"/>
                  </a:cubicBezTo>
                  <a:lnTo>
                    <a:pt x="3521" y="11832"/>
                  </a:lnTo>
                  <a:lnTo>
                    <a:pt x="2228" y="11486"/>
                  </a:lnTo>
                  <a:lnTo>
                    <a:pt x="1791" y="9846"/>
                  </a:lnTo>
                  <a:cubicBezTo>
                    <a:pt x="1776" y="9816"/>
                    <a:pt x="1761" y="9771"/>
                    <a:pt x="1731" y="9740"/>
                  </a:cubicBezTo>
                  <a:lnTo>
                    <a:pt x="888" y="8898"/>
                  </a:lnTo>
                  <a:cubicBezTo>
                    <a:pt x="832" y="8842"/>
                    <a:pt x="770" y="8818"/>
                    <a:pt x="710" y="8818"/>
                  </a:cubicBezTo>
                  <a:cubicBezTo>
                    <a:pt x="512" y="8818"/>
                    <a:pt x="343" y="9074"/>
                    <a:pt x="527" y="9259"/>
                  </a:cubicBezTo>
                  <a:lnTo>
                    <a:pt x="1325" y="10056"/>
                  </a:lnTo>
                  <a:lnTo>
                    <a:pt x="1791" y="11757"/>
                  </a:lnTo>
                  <a:cubicBezTo>
                    <a:pt x="1806" y="11847"/>
                    <a:pt x="1881" y="11907"/>
                    <a:pt x="1972" y="11937"/>
                  </a:cubicBezTo>
                  <a:lnTo>
                    <a:pt x="3160" y="12253"/>
                  </a:lnTo>
                  <a:lnTo>
                    <a:pt x="2137" y="16030"/>
                  </a:lnTo>
                  <a:cubicBezTo>
                    <a:pt x="2099" y="16197"/>
                    <a:pt x="2226" y="16343"/>
                    <a:pt x="2377" y="16343"/>
                  </a:cubicBezTo>
                  <a:cubicBezTo>
                    <a:pt x="2402" y="16343"/>
                    <a:pt x="2428" y="16339"/>
                    <a:pt x="2453" y="16330"/>
                  </a:cubicBezTo>
                  <a:lnTo>
                    <a:pt x="4078" y="15819"/>
                  </a:lnTo>
                  <a:lnTo>
                    <a:pt x="5222" y="17083"/>
                  </a:lnTo>
                  <a:cubicBezTo>
                    <a:pt x="5267" y="17128"/>
                    <a:pt x="5342" y="17158"/>
                    <a:pt x="5417" y="17158"/>
                  </a:cubicBezTo>
                  <a:lnTo>
                    <a:pt x="5477" y="17158"/>
                  </a:lnTo>
                  <a:cubicBezTo>
                    <a:pt x="5568" y="17143"/>
                    <a:pt x="5628" y="17068"/>
                    <a:pt x="5658" y="16977"/>
                  </a:cubicBezTo>
                  <a:lnTo>
                    <a:pt x="6636" y="13306"/>
                  </a:lnTo>
                  <a:lnTo>
                    <a:pt x="6877" y="13246"/>
                  </a:lnTo>
                  <a:lnTo>
                    <a:pt x="7102" y="13306"/>
                  </a:lnTo>
                  <a:lnTo>
                    <a:pt x="8080" y="16977"/>
                  </a:lnTo>
                  <a:cubicBezTo>
                    <a:pt x="8110" y="17068"/>
                    <a:pt x="8171" y="17143"/>
                    <a:pt x="8276" y="17158"/>
                  </a:cubicBezTo>
                  <a:lnTo>
                    <a:pt x="8321" y="17158"/>
                  </a:lnTo>
                  <a:cubicBezTo>
                    <a:pt x="8396" y="17158"/>
                    <a:pt x="8472" y="17128"/>
                    <a:pt x="8517" y="17083"/>
                  </a:cubicBezTo>
                  <a:lnTo>
                    <a:pt x="9660" y="15819"/>
                  </a:lnTo>
                  <a:lnTo>
                    <a:pt x="11285" y="16330"/>
                  </a:lnTo>
                  <a:cubicBezTo>
                    <a:pt x="11310" y="16341"/>
                    <a:pt x="11339" y="16346"/>
                    <a:pt x="11368" y="16346"/>
                  </a:cubicBezTo>
                  <a:cubicBezTo>
                    <a:pt x="11426" y="16346"/>
                    <a:pt x="11486" y="16325"/>
                    <a:pt x="11526" y="16285"/>
                  </a:cubicBezTo>
                  <a:cubicBezTo>
                    <a:pt x="11601" y="16210"/>
                    <a:pt x="11616" y="16120"/>
                    <a:pt x="11601" y="16030"/>
                  </a:cubicBezTo>
                  <a:lnTo>
                    <a:pt x="11195" y="14510"/>
                  </a:lnTo>
                  <a:cubicBezTo>
                    <a:pt x="11164" y="14364"/>
                    <a:pt x="11058" y="14302"/>
                    <a:pt x="10950" y="14302"/>
                  </a:cubicBezTo>
                  <a:cubicBezTo>
                    <a:pt x="10790" y="14302"/>
                    <a:pt x="10626" y="14439"/>
                    <a:pt x="10698" y="14645"/>
                  </a:cubicBezTo>
                  <a:lnTo>
                    <a:pt x="10999" y="15714"/>
                  </a:lnTo>
                  <a:lnTo>
                    <a:pt x="9660" y="15292"/>
                  </a:lnTo>
                  <a:cubicBezTo>
                    <a:pt x="9637" y="15285"/>
                    <a:pt x="9612" y="15281"/>
                    <a:pt x="9588" y="15281"/>
                  </a:cubicBezTo>
                  <a:cubicBezTo>
                    <a:pt x="9518" y="15281"/>
                    <a:pt x="9449" y="15312"/>
                    <a:pt x="9404" y="15368"/>
                  </a:cubicBezTo>
                  <a:lnTo>
                    <a:pt x="8456" y="16406"/>
                  </a:lnTo>
                  <a:lnTo>
                    <a:pt x="7659" y="13442"/>
                  </a:lnTo>
                  <a:lnTo>
                    <a:pt x="8592" y="13697"/>
                  </a:lnTo>
                  <a:cubicBezTo>
                    <a:pt x="8607" y="13700"/>
                    <a:pt x="8623" y="13701"/>
                    <a:pt x="8638" y="13701"/>
                  </a:cubicBezTo>
                  <a:cubicBezTo>
                    <a:pt x="8712" y="13701"/>
                    <a:pt x="8783" y="13672"/>
                    <a:pt x="8833" y="13622"/>
                  </a:cubicBezTo>
                  <a:lnTo>
                    <a:pt x="10081" y="12373"/>
                  </a:lnTo>
                  <a:lnTo>
                    <a:pt x="10096" y="12373"/>
                  </a:lnTo>
                  <a:lnTo>
                    <a:pt x="10412" y="13547"/>
                  </a:lnTo>
                  <a:cubicBezTo>
                    <a:pt x="10443" y="13667"/>
                    <a:pt x="10548" y="13743"/>
                    <a:pt x="10653" y="13743"/>
                  </a:cubicBezTo>
                  <a:lnTo>
                    <a:pt x="10728" y="13743"/>
                  </a:lnTo>
                  <a:cubicBezTo>
                    <a:pt x="10864" y="13697"/>
                    <a:pt x="10939" y="13562"/>
                    <a:pt x="10894" y="13427"/>
                  </a:cubicBezTo>
                  <a:lnTo>
                    <a:pt x="10593" y="12253"/>
                  </a:lnTo>
                  <a:lnTo>
                    <a:pt x="11782" y="11937"/>
                  </a:lnTo>
                  <a:cubicBezTo>
                    <a:pt x="11872" y="11907"/>
                    <a:pt x="11932" y="11847"/>
                    <a:pt x="11962" y="11757"/>
                  </a:cubicBezTo>
                  <a:lnTo>
                    <a:pt x="12414" y="10056"/>
                  </a:lnTo>
                  <a:lnTo>
                    <a:pt x="13662" y="8808"/>
                  </a:lnTo>
                  <a:cubicBezTo>
                    <a:pt x="13723" y="8747"/>
                    <a:pt x="13753" y="8657"/>
                    <a:pt x="13723" y="8567"/>
                  </a:cubicBezTo>
                  <a:lnTo>
                    <a:pt x="13707" y="8552"/>
                  </a:lnTo>
                  <a:lnTo>
                    <a:pt x="13241" y="6852"/>
                  </a:lnTo>
                  <a:lnTo>
                    <a:pt x="13707" y="5136"/>
                  </a:lnTo>
                  <a:cubicBezTo>
                    <a:pt x="13723" y="5061"/>
                    <a:pt x="13707" y="4956"/>
                    <a:pt x="13632" y="4896"/>
                  </a:cubicBezTo>
                  <a:lnTo>
                    <a:pt x="12383" y="3647"/>
                  </a:lnTo>
                  <a:lnTo>
                    <a:pt x="11932" y="1947"/>
                  </a:lnTo>
                  <a:cubicBezTo>
                    <a:pt x="11902" y="1871"/>
                    <a:pt x="11842" y="1796"/>
                    <a:pt x="11752" y="1766"/>
                  </a:cubicBezTo>
                  <a:lnTo>
                    <a:pt x="10051" y="1315"/>
                  </a:lnTo>
                  <a:lnTo>
                    <a:pt x="8803" y="66"/>
                  </a:lnTo>
                  <a:cubicBezTo>
                    <a:pt x="8757" y="20"/>
                    <a:pt x="8693" y="0"/>
                    <a:pt x="8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1581325" y="2065875"/>
              <a:ext cx="279500" cy="262875"/>
            </a:xfrm>
            <a:custGeom>
              <a:avLst/>
              <a:gdLst/>
              <a:ahLst/>
              <a:cxnLst/>
              <a:rect l="l" t="t" r="r" b="b"/>
              <a:pathLst>
                <a:path w="11180" h="10515" extrusionOk="0">
                  <a:moveTo>
                    <a:pt x="5793" y="1731"/>
                  </a:moveTo>
                  <a:cubicBezTo>
                    <a:pt x="5883" y="1731"/>
                    <a:pt x="5959" y="1791"/>
                    <a:pt x="5989" y="1866"/>
                  </a:cubicBezTo>
                  <a:cubicBezTo>
                    <a:pt x="6230" y="2694"/>
                    <a:pt x="6230" y="3386"/>
                    <a:pt x="5974" y="4048"/>
                  </a:cubicBezTo>
                  <a:cubicBezTo>
                    <a:pt x="5944" y="4123"/>
                    <a:pt x="5959" y="4213"/>
                    <a:pt x="6004" y="4274"/>
                  </a:cubicBezTo>
                  <a:cubicBezTo>
                    <a:pt x="6049" y="4349"/>
                    <a:pt x="6124" y="4394"/>
                    <a:pt x="6215" y="4394"/>
                  </a:cubicBezTo>
                  <a:lnTo>
                    <a:pt x="8095" y="4394"/>
                  </a:lnTo>
                  <a:cubicBezTo>
                    <a:pt x="8100" y="4394"/>
                    <a:pt x="8105" y="4394"/>
                    <a:pt x="8110" y="4394"/>
                  </a:cubicBezTo>
                  <a:cubicBezTo>
                    <a:pt x="8441" y="4394"/>
                    <a:pt x="8436" y="4906"/>
                    <a:pt x="8095" y="4921"/>
                  </a:cubicBezTo>
                  <a:lnTo>
                    <a:pt x="7448" y="4921"/>
                  </a:lnTo>
                  <a:cubicBezTo>
                    <a:pt x="7435" y="4919"/>
                    <a:pt x="7421" y="4918"/>
                    <a:pt x="7409" y="4918"/>
                  </a:cubicBezTo>
                  <a:cubicBezTo>
                    <a:pt x="7096" y="4918"/>
                    <a:pt x="7100" y="5418"/>
                    <a:pt x="7421" y="5418"/>
                  </a:cubicBezTo>
                  <a:cubicBezTo>
                    <a:pt x="7430" y="5418"/>
                    <a:pt x="7439" y="5418"/>
                    <a:pt x="7448" y="5417"/>
                  </a:cubicBezTo>
                  <a:lnTo>
                    <a:pt x="7915" y="5417"/>
                  </a:lnTo>
                  <a:cubicBezTo>
                    <a:pt x="8261" y="5417"/>
                    <a:pt x="8261" y="5944"/>
                    <a:pt x="7915" y="5944"/>
                  </a:cubicBezTo>
                  <a:lnTo>
                    <a:pt x="7448" y="5944"/>
                  </a:lnTo>
                  <a:cubicBezTo>
                    <a:pt x="7439" y="5943"/>
                    <a:pt x="7429" y="5943"/>
                    <a:pt x="7420" y="5943"/>
                  </a:cubicBezTo>
                  <a:cubicBezTo>
                    <a:pt x="7096" y="5943"/>
                    <a:pt x="7096" y="6441"/>
                    <a:pt x="7420" y="6441"/>
                  </a:cubicBezTo>
                  <a:cubicBezTo>
                    <a:pt x="7429" y="6441"/>
                    <a:pt x="7439" y="6441"/>
                    <a:pt x="7448" y="6440"/>
                  </a:cubicBezTo>
                  <a:lnTo>
                    <a:pt x="7749" y="6440"/>
                  </a:lnTo>
                  <a:cubicBezTo>
                    <a:pt x="8095" y="6440"/>
                    <a:pt x="8095" y="6967"/>
                    <a:pt x="7749" y="6967"/>
                  </a:cubicBezTo>
                  <a:lnTo>
                    <a:pt x="7283" y="6967"/>
                  </a:lnTo>
                  <a:cubicBezTo>
                    <a:pt x="7273" y="6966"/>
                    <a:pt x="7264" y="6966"/>
                    <a:pt x="7256" y="6966"/>
                  </a:cubicBezTo>
                  <a:cubicBezTo>
                    <a:pt x="6931" y="6966"/>
                    <a:pt x="6931" y="7480"/>
                    <a:pt x="7256" y="7480"/>
                  </a:cubicBezTo>
                  <a:cubicBezTo>
                    <a:pt x="7264" y="7480"/>
                    <a:pt x="7273" y="7479"/>
                    <a:pt x="7283" y="7478"/>
                  </a:cubicBezTo>
                  <a:lnTo>
                    <a:pt x="7539" y="7478"/>
                  </a:lnTo>
                  <a:cubicBezTo>
                    <a:pt x="7885" y="7478"/>
                    <a:pt x="7885" y="8005"/>
                    <a:pt x="7539" y="8005"/>
                  </a:cubicBezTo>
                  <a:lnTo>
                    <a:pt x="4785" y="8005"/>
                  </a:lnTo>
                  <a:cubicBezTo>
                    <a:pt x="4695" y="8005"/>
                    <a:pt x="4620" y="7975"/>
                    <a:pt x="4544" y="7915"/>
                  </a:cubicBezTo>
                  <a:cubicBezTo>
                    <a:pt x="4289" y="7734"/>
                    <a:pt x="3988" y="7614"/>
                    <a:pt x="3672" y="7599"/>
                  </a:cubicBezTo>
                  <a:lnTo>
                    <a:pt x="3672" y="4650"/>
                  </a:lnTo>
                  <a:cubicBezTo>
                    <a:pt x="3912" y="4409"/>
                    <a:pt x="4168" y="4183"/>
                    <a:pt x="4454" y="3988"/>
                  </a:cubicBezTo>
                  <a:cubicBezTo>
                    <a:pt x="5071" y="3536"/>
                    <a:pt x="5658" y="3100"/>
                    <a:pt x="5598" y="1942"/>
                  </a:cubicBezTo>
                  <a:cubicBezTo>
                    <a:pt x="5583" y="1881"/>
                    <a:pt x="5613" y="1836"/>
                    <a:pt x="5643" y="1791"/>
                  </a:cubicBezTo>
                  <a:cubicBezTo>
                    <a:pt x="5688" y="1746"/>
                    <a:pt x="5733" y="1731"/>
                    <a:pt x="5793" y="1731"/>
                  </a:cubicBezTo>
                  <a:close/>
                  <a:moveTo>
                    <a:pt x="3175" y="4213"/>
                  </a:moveTo>
                  <a:lnTo>
                    <a:pt x="3175" y="4620"/>
                  </a:lnTo>
                  <a:lnTo>
                    <a:pt x="3175" y="7885"/>
                  </a:lnTo>
                  <a:lnTo>
                    <a:pt x="3175" y="8140"/>
                  </a:lnTo>
                  <a:lnTo>
                    <a:pt x="1460" y="8140"/>
                  </a:lnTo>
                  <a:cubicBezTo>
                    <a:pt x="828" y="7313"/>
                    <a:pt x="497" y="6305"/>
                    <a:pt x="497" y="5267"/>
                  </a:cubicBezTo>
                  <a:cubicBezTo>
                    <a:pt x="497" y="4906"/>
                    <a:pt x="542" y="4559"/>
                    <a:pt x="617" y="4213"/>
                  </a:cubicBezTo>
                  <a:close/>
                  <a:moveTo>
                    <a:pt x="5267" y="1"/>
                  </a:moveTo>
                  <a:cubicBezTo>
                    <a:pt x="2889" y="1"/>
                    <a:pt x="813" y="1595"/>
                    <a:pt x="181" y="3897"/>
                  </a:cubicBezTo>
                  <a:cubicBezTo>
                    <a:pt x="76" y="4334"/>
                    <a:pt x="16" y="4800"/>
                    <a:pt x="16" y="5252"/>
                  </a:cubicBezTo>
                  <a:cubicBezTo>
                    <a:pt x="1" y="6455"/>
                    <a:pt x="407" y="7599"/>
                    <a:pt x="1159" y="8532"/>
                  </a:cubicBezTo>
                  <a:cubicBezTo>
                    <a:pt x="2204" y="9843"/>
                    <a:pt x="3736" y="10515"/>
                    <a:pt x="5277" y="10515"/>
                  </a:cubicBezTo>
                  <a:cubicBezTo>
                    <a:pt x="6598" y="10515"/>
                    <a:pt x="7925" y="10020"/>
                    <a:pt x="8953" y="9013"/>
                  </a:cubicBezTo>
                  <a:cubicBezTo>
                    <a:pt x="11180" y="6831"/>
                    <a:pt x="11029" y="3190"/>
                    <a:pt x="8637" y="1204"/>
                  </a:cubicBezTo>
                  <a:cubicBezTo>
                    <a:pt x="8585" y="1165"/>
                    <a:pt x="8532" y="1148"/>
                    <a:pt x="8482" y="1148"/>
                  </a:cubicBezTo>
                  <a:cubicBezTo>
                    <a:pt x="8282" y="1148"/>
                    <a:pt x="8129" y="1412"/>
                    <a:pt x="8321" y="1580"/>
                  </a:cubicBezTo>
                  <a:cubicBezTo>
                    <a:pt x="10397" y="3326"/>
                    <a:pt x="10623" y="6455"/>
                    <a:pt x="8787" y="8456"/>
                  </a:cubicBezTo>
                  <a:cubicBezTo>
                    <a:pt x="7849" y="9495"/>
                    <a:pt x="6564" y="10019"/>
                    <a:pt x="5274" y="10019"/>
                  </a:cubicBezTo>
                  <a:cubicBezTo>
                    <a:pt x="4061" y="10019"/>
                    <a:pt x="2845" y="9555"/>
                    <a:pt x="1911" y="8622"/>
                  </a:cubicBezTo>
                  <a:lnTo>
                    <a:pt x="3431" y="8622"/>
                  </a:lnTo>
                  <a:cubicBezTo>
                    <a:pt x="3566" y="8622"/>
                    <a:pt x="3687" y="8517"/>
                    <a:pt x="3687" y="8381"/>
                  </a:cubicBezTo>
                  <a:lnTo>
                    <a:pt x="3687" y="8095"/>
                  </a:lnTo>
                  <a:cubicBezTo>
                    <a:pt x="3882" y="8110"/>
                    <a:pt x="4078" y="8186"/>
                    <a:pt x="4244" y="8306"/>
                  </a:cubicBezTo>
                  <a:cubicBezTo>
                    <a:pt x="4394" y="8426"/>
                    <a:pt x="4590" y="8486"/>
                    <a:pt x="4785" y="8501"/>
                  </a:cubicBezTo>
                  <a:lnTo>
                    <a:pt x="7539" y="8501"/>
                  </a:lnTo>
                  <a:cubicBezTo>
                    <a:pt x="8140" y="8486"/>
                    <a:pt x="8501" y="7839"/>
                    <a:pt x="8201" y="7328"/>
                  </a:cubicBezTo>
                  <a:cubicBezTo>
                    <a:pt x="8532" y="7087"/>
                    <a:pt x="8607" y="6621"/>
                    <a:pt x="8381" y="6275"/>
                  </a:cubicBezTo>
                  <a:cubicBezTo>
                    <a:pt x="8577" y="6139"/>
                    <a:pt x="8682" y="5914"/>
                    <a:pt x="8682" y="5673"/>
                  </a:cubicBezTo>
                  <a:cubicBezTo>
                    <a:pt x="8682" y="5522"/>
                    <a:pt x="8637" y="5372"/>
                    <a:pt x="8562" y="5252"/>
                  </a:cubicBezTo>
                  <a:cubicBezTo>
                    <a:pt x="9133" y="4800"/>
                    <a:pt x="8817" y="3882"/>
                    <a:pt x="8095" y="3882"/>
                  </a:cubicBezTo>
                  <a:lnTo>
                    <a:pt x="6561" y="3882"/>
                  </a:lnTo>
                  <a:cubicBezTo>
                    <a:pt x="6741" y="3160"/>
                    <a:pt x="6711" y="2408"/>
                    <a:pt x="6470" y="1716"/>
                  </a:cubicBezTo>
                  <a:cubicBezTo>
                    <a:pt x="6380" y="1415"/>
                    <a:pt x="6094" y="1219"/>
                    <a:pt x="5793" y="1219"/>
                  </a:cubicBezTo>
                  <a:cubicBezTo>
                    <a:pt x="5387" y="1219"/>
                    <a:pt x="5056" y="1565"/>
                    <a:pt x="5086" y="1972"/>
                  </a:cubicBezTo>
                  <a:cubicBezTo>
                    <a:pt x="5131" y="2859"/>
                    <a:pt x="4740" y="3145"/>
                    <a:pt x="4138" y="3597"/>
                  </a:cubicBezTo>
                  <a:cubicBezTo>
                    <a:pt x="3988" y="3702"/>
                    <a:pt x="3837" y="3822"/>
                    <a:pt x="3672" y="3973"/>
                  </a:cubicBezTo>
                  <a:cubicBezTo>
                    <a:pt x="3672" y="3837"/>
                    <a:pt x="3551" y="3732"/>
                    <a:pt x="3416" y="3732"/>
                  </a:cubicBezTo>
                  <a:lnTo>
                    <a:pt x="753" y="3732"/>
                  </a:lnTo>
                  <a:cubicBezTo>
                    <a:pt x="1415" y="1806"/>
                    <a:pt x="3235" y="512"/>
                    <a:pt x="5267" y="512"/>
                  </a:cubicBezTo>
                  <a:lnTo>
                    <a:pt x="5267" y="497"/>
                  </a:lnTo>
                  <a:cubicBezTo>
                    <a:pt x="5959" y="497"/>
                    <a:pt x="6636" y="648"/>
                    <a:pt x="7268" y="948"/>
                  </a:cubicBezTo>
                  <a:cubicBezTo>
                    <a:pt x="7306" y="966"/>
                    <a:pt x="7343" y="974"/>
                    <a:pt x="7378" y="974"/>
                  </a:cubicBezTo>
                  <a:cubicBezTo>
                    <a:pt x="7614" y="974"/>
                    <a:pt x="7741" y="613"/>
                    <a:pt x="7478" y="482"/>
                  </a:cubicBezTo>
                  <a:cubicBezTo>
                    <a:pt x="6786" y="166"/>
                    <a:pt x="6034" y="1"/>
                    <a:pt x="5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2" name="Google Shape;2412;p51"/>
          <p:cNvGrpSpPr/>
          <p:nvPr/>
        </p:nvGrpSpPr>
        <p:grpSpPr>
          <a:xfrm>
            <a:off x="7716247" y="1449349"/>
            <a:ext cx="441600" cy="429100"/>
            <a:chOff x="231725" y="3046400"/>
            <a:chExt cx="441600" cy="429100"/>
          </a:xfrm>
        </p:grpSpPr>
        <p:sp>
          <p:nvSpPr>
            <p:cNvPr id="2413" name="Google Shape;2413;p51"/>
            <p:cNvSpPr/>
            <p:nvPr/>
          </p:nvSpPr>
          <p:spPr>
            <a:xfrm>
              <a:off x="364875" y="3143350"/>
              <a:ext cx="175675" cy="235300"/>
            </a:xfrm>
            <a:custGeom>
              <a:avLst/>
              <a:gdLst/>
              <a:ahLst/>
              <a:cxnLst/>
              <a:rect l="l" t="t" r="r" b="b"/>
              <a:pathLst>
                <a:path w="7027" h="9412" extrusionOk="0">
                  <a:moveTo>
                    <a:pt x="3515" y="1"/>
                  </a:moveTo>
                  <a:cubicBezTo>
                    <a:pt x="3003" y="1"/>
                    <a:pt x="2481" y="165"/>
                    <a:pt x="2032" y="519"/>
                  </a:cubicBezTo>
                  <a:cubicBezTo>
                    <a:pt x="677" y="1573"/>
                    <a:pt x="843" y="3679"/>
                    <a:pt x="2348" y="4522"/>
                  </a:cubicBezTo>
                  <a:cubicBezTo>
                    <a:pt x="948" y="5018"/>
                    <a:pt x="15" y="6342"/>
                    <a:pt x="15" y="7832"/>
                  </a:cubicBezTo>
                  <a:lnTo>
                    <a:pt x="15" y="8148"/>
                  </a:lnTo>
                  <a:cubicBezTo>
                    <a:pt x="0" y="8223"/>
                    <a:pt x="46" y="8298"/>
                    <a:pt x="121" y="8343"/>
                  </a:cubicBezTo>
                  <a:cubicBezTo>
                    <a:pt x="407" y="8554"/>
                    <a:pt x="708" y="8734"/>
                    <a:pt x="1039" y="8870"/>
                  </a:cubicBezTo>
                  <a:cubicBezTo>
                    <a:pt x="1085" y="8896"/>
                    <a:pt x="1130" y="8908"/>
                    <a:pt x="1171" y="8908"/>
                  </a:cubicBezTo>
                  <a:cubicBezTo>
                    <a:pt x="1409" y="8908"/>
                    <a:pt x="1531" y="8521"/>
                    <a:pt x="1249" y="8418"/>
                  </a:cubicBezTo>
                  <a:cubicBezTo>
                    <a:pt x="993" y="8298"/>
                    <a:pt x="738" y="8163"/>
                    <a:pt x="512" y="8012"/>
                  </a:cubicBezTo>
                  <a:lnTo>
                    <a:pt x="512" y="7817"/>
                  </a:lnTo>
                  <a:cubicBezTo>
                    <a:pt x="512" y="6162"/>
                    <a:pt x="1851" y="4807"/>
                    <a:pt x="3521" y="4807"/>
                  </a:cubicBezTo>
                  <a:cubicBezTo>
                    <a:pt x="5176" y="4807"/>
                    <a:pt x="6530" y="6162"/>
                    <a:pt x="6530" y="7817"/>
                  </a:cubicBezTo>
                  <a:lnTo>
                    <a:pt x="6530" y="8012"/>
                  </a:lnTo>
                  <a:cubicBezTo>
                    <a:pt x="5629" y="8610"/>
                    <a:pt x="4578" y="8917"/>
                    <a:pt x="3514" y="8917"/>
                  </a:cubicBezTo>
                  <a:cubicBezTo>
                    <a:pt x="3104" y="8917"/>
                    <a:pt x="2693" y="8872"/>
                    <a:pt x="2287" y="8780"/>
                  </a:cubicBezTo>
                  <a:cubicBezTo>
                    <a:pt x="2268" y="8776"/>
                    <a:pt x="2250" y="8774"/>
                    <a:pt x="2233" y="8774"/>
                  </a:cubicBezTo>
                  <a:cubicBezTo>
                    <a:pt x="1960" y="8774"/>
                    <a:pt x="1885" y="9190"/>
                    <a:pt x="2182" y="9261"/>
                  </a:cubicBezTo>
                  <a:cubicBezTo>
                    <a:pt x="2618" y="9366"/>
                    <a:pt x="3070" y="9411"/>
                    <a:pt x="3521" y="9411"/>
                  </a:cubicBezTo>
                  <a:cubicBezTo>
                    <a:pt x="4740" y="9411"/>
                    <a:pt x="5913" y="9050"/>
                    <a:pt x="6922" y="8358"/>
                  </a:cubicBezTo>
                  <a:cubicBezTo>
                    <a:pt x="6982" y="8298"/>
                    <a:pt x="7027" y="8223"/>
                    <a:pt x="7027" y="8148"/>
                  </a:cubicBezTo>
                  <a:lnTo>
                    <a:pt x="7027" y="7832"/>
                  </a:lnTo>
                  <a:cubicBezTo>
                    <a:pt x="7027" y="6342"/>
                    <a:pt x="6094" y="5018"/>
                    <a:pt x="4680" y="4522"/>
                  </a:cubicBezTo>
                  <a:cubicBezTo>
                    <a:pt x="5266" y="4191"/>
                    <a:pt x="5688" y="3634"/>
                    <a:pt x="5853" y="2987"/>
                  </a:cubicBezTo>
                  <a:cubicBezTo>
                    <a:pt x="5915" y="2784"/>
                    <a:pt x="5759" y="2653"/>
                    <a:pt x="5604" y="2653"/>
                  </a:cubicBezTo>
                  <a:cubicBezTo>
                    <a:pt x="5496" y="2653"/>
                    <a:pt x="5388" y="2718"/>
                    <a:pt x="5357" y="2867"/>
                  </a:cubicBezTo>
                  <a:cubicBezTo>
                    <a:pt x="5150" y="3721"/>
                    <a:pt x="4387" y="4311"/>
                    <a:pt x="3532" y="4311"/>
                  </a:cubicBezTo>
                  <a:cubicBezTo>
                    <a:pt x="3454" y="4311"/>
                    <a:pt x="3375" y="4306"/>
                    <a:pt x="3295" y="4296"/>
                  </a:cubicBezTo>
                  <a:cubicBezTo>
                    <a:pt x="2348" y="4191"/>
                    <a:pt x="1625" y="3393"/>
                    <a:pt x="1610" y="2430"/>
                  </a:cubicBezTo>
                  <a:cubicBezTo>
                    <a:pt x="1595" y="1482"/>
                    <a:pt x="2287" y="655"/>
                    <a:pt x="3235" y="519"/>
                  </a:cubicBezTo>
                  <a:cubicBezTo>
                    <a:pt x="3327" y="506"/>
                    <a:pt x="3417" y="500"/>
                    <a:pt x="3507" y="500"/>
                  </a:cubicBezTo>
                  <a:cubicBezTo>
                    <a:pt x="4351" y="500"/>
                    <a:pt x="5111" y="1059"/>
                    <a:pt x="5342" y="1889"/>
                  </a:cubicBezTo>
                  <a:cubicBezTo>
                    <a:pt x="5379" y="2025"/>
                    <a:pt x="5485" y="2085"/>
                    <a:pt x="5591" y="2085"/>
                  </a:cubicBezTo>
                  <a:cubicBezTo>
                    <a:pt x="5741" y="2085"/>
                    <a:pt x="5891" y="1963"/>
                    <a:pt x="5838" y="1768"/>
                  </a:cubicBezTo>
                  <a:cubicBezTo>
                    <a:pt x="5537" y="663"/>
                    <a:pt x="4544" y="1"/>
                    <a:pt x="3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231725" y="3046400"/>
              <a:ext cx="441600" cy="429100"/>
            </a:xfrm>
            <a:custGeom>
              <a:avLst/>
              <a:gdLst/>
              <a:ahLst/>
              <a:cxnLst/>
              <a:rect l="l" t="t" r="r" b="b"/>
              <a:pathLst>
                <a:path w="17664" h="17164" extrusionOk="0">
                  <a:moveTo>
                    <a:pt x="8847" y="485"/>
                  </a:moveTo>
                  <a:cubicBezTo>
                    <a:pt x="8983" y="485"/>
                    <a:pt x="9118" y="576"/>
                    <a:pt x="9103" y="756"/>
                  </a:cubicBezTo>
                  <a:lnTo>
                    <a:pt x="9103" y="2772"/>
                  </a:lnTo>
                  <a:cubicBezTo>
                    <a:pt x="9118" y="2953"/>
                    <a:pt x="8983" y="3043"/>
                    <a:pt x="8847" y="3043"/>
                  </a:cubicBezTo>
                  <a:cubicBezTo>
                    <a:pt x="8712" y="3043"/>
                    <a:pt x="8576" y="2953"/>
                    <a:pt x="8591" y="2772"/>
                  </a:cubicBezTo>
                  <a:lnTo>
                    <a:pt x="8591" y="756"/>
                  </a:lnTo>
                  <a:cubicBezTo>
                    <a:pt x="8576" y="576"/>
                    <a:pt x="8712" y="485"/>
                    <a:pt x="8847" y="485"/>
                  </a:cubicBezTo>
                  <a:close/>
                  <a:moveTo>
                    <a:pt x="3052" y="8338"/>
                  </a:moveTo>
                  <a:cubicBezTo>
                    <a:pt x="3376" y="8338"/>
                    <a:pt x="3376" y="8837"/>
                    <a:pt x="3052" y="8837"/>
                  </a:cubicBezTo>
                  <a:cubicBezTo>
                    <a:pt x="3043" y="8837"/>
                    <a:pt x="3034" y="8837"/>
                    <a:pt x="3024" y="8836"/>
                  </a:cubicBezTo>
                  <a:lnTo>
                    <a:pt x="1008" y="8836"/>
                  </a:lnTo>
                  <a:cubicBezTo>
                    <a:pt x="873" y="8836"/>
                    <a:pt x="753" y="8731"/>
                    <a:pt x="753" y="8580"/>
                  </a:cubicBezTo>
                  <a:cubicBezTo>
                    <a:pt x="753" y="8445"/>
                    <a:pt x="873" y="8339"/>
                    <a:pt x="1008" y="8339"/>
                  </a:cubicBezTo>
                  <a:lnTo>
                    <a:pt x="3024" y="8339"/>
                  </a:lnTo>
                  <a:cubicBezTo>
                    <a:pt x="3034" y="8339"/>
                    <a:pt x="3043" y="8338"/>
                    <a:pt x="3052" y="8338"/>
                  </a:cubicBezTo>
                  <a:close/>
                  <a:moveTo>
                    <a:pt x="16671" y="8339"/>
                  </a:moveTo>
                  <a:cubicBezTo>
                    <a:pt x="16972" y="8369"/>
                    <a:pt x="16972" y="8821"/>
                    <a:pt x="16671" y="8851"/>
                  </a:cubicBezTo>
                  <a:lnTo>
                    <a:pt x="14655" y="8851"/>
                  </a:lnTo>
                  <a:cubicBezTo>
                    <a:pt x="14339" y="8821"/>
                    <a:pt x="14339" y="8369"/>
                    <a:pt x="14655" y="8339"/>
                  </a:cubicBezTo>
                  <a:close/>
                  <a:moveTo>
                    <a:pt x="8847" y="14166"/>
                  </a:moveTo>
                  <a:cubicBezTo>
                    <a:pt x="8968" y="14166"/>
                    <a:pt x="9088" y="14245"/>
                    <a:pt x="9103" y="14403"/>
                  </a:cubicBezTo>
                  <a:lnTo>
                    <a:pt x="9103" y="16419"/>
                  </a:lnTo>
                  <a:cubicBezTo>
                    <a:pt x="9088" y="16569"/>
                    <a:pt x="8968" y="16645"/>
                    <a:pt x="8847" y="16645"/>
                  </a:cubicBezTo>
                  <a:cubicBezTo>
                    <a:pt x="8727" y="16645"/>
                    <a:pt x="8606" y="16569"/>
                    <a:pt x="8591" y="16419"/>
                  </a:cubicBezTo>
                  <a:lnTo>
                    <a:pt x="8591" y="14403"/>
                  </a:lnTo>
                  <a:cubicBezTo>
                    <a:pt x="8606" y="14245"/>
                    <a:pt x="8727" y="14166"/>
                    <a:pt x="8847" y="14166"/>
                  </a:cubicBezTo>
                  <a:close/>
                  <a:moveTo>
                    <a:pt x="8832" y="0"/>
                  </a:moveTo>
                  <a:cubicBezTo>
                    <a:pt x="8456" y="0"/>
                    <a:pt x="8080" y="252"/>
                    <a:pt x="8080" y="756"/>
                  </a:cubicBezTo>
                  <a:lnTo>
                    <a:pt x="8080" y="1674"/>
                  </a:lnTo>
                  <a:cubicBezTo>
                    <a:pt x="6064" y="1885"/>
                    <a:pt x="4243" y="2968"/>
                    <a:pt x="3100" y="4653"/>
                  </a:cubicBezTo>
                  <a:cubicBezTo>
                    <a:pt x="3024" y="4774"/>
                    <a:pt x="3055" y="4924"/>
                    <a:pt x="3175" y="4999"/>
                  </a:cubicBezTo>
                  <a:cubicBezTo>
                    <a:pt x="3215" y="5028"/>
                    <a:pt x="3261" y="5041"/>
                    <a:pt x="3308" y="5041"/>
                  </a:cubicBezTo>
                  <a:cubicBezTo>
                    <a:pt x="3385" y="5041"/>
                    <a:pt x="3465" y="5005"/>
                    <a:pt x="3521" y="4939"/>
                  </a:cubicBezTo>
                  <a:cubicBezTo>
                    <a:pt x="4559" y="3389"/>
                    <a:pt x="6229" y="2381"/>
                    <a:pt x="8080" y="2171"/>
                  </a:cubicBezTo>
                  <a:lnTo>
                    <a:pt x="8080" y="2772"/>
                  </a:lnTo>
                  <a:cubicBezTo>
                    <a:pt x="8080" y="3269"/>
                    <a:pt x="8456" y="3517"/>
                    <a:pt x="8832" y="3517"/>
                  </a:cubicBezTo>
                  <a:cubicBezTo>
                    <a:pt x="9208" y="3517"/>
                    <a:pt x="9584" y="3269"/>
                    <a:pt x="9584" y="2772"/>
                  </a:cubicBezTo>
                  <a:lnTo>
                    <a:pt x="9584" y="2171"/>
                  </a:lnTo>
                  <a:cubicBezTo>
                    <a:pt x="12548" y="2532"/>
                    <a:pt x="14881" y="4864"/>
                    <a:pt x="15242" y="7828"/>
                  </a:cubicBezTo>
                  <a:lnTo>
                    <a:pt x="14655" y="7828"/>
                  </a:lnTo>
                  <a:cubicBezTo>
                    <a:pt x="13647" y="7828"/>
                    <a:pt x="13647" y="9332"/>
                    <a:pt x="14655" y="9332"/>
                  </a:cubicBezTo>
                  <a:lnTo>
                    <a:pt x="15242" y="9332"/>
                  </a:lnTo>
                  <a:cubicBezTo>
                    <a:pt x="14881" y="12296"/>
                    <a:pt x="12548" y="14629"/>
                    <a:pt x="9584" y="14990"/>
                  </a:cubicBezTo>
                  <a:lnTo>
                    <a:pt x="9584" y="14403"/>
                  </a:lnTo>
                  <a:cubicBezTo>
                    <a:pt x="9584" y="13899"/>
                    <a:pt x="9208" y="13647"/>
                    <a:pt x="8832" y="13647"/>
                  </a:cubicBezTo>
                  <a:cubicBezTo>
                    <a:pt x="8456" y="13647"/>
                    <a:pt x="8080" y="13899"/>
                    <a:pt x="8080" y="14403"/>
                  </a:cubicBezTo>
                  <a:lnTo>
                    <a:pt x="8080" y="14990"/>
                  </a:lnTo>
                  <a:cubicBezTo>
                    <a:pt x="5131" y="14629"/>
                    <a:pt x="2799" y="12296"/>
                    <a:pt x="2438" y="9332"/>
                  </a:cubicBezTo>
                  <a:lnTo>
                    <a:pt x="3024" y="9332"/>
                  </a:lnTo>
                  <a:cubicBezTo>
                    <a:pt x="4017" y="9332"/>
                    <a:pt x="4017" y="7828"/>
                    <a:pt x="3024" y="7828"/>
                  </a:cubicBezTo>
                  <a:lnTo>
                    <a:pt x="2423" y="7828"/>
                  </a:lnTo>
                  <a:cubicBezTo>
                    <a:pt x="2498" y="7196"/>
                    <a:pt x="2663" y="6579"/>
                    <a:pt x="2934" y="5992"/>
                  </a:cubicBezTo>
                  <a:cubicBezTo>
                    <a:pt x="2993" y="5805"/>
                    <a:pt x="2840" y="5657"/>
                    <a:pt x="2684" y="5657"/>
                  </a:cubicBezTo>
                  <a:cubicBezTo>
                    <a:pt x="2602" y="5657"/>
                    <a:pt x="2520" y="5698"/>
                    <a:pt x="2468" y="5797"/>
                  </a:cubicBezTo>
                  <a:cubicBezTo>
                    <a:pt x="2182" y="6444"/>
                    <a:pt x="2001" y="7136"/>
                    <a:pt x="1926" y="7828"/>
                  </a:cubicBezTo>
                  <a:lnTo>
                    <a:pt x="1008" y="7828"/>
                  </a:lnTo>
                  <a:cubicBezTo>
                    <a:pt x="0" y="7828"/>
                    <a:pt x="0" y="9332"/>
                    <a:pt x="1008" y="9332"/>
                  </a:cubicBezTo>
                  <a:lnTo>
                    <a:pt x="1926" y="9332"/>
                  </a:lnTo>
                  <a:cubicBezTo>
                    <a:pt x="2272" y="12582"/>
                    <a:pt x="4845" y="15140"/>
                    <a:pt x="8080" y="15501"/>
                  </a:cubicBezTo>
                  <a:lnTo>
                    <a:pt x="8080" y="16419"/>
                  </a:lnTo>
                  <a:cubicBezTo>
                    <a:pt x="8080" y="16916"/>
                    <a:pt x="8456" y="17164"/>
                    <a:pt x="8832" y="17164"/>
                  </a:cubicBezTo>
                  <a:cubicBezTo>
                    <a:pt x="9208" y="17164"/>
                    <a:pt x="9584" y="16916"/>
                    <a:pt x="9584" y="16419"/>
                  </a:cubicBezTo>
                  <a:lnTo>
                    <a:pt x="9584" y="15501"/>
                  </a:lnTo>
                  <a:cubicBezTo>
                    <a:pt x="12834" y="15140"/>
                    <a:pt x="15392" y="12582"/>
                    <a:pt x="15753" y="9332"/>
                  </a:cubicBezTo>
                  <a:lnTo>
                    <a:pt x="16656" y="9332"/>
                  </a:lnTo>
                  <a:cubicBezTo>
                    <a:pt x="17664" y="9332"/>
                    <a:pt x="17664" y="7828"/>
                    <a:pt x="16656" y="7828"/>
                  </a:cubicBezTo>
                  <a:lnTo>
                    <a:pt x="15753" y="7828"/>
                  </a:lnTo>
                  <a:cubicBezTo>
                    <a:pt x="15392" y="4593"/>
                    <a:pt x="12834" y="2020"/>
                    <a:pt x="9584" y="1674"/>
                  </a:cubicBezTo>
                  <a:lnTo>
                    <a:pt x="9584" y="756"/>
                  </a:lnTo>
                  <a:cubicBezTo>
                    <a:pt x="9584" y="252"/>
                    <a:pt x="9208" y="0"/>
                    <a:pt x="8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65FAF4E-29C7-F6DD-5CBF-55A79DFFEBA1}"/>
              </a:ext>
            </a:extLst>
          </p:cNvPr>
          <p:cNvSpPr txBox="1"/>
          <p:nvPr/>
        </p:nvSpPr>
        <p:spPr>
          <a:xfrm>
            <a:off x="842121" y="2305024"/>
            <a:ext cx="3242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Böngészőben használható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Olcsó ( 3$/hó)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Könnyen kezelhető és rendezhető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Csapat orientált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F229F85-39E8-5FF7-EDED-8B01F662F739}"/>
              </a:ext>
            </a:extLst>
          </p:cNvPr>
          <p:cNvSpPr txBox="1"/>
          <p:nvPr/>
        </p:nvSpPr>
        <p:spPr>
          <a:xfrm>
            <a:off x="4684602" y="2221087"/>
            <a:ext cx="36172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Nagyobb projekt esetén hibák megjelenése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Nem elégé személyre szabható (naptár formátum nem állítható)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latin typeface="Overpass Black" panose="020B0604020202020204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Overpass Black" panose="020B0604020202020204" charset="-18"/>
              </a:rPr>
              <a:t>Gyenge ügyfélszolgálat</a:t>
            </a:r>
          </a:p>
        </p:txBody>
      </p:sp>
    </p:spTree>
    <p:extLst>
      <p:ext uri="{BB962C8B-B14F-4D97-AF65-F5344CB8AC3E}">
        <p14:creationId xmlns:p14="http://schemas.microsoft.com/office/powerpoint/2010/main" val="3871530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ing Team Management in nTask 👨‍💻">
            <a:extLst>
              <a:ext uri="{FF2B5EF4-FFF2-40B4-BE49-F238E27FC236}">
                <a16:creationId xmlns:a16="http://schemas.microsoft.com/office/drawing/2014/main" id="{DC4A42C8-8A70-1B21-BAA1-9F3B2A2C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3" y="519975"/>
            <a:ext cx="8206833" cy="40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5182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F36BC49-37D0-4D49-2ECB-EBD1CA2F83D6}"/>
              </a:ext>
            </a:extLst>
          </p:cNvPr>
          <p:cNvSpPr txBox="1"/>
          <p:nvPr/>
        </p:nvSpPr>
        <p:spPr>
          <a:xfrm>
            <a:off x="2869580" y="1650380"/>
            <a:ext cx="4505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>
                <a:latin typeface="Overpass Black" panose="020B0604020202020204" charset="-18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16360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110</Words>
  <Application>Microsoft Office PowerPoint</Application>
  <PresentationFormat>Diavetítés a képernyőre (16:9 oldalarány)</PresentationFormat>
  <Paragraphs>50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Overpass Black</vt:lpstr>
      <vt:lpstr>Open Sans</vt:lpstr>
      <vt:lpstr>Arial</vt:lpstr>
      <vt:lpstr>Aqua Marketing Plan by Slidego</vt:lpstr>
      <vt:lpstr>Gantt Diagram Készítő programok</vt:lpstr>
      <vt:lpstr>Microsoft Project 2013</vt:lpstr>
      <vt:lpstr>PowerPoint-bemutató</vt:lpstr>
      <vt:lpstr>Star Infinity</vt:lpstr>
      <vt:lpstr>PowerPoint-bemutató</vt:lpstr>
      <vt:lpstr>nTask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Gantt Diagram Készítő programok</dc:title>
  <cp:lastModifiedBy>Szalai Ákos Krisztofer</cp:lastModifiedBy>
  <cp:revision>1</cp:revision>
  <dcterms:modified xsi:type="dcterms:W3CDTF">2022-10-20T17:44:27Z</dcterms:modified>
</cp:coreProperties>
</file>