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6" r:id="rId6"/>
    <p:sldId id="263" r:id="rId7"/>
    <p:sldId id="264" r:id="rId8"/>
    <p:sldId id="265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/>
              <a:t>探索</a:t>
            </a:r>
            <a:r>
              <a:rPr lang="en-US" altLang="zh-CN" sz="6000" dirty="0" smtClean="0"/>
              <a:t>Stack Cookie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4244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@author: </a:t>
            </a:r>
            <a:r>
              <a:rPr lang="zh-CN" altLang="en-US" sz="1800" cap="none" dirty="0" smtClean="0">
                <a:latin typeface="Times New Roman" panose="02020603050405020304" pitchFamily="18" charset="0"/>
              </a:rPr>
              <a:t>玉涵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@blog: https://r00tk1ts.github.io</a:t>
            </a:r>
            <a:br>
              <a:rPr lang="en-US" altLang="zh-CN" sz="1800" cap="none" dirty="0" smtClean="0">
                <a:latin typeface="Times New Roman" panose="02020603050405020304" pitchFamily="18" charset="0"/>
              </a:rPr>
            </a:br>
            <a:r>
              <a:rPr lang="en-US" altLang="zh-CN" sz="1800" cap="none" dirty="0" smtClean="0">
                <a:latin typeface="Times New Roman" panose="02020603050405020304" pitchFamily="18" charset="0"/>
              </a:rPr>
              <a:t>@date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: 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2018-06-30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Cookie check</a:t>
            </a:r>
            <a:r>
              <a:rPr lang="zh-CN" altLang="en-US" dirty="0" smtClean="0"/>
              <a:t>的影响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08" y="1858200"/>
            <a:ext cx="7103127" cy="39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道高一尺魔高一丈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81259" y="1676400"/>
            <a:ext cx="8734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 Cookie</a:t>
            </a:r>
            <a:r>
              <a:rPr lang="zh-CN" altLang="en-US" dirty="0" smtClean="0"/>
              <a:t>如何攻破？</a:t>
            </a:r>
            <a:endParaRPr lang="en-US" altLang="zh-CN" dirty="0" smtClean="0"/>
          </a:p>
          <a:p>
            <a:r>
              <a:rPr lang="zh-CN" altLang="en-US" dirty="0" smtClean="0"/>
              <a:t>纵观后来者，可谓是八仙过海各显神通。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归纳来讲，各种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手法都无非围绕着四种核心思想：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硬碰硬之</a:t>
            </a:r>
            <a:r>
              <a:rPr lang="en-US" altLang="zh-CN" dirty="0" smtClean="0"/>
              <a:t>force brute(</a:t>
            </a:r>
            <a:r>
              <a:rPr lang="zh-CN" altLang="en-US" dirty="0" smtClean="0"/>
              <a:t>适用于子进程无限制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的情景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信息窃取之</a:t>
            </a:r>
            <a:r>
              <a:rPr lang="en-US" altLang="zh-CN" dirty="0"/>
              <a:t>l</a:t>
            </a:r>
            <a:r>
              <a:rPr lang="en-US" altLang="zh-CN" dirty="0" smtClean="0"/>
              <a:t>eak Info(OOB 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Failure log)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迂回绕行，避开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(</a:t>
            </a:r>
            <a:r>
              <a:rPr lang="zh-CN" altLang="en-US" dirty="0" smtClean="0"/>
              <a:t>仅修改局部变量（局限）、操纵</a:t>
            </a:r>
            <a:r>
              <a:rPr lang="en-US" altLang="zh-CN" dirty="0" smtClean="0"/>
              <a:t>Windows SEH)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劫持校验失败时的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Stack Cookie</a:t>
            </a:r>
            <a:r>
              <a:rPr lang="zh-CN" altLang="en-US" dirty="0" smtClean="0"/>
              <a:t>的对抗常见于近几年前的</a:t>
            </a:r>
            <a:r>
              <a:rPr lang="en-US" altLang="zh-CN" dirty="0" smtClean="0"/>
              <a:t>CTF PWN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168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经典栈</a:t>
            </a:r>
            <a:r>
              <a:rPr lang="zh-CN" altLang="en-US" dirty="0" smtClean="0"/>
              <a:t>溢出回顾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98" y="1943277"/>
            <a:ext cx="4161528" cy="27809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38" y="1971417"/>
            <a:ext cx="5115825" cy="275146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10171" y="5080952"/>
            <a:ext cx="5462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从硬编码栈地址到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esp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栈帧</a:t>
            </a:r>
            <a:r>
              <a:rPr lang="zh-CN" altLang="en-US" dirty="0" smtClean="0"/>
              <a:t>移位引发的问题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Jmp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的扩展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6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Stack Cookie</a:t>
            </a:r>
            <a:r>
              <a:rPr lang="zh-CN" altLang="en-US" dirty="0" smtClean="0"/>
              <a:t>问世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9" y="1676400"/>
            <a:ext cx="8734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Stack Cookie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一种针对栈溢出漏洞的缓解措施，所谓缓解措施即即使存在栈溢出漏洞，也会增大漏洞利用的难度甚至</a:t>
            </a:r>
            <a:r>
              <a:rPr lang="en-US" altLang="zh-CN" dirty="0" smtClean="0"/>
              <a:t>target impossible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Stack Cookie</a:t>
            </a:r>
            <a:r>
              <a:rPr lang="zh-CN" altLang="en-US" dirty="0" smtClean="0"/>
              <a:t>是统称，在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上，这一技术称为</a:t>
            </a:r>
            <a:r>
              <a:rPr lang="en-US" altLang="zh-CN" dirty="0" smtClean="0"/>
              <a:t>/GS: Cookie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上称为</a:t>
            </a:r>
            <a:r>
              <a:rPr lang="en-US" altLang="zh-CN" dirty="0" smtClean="0"/>
              <a:t>Stack Canary</a:t>
            </a:r>
            <a:r>
              <a:rPr lang="zh-CN" altLang="en-US" dirty="0" smtClean="0"/>
              <a:t>。二者虽然名称不同，实现机制有些许差异，但设计原理相同。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Stack Cookie</a:t>
            </a:r>
            <a:r>
              <a:rPr lang="zh-CN" altLang="en-US" dirty="0" smtClean="0"/>
              <a:t>实际上是通过把一个“随机”的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字节（</a:t>
            </a:r>
            <a:r>
              <a:rPr lang="en-US" altLang="zh-CN" dirty="0" smtClean="0"/>
              <a:t>x86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，于</a:t>
            </a:r>
            <a:r>
              <a:rPr lang="en-US" altLang="zh-CN" dirty="0" smtClean="0"/>
              <a:t>call prolog</a:t>
            </a:r>
            <a:r>
              <a:rPr lang="zh-CN" altLang="en-US" dirty="0" smtClean="0"/>
              <a:t>期间布置于栈上（恰好在栈保留</a:t>
            </a:r>
            <a:r>
              <a:rPr lang="en-US" altLang="zh-CN" dirty="0" smtClean="0"/>
              <a:t>EBP-4</a:t>
            </a:r>
            <a:r>
              <a:rPr lang="zh-CN" altLang="en-US" dirty="0" smtClean="0"/>
              <a:t>的位置），再于</a:t>
            </a:r>
            <a:r>
              <a:rPr lang="en-US" altLang="zh-CN" dirty="0" smtClean="0"/>
              <a:t>call epilog</a:t>
            </a:r>
            <a:r>
              <a:rPr lang="zh-CN" altLang="en-US" dirty="0" smtClean="0"/>
              <a:t>期间调用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检查函数，比较当前栈上的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值是否和一开始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过去的一致。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栈</a:t>
            </a:r>
            <a:r>
              <a:rPr lang="zh-CN" altLang="en-US" dirty="0" smtClean="0"/>
              <a:t>溢出发生时，如果想要覆盖</a:t>
            </a:r>
            <a:r>
              <a:rPr lang="en-US" altLang="zh-CN" dirty="0" smtClean="0"/>
              <a:t>ret </a:t>
            </a:r>
            <a:r>
              <a:rPr lang="en-US" altLang="zh-CN" dirty="0" err="1" smtClean="0"/>
              <a:t>addr</a:t>
            </a:r>
            <a:r>
              <a:rPr lang="zh-CN" altLang="en-US" dirty="0" smtClean="0"/>
              <a:t>，则势必会覆盖掉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是一个正常状况下无法预知的值。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83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Stack Cookie</a:t>
            </a:r>
            <a:r>
              <a:rPr lang="zh-CN" altLang="en-US" dirty="0"/>
              <a:t>图解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02" y="1672348"/>
            <a:ext cx="9995536" cy="39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 smtClean="0"/>
              <a:t>栈中的</a:t>
            </a:r>
            <a:r>
              <a:rPr lang="en-US" altLang="zh-CN" dirty="0" err="1" smtClean="0"/>
              <a:t>GS:Cookie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685925"/>
            <a:ext cx="2905125" cy="3657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57800" y="1685925"/>
            <a:ext cx="6267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C/C++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General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SDL checks: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Code Generation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Security Check: Enable /GS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Basic Runtime Checks: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Linker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Advanced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Randomized Base Address: No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DEP: No</a:t>
            </a:r>
          </a:p>
        </p:txBody>
      </p:sp>
    </p:spTree>
    <p:extLst>
      <p:ext uri="{BB962C8B-B14F-4D97-AF65-F5344CB8AC3E}">
        <p14:creationId xmlns:p14="http://schemas.microsoft.com/office/powerpoint/2010/main" val="7565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 smtClean="0"/>
              <a:t>栈中的</a:t>
            </a:r>
            <a:r>
              <a:rPr lang="en-US" altLang="zh-CN" dirty="0" err="1" smtClean="0"/>
              <a:t>GS:Cookie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673085"/>
            <a:ext cx="7305675" cy="163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061" y="2416035"/>
            <a:ext cx="3190875" cy="17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771" y="4860030"/>
            <a:ext cx="3638550" cy="1190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24" y="4860030"/>
            <a:ext cx="4959297" cy="12122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512" y="3461820"/>
            <a:ext cx="7219950" cy="12477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81175" y="628650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内存空间的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596187" y="628650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PE</a:t>
            </a:r>
            <a:r>
              <a:rPr lang="zh-CN" altLang="en-US" dirty="0" smtClean="0"/>
              <a:t>中的原始值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80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 smtClean="0"/>
              <a:t>栈中的</a:t>
            </a:r>
            <a:r>
              <a:rPr lang="en-US" altLang="zh-CN" dirty="0" err="1" smtClean="0"/>
              <a:t>GS:Cookie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1676118"/>
            <a:ext cx="7296150" cy="981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2737366"/>
            <a:ext cx="7686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 smtClean="0"/>
              <a:t>栈中的</a:t>
            </a:r>
            <a:r>
              <a:rPr lang="en-US" altLang="zh-CN" dirty="0" err="1" smtClean="0"/>
              <a:t>GS:Cookie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1540846"/>
            <a:ext cx="3896591" cy="25190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998" y="1540846"/>
            <a:ext cx="6061364" cy="45420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1259" y="4362450"/>
            <a:ext cx="3896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.data</a:t>
            </a:r>
            <a:r>
              <a:rPr lang="zh-CN" altLang="en-US" dirty="0" smtClean="0"/>
              <a:t>段有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的初始结构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 Runtime</a:t>
            </a:r>
            <a:r>
              <a:rPr lang="zh-CN" altLang="en-US" dirty="0" smtClean="0"/>
              <a:t>启动时对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初始化，改写</a:t>
            </a:r>
            <a:r>
              <a:rPr lang="en-US" altLang="zh-CN" dirty="0" smtClean="0"/>
              <a:t>.data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cookie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该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值有自己的一套计算逻辑，以系统时间、进程线程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、性能计数器等作为可变元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40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栈中的金丝雀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4" y="1853248"/>
            <a:ext cx="5447619" cy="37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19" y="1853248"/>
            <a:ext cx="5704762" cy="2361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9219" y="4371975"/>
            <a:ext cx="570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Canary</a:t>
            </a:r>
            <a:r>
              <a:rPr lang="zh-CN" altLang="en-US" dirty="0" smtClean="0"/>
              <a:t>放置于</a:t>
            </a:r>
            <a:r>
              <a:rPr lang="en-US" altLang="zh-CN" dirty="0" smtClean="0"/>
              <a:t>ebp-0xc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Canary</a:t>
            </a:r>
            <a:r>
              <a:rPr lang="zh-CN" altLang="en-US" dirty="0" smtClean="0"/>
              <a:t>值从</a:t>
            </a:r>
            <a:r>
              <a:rPr lang="en-US" altLang="zh-CN" dirty="0" smtClean="0"/>
              <a:t>gs:0x14</a:t>
            </a:r>
            <a:r>
              <a:rPr lang="zh-CN" altLang="en-US" dirty="0" smtClean="0"/>
              <a:t>处取得。</a:t>
            </a:r>
            <a:r>
              <a:rPr lang="en-US" altLang="zh-CN" dirty="0" smtClean="0"/>
              <a:t>Linux x86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gs</a:t>
            </a:r>
            <a:r>
              <a:rPr lang="zh-CN" altLang="en-US" dirty="0" smtClean="0"/>
              <a:t>段描述符指向</a:t>
            </a:r>
            <a:r>
              <a:rPr lang="en-US" altLang="zh-CN" dirty="0" smtClean="0"/>
              <a:t>TLS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glibc</a:t>
            </a:r>
            <a:r>
              <a:rPr lang="zh-CN" altLang="en-US" dirty="0" smtClean="0"/>
              <a:t>初始化）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Canary</a:t>
            </a:r>
            <a:r>
              <a:rPr lang="zh-CN" altLang="en-US" smtClean="0"/>
              <a:t>值初始化时由</a:t>
            </a:r>
            <a:r>
              <a:rPr lang="en-US" altLang="zh-CN" dirty="0" err="1" smtClean="0"/>
              <a:t>glibc</a:t>
            </a:r>
            <a:r>
              <a:rPr lang="zh-CN" altLang="en-US" dirty="0" smtClean="0"/>
              <a:t>产生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87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1461</TotalTime>
  <Words>451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Century Gothic</vt:lpstr>
      <vt:lpstr>宋体</vt:lpstr>
      <vt:lpstr>Arial</vt:lpstr>
      <vt:lpstr>Calibri</vt:lpstr>
      <vt:lpstr>Times New Roman</vt:lpstr>
      <vt:lpstr>Wingdings 3</vt:lpstr>
      <vt:lpstr>离子</vt:lpstr>
      <vt:lpstr>探索Stack Cookie </vt:lpstr>
      <vt:lpstr>经典栈溢出回顾</vt:lpstr>
      <vt:lpstr>Stack Cookie问世</vt:lpstr>
      <vt:lpstr>Stack Cookie图解</vt:lpstr>
      <vt:lpstr>Windows栈中的GS:Cookie</vt:lpstr>
      <vt:lpstr>Windows栈中的GS:Cookie</vt:lpstr>
      <vt:lpstr>Windows栈中的GS:Cookie</vt:lpstr>
      <vt:lpstr>Windows栈中的GS:Cookie</vt:lpstr>
      <vt:lpstr>Linux栈中的金丝雀</vt:lpstr>
      <vt:lpstr>Cookie check的影响</vt:lpstr>
      <vt:lpstr>道高一尺魔高一丈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Administrator</cp:lastModifiedBy>
  <cp:revision>115</cp:revision>
  <dcterms:created xsi:type="dcterms:W3CDTF">2018-06-19T08:38:55Z</dcterms:created>
  <dcterms:modified xsi:type="dcterms:W3CDTF">2018-06-30T02:50:07Z</dcterms:modified>
</cp:coreProperties>
</file>