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2" r:id="rId3"/>
    <p:sldId id="303" r:id="rId4"/>
    <p:sldId id="312" r:id="rId5"/>
    <p:sldId id="313" r:id="rId6"/>
    <p:sldId id="2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smtClean="0"/>
              <a:t>Windows 7</a:t>
            </a:r>
            <a:br>
              <a:rPr lang="en-US" altLang="zh-CN" sz="6000" smtClean="0"/>
            </a:br>
            <a:r>
              <a:rPr lang="zh-CN" altLang="en-US" sz="6000" smtClean="0"/>
              <a:t>用户堆的蜕变之路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2018-11-13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堆历史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Win2K – </a:t>
            </a:r>
            <a:r>
              <a:rPr lang="en-US" altLang="zh-CN" kern="1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SP1: </a:t>
            </a:r>
            <a:r>
              <a:rPr lang="zh-CN" altLang="en-US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仅考虑了性能与功能完整性，没有考虑任何安全因素，极易被利用。</a:t>
            </a:r>
            <a:endParaRPr lang="en-US" altLang="zh-CN" kern="1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SP2 ~ Win2003: </a:t>
            </a:r>
            <a:r>
              <a:rPr lang="zh-CN" altLang="en-US" kern="1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加入了安全因素（</a:t>
            </a:r>
            <a:r>
              <a:rPr lang="en-US" altLang="zh-CN" kern="1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chunk cookie/safe unlink</a:t>
            </a:r>
            <a:r>
              <a:rPr lang="zh-CN" altLang="en-US" kern="1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），利用手法受限，门槛提高。</a:t>
            </a:r>
            <a:endParaRPr lang="en-US" altLang="zh-CN" kern="100" dirty="0" smtClean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Windows Vista ~ Win7: </a:t>
            </a:r>
            <a:r>
              <a:rPr lang="zh-CN" altLang="en-US" kern="100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堆管理的里程碑，整体架构具有较大的改动。</a:t>
            </a:r>
            <a:endParaRPr lang="en-US" altLang="zh-CN" kern="100" dirty="0" smtClean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后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Win7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(Win8.1/Win10)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：皆有所变化，堆的安全性愈发固若金汤。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研究一门技术，应该从它的历史轨迹着手，如此才能对整个技术的发展与更迭有一个全盘的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认识。尽管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Win7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时代用户堆发生了翻天覆地的变化，但研究一门技术的手法往往是相同的。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本节我们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来实战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 7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用户态堆的各种利用手法。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安全机制概览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继承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了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XP SP2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时代的绝大部分安全机制。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头部编码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解码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传统的单字节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cookie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饱受诟病。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Vista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改为“异或校验”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“异或编码”二层防护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4" y="3100405"/>
            <a:ext cx="6063315" cy="25632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1398532"/>
            <a:ext cx="4638675" cy="1990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812" y="3465283"/>
            <a:ext cx="4781550" cy="1533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5074834"/>
            <a:ext cx="5204114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安全机制概览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堆头随机化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HeapBase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增加一个随机的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64k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对齐的值。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zh-CN" altLang="en-US" kern="100">
                <a:latin typeface="Consolas" panose="020B0609020204030204" pitchFamily="49" charset="0"/>
                <a:cs typeface="Times New Roman" panose="02020603050405020304" pitchFamily="18" charset="0"/>
              </a:rPr>
              <a:t>随机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值依赖于堆的最大值，通过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HeapCreate()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参数计算。</a:t>
            </a: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560729"/>
            <a:ext cx="3810000" cy="40225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1" y="2560729"/>
            <a:ext cx="4715268" cy="36525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1" y="6213291"/>
            <a:ext cx="4715268" cy="3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安全机制概览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位图翻转的破灭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安全链入</a:t>
            </a:r>
            <a:r>
              <a:rPr lang="en-US" altLang="zh-CN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——Safe Linking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4423559"/>
            <a:ext cx="406717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9" y="1901785"/>
            <a:ext cx="5467350" cy="2181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2058035"/>
            <a:ext cx="3905250" cy="181927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581775" y="2678522"/>
            <a:ext cx="523875" cy="51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《0day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安全：软件漏洞分析技术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–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第十五章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软件调试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》- 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第二十三</a:t>
            </a:r>
            <a:r>
              <a:rPr lang="zh-CN" altLang="en-US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章</a:t>
            </a:r>
            <a:endParaRPr lang="en-US" altLang="zh-CN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3124</TotalTime>
  <Words>257</Words>
  <Application>Microsoft Office PowerPoint</Application>
  <PresentationFormat>宽屏</PresentationFormat>
  <Paragraphs>38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Century Gothic</vt:lpstr>
      <vt:lpstr>宋体</vt:lpstr>
      <vt:lpstr>Arial</vt:lpstr>
      <vt:lpstr>Calibri</vt:lpstr>
      <vt:lpstr>Consolas</vt:lpstr>
      <vt:lpstr>Times New Roman</vt:lpstr>
      <vt:lpstr>Wingdings 3</vt:lpstr>
      <vt:lpstr>离子</vt:lpstr>
      <vt:lpstr>Windows 7 用户堆的蜕变之路 </vt:lpstr>
      <vt:lpstr>Windows堆历史</vt:lpstr>
      <vt:lpstr>安全机制概览</vt:lpstr>
      <vt:lpstr>安全机制概览</vt:lpstr>
      <vt:lpstr>安全机制概览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360</cp:revision>
  <dcterms:created xsi:type="dcterms:W3CDTF">2018-06-19T08:38:55Z</dcterms:created>
  <dcterms:modified xsi:type="dcterms:W3CDTF">2018-12-03T13:59:27Z</dcterms:modified>
</cp:coreProperties>
</file>