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66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D1D1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ban Gajšek" userId="f47db9ad9cfcf40d" providerId="LiveId" clId="{D4B93F92-92EE-40F2-86AD-FFF02142A2E1}"/>
    <pc:docChg chg="undo custSel addSld delSld modSld sldOrd">
      <pc:chgData name="Urban Gajšek" userId="f47db9ad9cfcf40d" providerId="LiveId" clId="{D4B93F92-92EE-40F2-86AD-FFF02142A2E1}" dt="2025-01-22T22:29:16.152" v="855" actId="20577"/>
      <pc:docMkLst>
        <pc:docMk/>
      </pc:docMkLst>
      <pc:sldChg chg="delSp mod">
        <pc:chgData name="Urban Gajšek" userId="f47db9ad9cfcf40d" providerId="LiveId" clId="{D4B93F92-92EE-40F2-86AD-FFF02142A2E1}" dt="2025-01-22T22:03:29.439" v="32" actId="478"/>
        <pc:sldMkLst>
          <pc:docMk/>
          <pc:sldMk cId="3382623292" sldId="263"/>
        </pc:sldMkLst>
        <pc:spChg chg="del">
          <ac:chgData name="Urban Gajšek" userId="f47db9ad9cfcf40d" providerId="LiveId" clId="{D4B93F92-92EE-40F2-86AD-FFF02142A2E1}" dt="2025-01-22T22:03:29.439" v="32" actId="478"/>
          <ac:spMkLst>
            <pc:docMk/>
            <pc:sldMk cId="3382623292" sldId="263"/>
            <ac:spMk id="7" creationId="{71ABB947-9ADC-D7CF-BCCC-22C811CA7ED0}"/>
          </ac:spMkLst>
        </pc:spChg>
      </pc:sldChg>
      <pc:sldChg chg="delSp mod">
        <pc:chgData name="Urban Gajšek" userId="f47db9ad9cfcf40d" providerId="LiveId" clId="{D4B93F92-92EE-40F2-86AD-FFF02142A2E1}" dt="2025-01-22T22:03:27.919" v="31" actId="478"/>
        <pc:sldMkLst>
          <pc:docMk/>
          <pc:sldMk cId="3282816118" sldId="264"/>
        </pc:sldMkLst>
        <pc:spChg chg="del">
          <ac:chgData name="Urban Gajšek" userId="f47db9ad9cfcf40d" providerId="LiveId" clId="{D4B93F92-92EE-40F2-86AD-FFF02142A2E1}" dt="2025-01-22T22:03:27.919" v="31" actId="478"/>
          <ac:spMkLst>
            <pc:docMk/>
            <pc:sldMk cId="3282816118" sldId="264"/>
            <ac:spMk id="7" creationId="{91E565FC-DC51-13F9-C40A-97934DF0393A}"/>
          </ac:spMkLst>
        </pc:spChg>
      </pc:sldChg>
      <pc:sldChg chg="addSp delSp modSp new mod setBg modClrScheme chgLayout">
        <pc:chgData name="Urban Gajšek" userId="f47db9ad9cfcf40d" providerId="LiveId" clId="{D4B93F92-92EE-40F2-86AD-FFF02142A2E1}" dt="2025-01-22T22:02:47.156" v="28"/>
        <pc:sldMkLst>
          <pc:docMk/>
          <pc:sldMk cId="2146043529" sldId="265"/>
        </pc:sldMkLst>
        <pc:spChg chg="del mod ord">
          <ac:chgData name="Urban Gajšek" userId="f47db9ad9cfcf40d" providerId="LiveId" clId="{D4B93F92-92EE-40F2-86AD-FFF02142A2E1}" dt="2025-01-22T22:01:54.420" v="1" actId="700"/>
          <ac:spMkLst>
            <pc:docMk/>
            <pc:sldMk cId="2146043529" sldId="265"/>
            <ac:spMk id="2" creationId="{8CB0DDCA-F63D-20F5-9F7E-304CDF1DF325}"/>
          </ac:spMkLst>
        </pc:spChg>
        <pc:spChg chg="del mod ord">
          <ac:chgData name="Urban Gajšek" userId="f47db9ad9cfcf40d" providerId="LiveId" clId="{D4B93F92-92EE-40F2-86AD-FFF02142A2E1}" dt="2025-01-22T22:01:54.420" v="1" actId="700"/>
          <ac:spMkLst>
            <pc:docMk/>
            <pc:sldMk cId="2146043529" sldId="265"/>
            <ac:spMk id="3" creationId="{86247B03-F9B4-A3F1-7AF8-A781134BC021}"/>
          </ac:spMkLst>
        </pc:spChg>
        <pc:spChg chg="del">
          <ac:chgData name="Urban Gajšek" userId="f47db9ad9cfcf40d" providerId="LiveId" clId="{D4B93F92-92EE-40F2-86AD-FFF02142A2E1}" dt="2025-01-22T22:01:54.420" v="1" actId="700"/>
          <ac:spMkLst>
            <pc:docMk/>
            <pc:sldMk cId="2146043529" sldId="265"/>
            <ac:spMk id="4" creationId="{C09EB1A2-D7D9-0AB9-AF0D-547564FFD8DE}"/>
          </ac:spMkLst>
        </pc:spChg>
        <pc:spChg chg="add mod ord">
          <ac:chgData name="Urban Gajšek" userId="f47db9ad9cfcf40d" providerId="LiveId" clId="{D4B93F92-92EE-40F2-86AD-FFF02142A2E1}" dt="2025-01-22T22:02:15.639" v="24" actId="20577"/>
          <ac:spMkLst>
            <pc:docMk/>
            <pc:sldMk cId="2146043529" sldId="265"/>
            <ac:spMk id="5" creationId="{23DE2630-95C3-02B8-C36C-AFC2D060FCC1}"/>
          </ac:spMkLst>
        </pc:spChg>
        <pc:spChg chg="add del mod ord">
          <ac:chgData name="Urban Gajšek" userId="f47db9ad9cfcf40d" providerId="LiveId" clId="{D4B93F92-92EE-40F2-86AD-FFF02142A2E1}" dt="2025-01-22T22:02:39.134" v="25"/>
          <ac:spMkLst>
            <pc:docMk/>
            <pc:sldMk cId="2146043529" sldId="265"/>
            <ac:spMk id="6" creationId="{ADFE683C-282F-22F9-9337-8D08142241D0}"/>
          </ac:spMkLst>
        </pc:spChg>
        <pc:picChg chg="add mod">
          <ac:chgData name="Urban Gajšek" userId="f47db9ad9cfcf40d" providerId="LiveId" clId="{D4B93F92-92EE-40F2-86AD-FFF02142A2E1}" dt="2025-01-22T22:02:42.271" v="27" actId="1076"/>
          <ac:picMkLst>
            <pc:docMk/>
            <pc:sldMk cId="2146043529" sldId="265"/>
            <ac:picMk id="8" creationId="{842FDE5A-CC71-4757-C9E7-D55EA9CFDD50}"/>
          </ac:picMkLst>
        </pc:picChg>
      </pc:sldChg>
      <pc:sldChg chg="addSp delSp modSp new del mod modClrScheme chgLayout">
        <pc:chgData name="Urban Gajšek" userId="f47db9ad9cfcf40d" providerId="LiveId" clId="{D4B93F92-92EE-40F2-86AD-FFF02142A2E1}" dt="2025-01-22T22:03:42.376" v="33" actId="47"/>
        <pc:sldMkLst>
          <pc:docMk/>
          <pc:sldMk cId="2247950903" sldId="266"/>
        </pc:sldMkLst>
        <pc:spChg chg="del mod ord">
          <ac:chgData name="Urban Gajšek" userId="f47db9ad9cfcf40d" providerId="LiveId" clId="{D4B93F92-92EE-40F2-86AD-FFF02142A2E1}" dt="2025-01-22T22:03:05.637" v="30" actId="700"/>
          <ac:spMkLst>
            <pc:docMk/>
            <pc:sldMk cId="2247950903" sldId="266"/>
            <ac:spMk id="2" creationId="{76A6234E-6163-4100-7D0A-F06A22FE117E}"/>
          </ac:spMkLst>
        </pc:spChg>
        <pc:spChg chg="del mod ord">
          <ac:chgData name="Urban Gajšek" userId="f47db9ad9cfcf40d" providerId="LiveId" clId="{D4B93F92-92EE-40F2-86AD-FFF02142A2E1}" dt="2025-01-22T22:03:05.637" v="30" actId="700"/>
          <ac:spMkLst>
            <pc:docMk/>
            <pc:sldMk cId="2247950903" sldId="266"/>
            <ac:spMk id="3" creationId="{15BDA1F0-D1ED-4B45-2FE6-B73E6502DA92}"/>
          </ac:spMkLst>
        </pc:spChg>
        <pc:spChg chg="add mod ord">
          <ac:chgData name="Urban Gajšek" userId="f47db9ad9cfcf40d" providerId="LiveId" clId="{D4B93F92-92EE-40F2-86AD-FFF02142A2E1}" dt="2025-01-22T22:03:05.637" v="30" actId="700"/>
          <ac:spMkLst>
            <pc:docMk/>
            <pc:sldMk cId="2247950903" sldId="266"/>
            <ac:spMk id="4" creationId="{7F0CBBF8-764E-C501-941B-91C48A5B78D2}"/>
          </ac:spMkLst>
        </pc:spChg>
        <pc:spChg chg="add mod ord">
          <ac:chgData name="Urban Gajšek" userId="f47db9ad9cfcf40d" providerId="LiveId" clId="{D4B93F92-92EE-40F2-86AD-FFF02142A2E1}" dt="2025-01-22T22:03:05.637" v="30" actId="700"/>
          <ac:spMkLst>
            <pc:docMk/>
            <pc:sldMk cId="2247950903" sldId="266"/>
            <ac:spMk id="5" creationId="{C307293D-0440-4D47-1DC2-A3BECEFEDAA4}"/>
          </ac:spMkLst>
        </pc:spChg>
      </pc:sldChg>
      <pc:sldChg chg="addSp delSp modSp add mod">
        <pc:chgData name="Urban Gajšek" userId="f47db9ad9cfcf40d" providerId="LiveId" clId="{D4B93F92-92EE-40F2-86AD-FFF02142A2E1}" dt="2025-01-22T22:04:33.510" v="67" actId="1076"/>
        <pc:sldMkLst>
          <pc:docMk/>
          <pc:sldMk cId="3410857619" sldId="266"/>
        </pc:sldMkLst>
        <pc:spChg chg="add del mod">
          <ac:chgData name="Urban Gajšek" userId="f47db9ad9cfcf40d" providerId="LiveId" clId="{D4B93F92-92EE-40F2-86AD-FFF02142A2E1}" dt="2025-01-22T22:03:53.915" v="36"/>
          <ac:spMkLst>
            <pc:docMk/>
            <pc:sldMk cId="3410857619" sldId="266"/>
            <ac:spMk id="3" creationId="{9E78A213-5FC6-6D85-5796-15A50A026D93}"/>
          </ac:spMkLst>
        </pc:spChg>
        <pc:spChg chg="mod">
          <ac:chgData name="Urban Gajšek" userId="f47db9ad9cfcf40d" providerId="LiveId" clId="{D4B93F92-92EE-40F2-86AD-FFF02142A2E1}" dt="2025-01-22T22:04:01.287" v="58" actId="20577"/>
          <ac:spMkLst>
            <pc:docMk/>
            <pc:sldMk cId="3410857619" sldId="266"/>
            <ac:spMk id="5" creationId="{AB4DB69E-5F92-ADFC-E73C-6CF02B4E82A1}"/>
          </ac:spMkLst>
        </pc:spChg>
        <pc:picChg chg="add mod ord">
          <ac:chgData name="Urban Gajšek" userId="f47db9ad9cfcf40d" providerId="LiveId" clId="{D4B93F92-92EE-40F2-86AD-FFF02142A2E1}" dt="2025-01-22T22:04:33.510" v="67" actId="1076"/>
          <ac:picMkLst>
            <pc:docMk/>
            <pc:sldMk cId="3410857619" sldId="266"/>
            <ac:picMk id="6" creationId="{18D83DF8-8F10-BF6B-3FC8-02285EC79282}"/>
          </ac:picMkLst>
        </pc:picChg>
        <pc:picChg chg="del">
          <ac:chgData name="Urban Gajšek" userId="f47db9ad9cfcf40d" providerId="LiveId" clId="{D4B93F92-92EE-40F2-86AD-FFF02142A2E1}" dt="2025-01-22T22:03:47.344" v="35" actId="478"/>
          <ac:picMkLst>
            <pc:docMk/>
            <pc:sldMk cId="3410857619" sldId="266"/>
            <ac:picMk id="8" creationId="{3BC2BBEF-F1E2-FD5E-D925-C2B649012021}"/>
          </ac:picMkLst>
        </pc:picChg>
      </pc:sldChg>
      <pc:sldChg chg="addSp delSp modSp new mod setBg modClrScheme chgLayout">
        <pc:chgData name="Urban Gajšek" userId="f47db9ad9cfcf40d" providerId="LiveId" clId="{D4B93F92-92EE-40F2-86AD-FFF02142A2E1}" dt="2025-01-22T22:07:42.623" v="147" actId="478"/>
        <pc:sldMkLst>
          <pc:docMk/>
          <pc:sldMk cId="3792865642" sldId="267"/>
        </pc:sldMkLst>
        <pc:spChg chg="del mod ord">
          <ac:chgData name="Urban Gajšek" userId="f47db9ad9cfcf40d" providerId="LiveId" clId="{D4B93F92-92EE-40F2-86AD-FFF02142A2E1}" dt="2025-01-22T22:05:52.448" v="69" actId="700"/>
          <ac:spMkLst>
            <pc:docMk/>
            <pc:sldMk cId="3792865642" sldId="267"/>
            <ac:spMk id="2" creationId="{1F8835C6-0CFD-CB94-F113-250AAB841186}"/>
          </ac:spMkLst>
        </pc:spChg>
        <pc:spChg chg="del mod ord">
          <ac:chgData name="Urban Gajšek" userId="f47db9ad9cfcf40d" providerId="LiveId" clId="{D4B93F92-92EE-40F2-86AD-FFF02142A2E1}" dt="2025-01-22T22:05:52.448" v="69" actId="700"/>
          <ac:spMkLst>
            <pc:docMk/>
            <pc:sldMk cId="3792865642" sldId="267"/>
            <ac:spMk id="3" creationId="{7550F854-073B-9080-18E8-07E8C43600B4}"/>
          </ac:spMkLst>
        </pc:spChg>
        <pc:spChg chg="add mod ord">
          <ac:chgData name="Urban Gajšek" userId="f47db9ad9cfcf40d" providerId="LiveId" clId="{D4B93F92-92EE-40F2-86AD-FFF02142A2E1}" dt="2025-01-22T22:07:38.239" v="146" actId="20577"/>
          <ac:spMkLst>
            <pc:docMk/>
            <pc:sldMk cId="3792865642" sldId="267"/>
            <ac:spMk id="4" creationId="{D99DD985-418A-0344-F37F-B099F52C9E01}"/>
          </ac:spMkLst>
        </pc:spChg>
        <pc:spChg chg="add del mod ord">
          <ac:chgData name="Urban Gajšek" userId="f47db9ad9cfcf40d" providerId="LiveId" clId="{D4B93F92-92EE-40F2-86AD-FFF02142A2E1}" dt="2025-01-22T22:06:07.190" v="70" actId="931"/>
          <ac:spMkLst>
            <pc:docMk/>
            <pc:sldMk cId="3792865642" sldId="267"/>
            <ac:spMk id="5" creationId="{CA10885A-9035-B7E9-B9D6-55A90BAD99FA}"/>
          </ac:spMkLst>
        </pc:spChg>
        <pc:spChg chg="add del mod ord">
          <ac:chgData name="Urban Gajšek" userId="f47db9ad9cfcf40d" providerId="LiveId" clId="{D4B93F92-92EE-40F2-86AD-FFF02142A2E1}" dt="2025-01-22T22:07:42.623" v="147" actId="478"/>
          <ac:spMkLst>
            <pc:docMk/>
            <pc:sldMk cId="3792865642" sldId="267"/>
            <ac:spMk id="6" creationId="{DABA9646-EFB7-048F-98EB-B3EC68B333DD}"/>
          </ac:spMkLst>
        </pc:spChg>
        <pc:picChg chg="add mod modCrop">
          <ac:chgData name="Urban Gajšek" userId="f47db9ad9cfcf40d" providerId="LiveId" clId="{D4B93F92-92EE-40F2-86AD-FFF02142A2E1}" dt="2025-01-22T22:06:59.943" v="80" actId="1076"/>
          <ac:picMkLst>
            <pc:docMk/>
            <pc:sldMk cId="3792865642" sldId="267"/>
            <ac:picMk id="8" creationId="{6B203AAA-C6BE-D187-BE1E-FCB6420FD66C}"/>
          </ac:picMkLst>
        </pc:picChg>
      </pc:sldChg>
      <pc:sldChg chg="addSp delSp modSp add mod">
        <pc:chgData name="Urban Gajšek" userId="f47db9ad9cfcf40d" providerId="LiveId" clId="{D4B93F92-92EE-40F2-86AD-FFF02142A2E1}" dt="2025-01-22T22:09:08.552" v="191" actId="20577"/>
        <pc:sldMkLst>
          <pc:docMk/>
          <pc:sldMk cId="4287267925" sldId="268"/>
        </pc:sldMkLst>
        <pc:spChg chg="add del mod">
          <ac:chgData name="Urban Gajšek" userId="f47db9ad9cfcf40d" providerId="LiveId" clId="{D4B93F92-92EE-40F2-86AD-FFF02142A2E1}" dt="2025-01-22T22:08:21.969" v="150" actId="931"/>
          <ac:spMkLst>
            <pc:docMk/>
            <pc:sldMk cId="4287267925" sldId="268"/>
            <ac:spMk id="3" creationId="{7A73EC0D-E3CD-CD80-75A1-F6A100F2A35E}"/>
          </ac:spMkLst>
        </pc:spChg>
        <pc:spChg chg="mod">
          <ac:chgData name="Urban Gajšek" userId="f47db9ad9cfcf40d" providerId="LiveId" clId="{D4B93F92-92EE-40F2-86AD-FFF02142A2E1}" dt="2025-01-22T22:09:08.552" v="191" actId="20577"/>
          <ac:spMkLst>
            <pc:docMk/>
            <pc:sldMk cId="4287267925" sldId="268"/>
            <ac:spMk id="4" creationId="{CE12399A-6442-2B12-8A6A-495827008A7E}"/>
          </ac:spMkLst>
        </pc:spChg>
        <pc:picChg chg="add mod modCrop">
          <ac:chgData name="Urban Gajšek" userId="f47db9ad9cfcf40d" providerId="LiveId" clId="{D4B93F92-92EE-40F2-86AD-FFF02142A2E1}" dt="2025-01-22T22:08:48.834" v="156" actId="1076"/>
          <ac:picMkLst>
            <pc:docMk/>
            <pc:sldMk cId="4287267925" sldId="268"/>
            <ac:picMk id="6" creationId="{5E65CC77-1F8C-AF24-6B10-F2333A72A886}"/>
          </ac:picMkLst>
        </pc:picChg>
        <pc:picChg chg="del">
          <ac:chgData name="Urban Gajšek" userId="f47db9ad9cfcf40d" providerId="LiveId" clId="{D4B93F92-92EE-40F2-86AD-FFF02142A2E1}" dt="2025-01-22T22:08:16.041" v="149" actId="478"/>
          <ac:picMkLst>
            <pc:docMk/>
            <pc:sldMk cId="4287267925" sldId="268"/>
            <ac:picMk id="8" creationId="{9ECB5F25-63C1-7A04-CE58-9B127EBCBC0A}"/>
          </ac:picMkLst>
        </pc:picChg>
      </pc:sldChg>
      <pc:sldChg chg="addSp delSp modSp new mod setBg modClrScheme chgLayout">
        <pc:chgData name="Urban Gajšek" userId="f47db9ad9cfcf40d" providerId="LiveId" clId="{D4B93F92-92EE-40F2-86AD-FFF02142A2E1}" dt="2025-01-22T22:12:58.334" v="340" actId="1076"/>
        <pc:sldMkLst>
          <pc:docMk/>
          <pc:sldMk cId="3021053202" sldId="269"/>
        </pc:sldMkLst>
        <pc:spChg chg="del mod ord">
          <ac:chgData name="Urban Gajšek" userId="f47db9ad9cfcf40d" providerId="LiveId" clId="{D4B93F92-92EE-40F2-86AD-FFF02142A2E1}" dt="2025-01-22T22:09:31.501" v="193" actId="700"/>
          <ac:spMkLst>
            <pc:docMk/>
            <pc:sldMk cId="3021053202" sldId="269"/>
            <ac:spMk id="2" creationId="{4014D7FD-EA4E-1FCE-F548-838D7A4612C5}"/>
          </ac:spMkLst>
        </pc:spChg>
        <pc:spChg chg="del mod ord">
          <ac:chgData name="Urban Gajšek" userId="f47db9ad9cfcf40d" providerId="LiveId" clId="{D4B93F92-92EE-40F2-86AD-FFF02142A2E1}" dt="2025-01-22T22:09:31.501" v="193" actId="700"/>
          <ac:spMkLst>
            <pc:docMk/>
            <pc:sldMk cId="3021053202" sldId="269"/>
            <ac:spMk id="3" creationId="{3190FB06-A4DE-AB00-452A-189E79A65BF9}"/>
          </ac:spMkLst>
        </pc:spChg>
        <pc:spChg chg="del mod ord">
          <ac:chgData name="Urban Gajšek" userId="f47db9ad9cfcf40d" providerId="LiveId" clId="{D4B93F92-92EE-40F2-86AD-FFF02142A2E1}" dt="2025-01-22T22:09:31.501" v="193" actId="700"/>
          <ac:spMkLst>
            <pc:docMk/>
            <pc:sldMk cId="3021053202" sldId="269"/>
            <ac:spMk id="4" creationId="{F2F2B326-3951-A935-8339-172935697066}"/>
          </ac:spMkLst>
        </pc:spChg>
        <pc:spChg chg="add del mod ord">
          <ac:chgData name="Urban Gajšek" userId="f47db9ad9cfcf40d" providerId="LiveId" clId="{D4B93F92-92EE-40F2-86AD-FFF02142A2E1}" dt="2025-01-22T22:11:39.391" v="217" actId="478"/>
          <ac:spMkLst>
            <pc:docMk/>
            <pc:sldMk cId="3021053202" sldId="269"/>
            <ac:spMk id="5" creationId="{25E6936B-B5DB-C05A-4E51-976B4601B546}"/>
          </ac:spMkLst>
        </pc:spChg>
        <pc:spChg chg="add del mod ord">
          <ac:chgData name="Urban Gajšek" userId="f47db9ad9cfcf40d" providerId="LiveId" clId="{D4B93F92-92EE-40F2-86AD-FFF02142A2E1}" dt="2025-01-22T22:11:45.535" v="218" actId="478"/>
          <ac:spMkLst>
            <pc:docMk/>
            <pc:sldMk cId="3021053202" sldId="269"/>
            <ac:spMk id="6" creationId="{F5BD5C99-E0DF-E18E-1695-E82F81F89D08}"/>
          </ac:spMkLst>
        </pc:spChg>
        <pc:spChg chg="add del mod ord">
          <ac:chgData name="Urban Gajšek" userId="f47db9ad9cfcf40d" providerId="LiveId" clId="{D4B93F92-92EE-40F2-86AD-FFF02142A2E1}" dt="2025-01-22T22:09:41.763" v="194"/>
          <ac:spMkLst>
            <pc:docMk/>
            <pc:sldMk cId="3021053202" sldId="269"/>
            <ac:spMk id="7" creationId="{70ADBF90-7876-1AE2-9528-FC07B1B20FBC}"/>
          </ac:spMkLst>
        </pc:spChg>
        <pc:spChg chg="add mod ord">
          <ac:chgData name="Urban Gajšek" userId="f47db9ad9cfcf40d" providerId="LiveId" clId="{D4B93F92-92EE-40F2-86AD-FFF02142A2E1}" dt="2025-01-22T22:12:58.334" v="340" actId="1076"/>
          <ac:spMkLst>
            <pc:docMk/>
            <pc:sldMk cId="3021053202" sldId="269"/>
            <ac:spMk id="8" creationId="{8DD694E7-41CD-4F1B-069B-75424385EF50}"/>
          </ac:spMkLst>
        </pc:spChg>
        <pc:spChg chg="add del mod ord">
          <ac:chgData name="Urban Gajšek" userId="f47db9ad9cfcf40d" providerId="LiveId" clId="{D4B93F92-92EE-40F2-86AD-FFF02142A2E1}" dt="2025-01-22T22:09:46.139" v="195"/>
          <ac:spMkLst>
            <pc:docMk/>
            <pc:sldMk cId="3021053202" sldId="269"/>
            <ac:spMk id="9" creationId="{FA52B923-A8E9-E569-21C6-0DCFE9E78E04}"/>
          </ac:spMkLst>
        </pc:spChg>
        <pc:picChg chg="add mod">
          <ac:chgData name="Urban Gajšek" userId="f47db9ad9cfcf40d" providerId="LiveId" clId="{D4B93F92-92EE-40F2-86AD-FFF02142A2E1}" dt="2025-01-22T22:11:32.927" v="216" actId="1076"/>
          <ac:picMkLst>
            <pc:docMk/>
            <pc:sldMk cId="3021053202" sldId="269"/>
            <ac:picMk id="10" creationId="{6D96F239-C024-3CDF-89E3-B0C40F8C2F60}"/>
          </ac:picMkLst>
        </pc:picChg>
        <pc:picChg chg="add mod">
          <ac:chgData name="Urban Gajšek" userId="f47db9ad9cfcf40d" providerId="LiveId" clId="{D4B93F92-92EE-40F2-86AD-FFF02142A2E1}" dt="2025-01-22T22:11:23.897" v="212" actId="1076"/>
          <ac:picMkLst>
            <pc:docMk/>
            <pc:sldMk cId="3021053202" sldId="269"/>
            <ac:picMk id="11" creationId="{AB113D5F-1D50-1D44-2279-26CAA5224046}"/>
          </ac:picMkLst>
        </pc:picChg>
      </pc:sldChg>
      <pc:sldChg chg="new del">
        <pc:chgData name="Urban Gajšek" userId="f47db9ad9cfcf40d" providerId="LiveId" clId="{D4B93F92-92EE-40F2-86AD-FFF02142A2E1}" dt="2025-01-22T22:13:11.182" v="342" actId="47"/>
        <pc:sldMkLst>
          <pc:docMk/>
          <pc:sldMk cId="577710701" sldId="270"/>
        </pc:sldMkLst>
      </pc:sldChg>
      <pc:sldChg chg="addSp delSp modSp add mod ord">
        <pc:chgData name="Urban Gajšek" userId="f47db9ad9cfcf40d" providerId="LiveId" clId="{D4B93F92-92EE-40F2-86AD-FFF02142A2E1}" dt="2025-01-22T22:14:40.296" v="404" actId="20577"/>
        <pc:sldMkLst>
          <pc:docMk/>
          <pc:sldMk cId="3105199819" sldId="270"/>
        </pc:sldMkLst>
        <pc:spChg chg="add del mod">
          <ac:chgData name="Urban Gajšek" userId="f47db9ad9cfcf40d" providerId="LiveId" clId="{D4B93F92-92EE-40F2-86AD-FFF02142A2E1}" dt="2025-01-22T22:13:27.878" v="347" actId="931"/>
          <ac:spMkLst>
            <pc:docMk/>
            <pc:sldMk cId="3105199819" sldId="270"/>
            <ac:spMk id="3" creationId="{77A21F82-8A0B-529B-1514-F5D6BDA6E204}"/>
          </ac:spMkLst>
        </pc:spChg>
        <pc:spChg chg="mod">
          <ac:chgData name="Urban Gajšek" userId="f47db9ad9cfcf40d" providerId="LiveId" clId="{D4B93F92-92EE-40F2-86AD-FFF02142A2E1}" dt="2025-01-22T22:14:40.296" v="404" actId="20577"/>
          <ac:spMkLst>
            <pc:docMk/>
            <pc:sldMk cId="3105199819" sldId="270"/>
            <ac:spMk id="4" creationId="{4AE09A01-328D-249A-21B4-E50996D94F7C}"/>
          </ac:spMkLst>
        </pc:spChg>
        <pc:picChg chg="del">
          <ac:chgData name="Urban Gajšek" userId="f47db9ad9cfcf40d" providerId="LiveId" clId="{D4B93F92-92EE-40F2-86AD-FFF02142A2E1}" dt="2025-01-22T22:13:17.513" v="346" actId="478"/>
          <ac:picMkLst>
            <pc:docMk/>
            <pc:sldMk cId="3105199819" sldId="270"/>
            <ac:picMk id="6" creationId="{B8FF32F2-5898-C8D1-BCE9-E6B9F6DC94DF}"/>
          </ac:picMkLst>
        </pc:picChg>
        <pc:picChg chg="add mod modCrop">
          <ac:chgData name="Urban Gajšek" userId="f47db9ad9cfcf40d" providerId="LiveId" clId="{D4B93F92-92EE-40F2-86AD-FFF02142A2E1}" dt="2025-01-22T22:14:03.100" v="354" actId="1076"/>
          <ac:picMkLst>
            <pc:docMk/>
            <pc:sldMk cId="3105199819" sldId="270"/>
            <ac:picMk id="7" creationId="{5B4C9A96-F6D8-8261-3D82-A1C3B8F7AE8D}"/>
          </ac:picMkLst>
        </pc:picChg>
      </pc:sldChg>
      <pc:sldChg chg="addSp delSp modSp add mod">
        <pc:chgData name="Urban Gajšek" userId="f47db9ad9cfcf40d" providerId="LiveId" clId="{D4B93F92-92EE-40F2-86AD-FFF02142A2E1}" dt="2025-01-22T22:16:27.024" v="436" actId="20577"/>
        <pc:sldMkLst>
          <pc:docMk/>
          <pc:sldMk cId="1492130488" sldId="271"/>
        </pc:sldMkLst>
        <pc:spChg chg="add del mod">
          <ac:chgData name="Urban Gajšek" userId="f47db9ad9cfcf40d" providerId="LiveId" clId="{D4B93F92-92EE-40F2-86AD-FFF02142A2E1}" dt="2025-01-22T22:15:14.195" v="407" actId="931"/>
          <ac:spMkLst>
            <pc:docMk/>
            <pc:sldMk cId="1492130488" sldId="271"/>
            <ac:spMk id="3" creationId="{16E2238D-E003-7D44-6CB0-994F5BE54DCE}"/>
          </ac:spMkLst>
        </pc:spChg>
        <pc:spChg chg="mod">
          <ac:chgData name="Urban Gajšek" userId="f47db9ad9cfcf40d" providerId="LiveId" clId="{D4B93F92-92EE-40F2-86AD-FFF02142A2E1}" dt="2025-01-22T22:16:27.024" v="436" actId="20577"/>
          <ac:spMkLst>
            <pc:docMk/>
            <pc:sldMk cId="1492130488" sldId="271"/>
            <ac:spMk id="4" creationId="{F9130D03-F583-CDEA-7952-66D79A854804}"/>
          </ac:spMkLst>
        </pc:spChg>
        <pc:picChg chg="add mod modCrop">
          <ac:chgData name="Urban Gajšek" userId="f47db9ad9cfcf40d" providerId="LiveId" clId="{D4B93F92-92EE-40F2-86AD-FFF02142A2E1}" dt="2025-01-22T22:16:14.666" v="412" actId="1076"/>
          <ac:picMkLst>
            <pc:docMk/>
            <pc:sldMk cId="1492130488" sldId="271"/>
            <ac:picMk id="6" creationId="{BCCDD61C-2D35-8452-B17E-3ACA204E2DC5}"/>
          </ac:picMkLst>
        </pc:picChg>
        <pc:picChg chg="del">
          <ac:chgData name="Urban Gajšek" userId="f47db9ad9cfcf40d" providerId="LiveId" clId="{D4B93F92-92EE-40F2-86AD-FFF02142A2E1}" dt="2025-01-22T22:15:04.561" v="406" actId="478"/>
          <ac:picMkLst>
            <pc:docMk/>
            <pc:sldMk cId="1492130488" sldId="271"/>
            <ac:picMk id="7" creationId="{57A29931-0176-6E79-1B4E-45EBAE78B30F}"/>
          </ac:picMkLst>
        </pc:picChg>
      </pc:sldChg>
      <pc:sldChg chg="addSp delSp modSp add mod">
        <pc:chgData name="Urban Gajšek" userId="f47db9ad9cfcf40d" providerId="LiveId" clId="{D4B93F92-92EE-40F2-86AD-FFF02142A2E1}" dt="2025-01-22T22:18:55.633" v="564" actId="1076"/>
        <pc:sldMkLst>
          <pc:docMk/>
          <pc:sldMk cId="85384308" sldId="272"/>
        </pc:sldMkLst>
        <pc:spChg chg="add del mod">
          <ac:chgData name="Urban Gajšek" userId="f47db9ad9cfcf40d" providerId="LiveId" clId="{D4B93F92-92EE-40F2-86AD-FFF02142A2E1}" dt="2025-01-22T22:17:17.702" v="441" actId="931"/>
          <ac:spMkLst>
            <pc:docMk/>
            <pc:sldMk cId="85384308" sldId="272"/>
            <ac:spMk id="3" creationId="{63829C32-BCA4-9768-A41F-A0E5F790FF54}"/>
          </ac:spMkLst>
        </pc:spChg>
        <pc:spChg chg="mod">
          <ac:chgData name="Urban Gajšek" userId="f47db9ad9cfcf40d" providerId="LiveId" clId="{D4B93F92-92EE-40F2-86AD-FFF02142A2E1}" dt="2025-01-22T22:18:55.633" v="564" actId="1076"/>
          <ac:spMkLst>
            <pc:docMk/>
            <pc:sldMk cId="85384308" sldId="272"/>
            <ac:spMk id="4" creationId="{ADCEB10A-CE83-0F24-D6C2-7D0CCEE81AEE}"/>
          </ac:spMkLst>
        </pc:spChg>
        <pc:picChg chg="del">
          <ac:chgData name="Urban Gajšek" userId="f47db9ad9cfcf40d" providerId="LiveId" clId="{D4B93F92-92EE-40F2-86AD-FFF02142A2E1}" dt="2025-01-22T22:17:10.865" v="440" actId="478"/>
          <ac:picMkLst>
            <pc:docMk/>
            <pc:sldMk cId="85384308" sldId="272"/>
            <ac:picMk id="6" creationId="{299A5DF1-E674-6D0D-7AE3-6100B01AC6E8}"/>
          </ac:picMkLst>
        </pc:picChg>
        <pc:picChg chg="add mod modCrop">
          <ac:chgData name="Urban Gajšek" userId="f47db9ad9cfcf40d" providerId="LiveId" clId="{D4B93F92-92EE-40F2-86AD-FFF02142A2E1}" dt="2025-01-22T22:17:43.110" v="448" actId="1076"/>
          <ac:picMkLst>
            <pc:docMk/>
            <pc:sldMk cId="85384308" sldId="272"/>
            <ac:picMk id="7" creationId="{4348124F-7F8C-8429-4AAF-28B58665E5B8}"/>
          </ac:picMkLst>
        </pc:picChg>
      </pc:sldChg>
      <pc:sldChg chg="new del">
        <pc:chgData name="Urban Gajšek" userId="f47db9ad9cfcf40d" providerId="LiveId" clId="{D4B93F92-92EE-40F2-86AD-FFF02142A2E1}" dt="2025-01-22T22:17:03.517" v="438" actId="680"/>
        <pc:sldMkLst>
          <pc:docMk/>
          <pc:sldMk cId="2331222205" sldId="272"/>
        </pc:sldMkLst>
      </pc:sldChg>
      <pc:sldChg chg="addSp delSp modSp add mod setBg">
        <pc:chgData name="Urban Gajšek" userId="f47db9ad9cfcf40d" providerId="LiveId" clId="{D4B93F92-92EE-40F2-86AD-FFF02142A2E1}" dt="2025-01-22T22:20:02.176" v="573"/>
        <pc:sldMkLst>
          <pc:docMk/>
          <pc:sldMk cId="3785872939" sldId="273"/>
        </pc:sldMkLst>
        <pc:spChg chg="add del mod">
          <ac:chgData name="Urban Gajšek" userId="f47db9ad9cfcf40d" providerId="LiveId" clId="{D4B93F92-92EE-40F2-86AD-FFF02142A2E1}" dt="2025-01-22T22:19:26.847" v="567" actId="931"/>
          <ac:spMkLst>
            <pc:docMk/>
            <pc:sldMk cId="3785872939" sldId="273"/>
            <ac:spMk id="3" creationId="{DD87A0D8-F12E-8636-C06B-B4B7F8FA2513}"/>
          </ac:spMkLst>
        </pc:spChg>
        <pc:picChg chg="add mod modCrop">
          <ac:chgData name="Urban Gajšek" userId="f47db9ad9cfcf40d" providerId="LiveId" clId="{D4B93F92-92EE-40F2-86AD-FFF02142A2E1}" dt="2025-01-22T22:19:55.794" v="572" actId="1076"/>
          <ac:picMkLst>
            <pc:docMk/>
            <pc:sldMk cId="3785872939" sldId="273"/>
            <ac:picMk id="6" creationId="{8F1489B7-587B-77F0-C2A4-4712D25F31B5}"/>
          </ac:picMkLst>
        </pc:picChg>
        <pc:picChg chg="del">
          <ac:chgData name="Urban Gajšek" userId="f47db9ad9cfcf40d" providerId="LiveId" clId="{D4B93F92-92EE-40F2-86AD-FFF02142A2E1}" dt="2025-01-22T22:19:21.769" v="566" actId="478"/>
          <ac:picMkLst>
            <pc:docMk/>
            <pc:sldMk cId="3785872939" sldId="273"/>
            <ac:picMk id="8" creationId="{D6DF74FD-FBAD-96C2-11FE-BE48D87150C1}"/>
          </ac:picMkLst>
        </pc:picChg>
      </pc:sldChg>
      <pc:sldChg chg="addSp delSp modSp add mod ord">
        <pc:chgData name="Urban Gajšek" userId="f47db9ad9cfcf40d" providerId="LiveId" clId="{D4B93F92-92EE-40F2-86AD-FFF02142A2E1}" dt="2025-01-22T22:21:15.472" v="583" actId="1076"/>
        <pc:sldMkLst>
          <pc:docMk/>
          <pc:sldMk cId="390769398" sldId="274"/>
        </pc:sldMkLst>
        <pc:spChg chg="add del mod">
          <ac:chgData name="Urban Gajšek" userId="f47db9ad9cfcf40d" providerId="LiveId" clId="{D4B93F92-92EE-40F2-86AD-FFF02142A2E1}" dt="2025-01-22T22:20:24.158" v="578" actId="931"/>
          <ac:spMkLst>
            <pc:docMk/>
            <pc:sldMk cId="390769398" sldId="274"/>
            <ac:spMk id="3" creationId="{64C3EFB4-D306-2878-47E9-271B662A7B34}"/>
          </ac:spMkLst>
        </pc:spChg>
        <pc:picChg chg="add mod modCrop">
          <ac:chgData name="Urban Gajšek" userId="f47db9ad9cfcf40d" providerId="LiveId" clId="{D4B93F92-92EE-40F2-86AD-FFF02142A2E1}" dt="2025-01-22T22:21:15.472" v="583" actId="1076"/>
          <ac:picMkLst>
            <pc:docMk/>
            <pc:sldMk cId="390769398" sldId="274"/>
            <ac:picMk id="6" creationId="{C1C19F0A-B6CD-9EDC-68DD-61565FC8DDCE}"/>
          </ac:picMkLst>
        </pc:picChg>
        <pc:picChg chg="del">
          <ac:chgData name="Urban Gajšek" userId="f47db9ad9cfcf40d" providerId="LiveId" clId="{D4B93F92-92EE-40F2-86AD-FFF02142A2E1}" dt="2025-01-22T22:20:17.001" v="577" actId="478"/>
          <ac:picMkLst>
            <pc:docMk/>
            <pc:sldMk cId="390769398" sldId="274"/>
            <ac:picMk id="7" creationId="{955F0949-B69B-CA3B-5F31-FF11C5871CE2}"/>
          </ac:picMkLst>
        </pc:picChg>
      </pc:sldChg>
      <pc:sldChg chg="addSp delSp modSp add mod ord">
        <pc:chgData name="Urban Gajšek" userId="f47db9ad9cfcf40d" providerId="LiveId" clId="{D4B93F92-92EE-40F2-86AD-FFF02142A2E1}" dt="2025-01-22T22:22:43.842" v="594" actId="1076"/>
        <pc:sldMkLst>
          <pc:docMk/>
          <pc:sldMk cId="3320810063" sldId="275"/>
        </pc:sldMkLst>
        <pc:spChg chg="add del mod">
          <ac:chgData name="Urban Gajšek" userId="f47db9ad9cfcf40d" providerId="LiveId" clId="{D4B93F92-92EE-40F2-86AD-FFF02142A2E1}" dt="2025-01-22T22:22:04.542" v="588" actId="931"/>
          <ac:spMkLst>
            <pc:docMk/>
            <pc:sldMk cId="3320810063" sldId="275"/>
            <ac:spMk id="3" creationId="{DC24704D-DA32-2DC9-9A44-0336A9D58EF0}"/>
          </ac:spMkLst>
        </pc:spChg>
        <pc:picChg chg="del">
          <ac:chgData name="Urban Gajšek" userId="f47db9ad9cfcf40d" providerId="LiveId" clId="{D4B93F92-92EE-40F2-86AD-FFF02142A2E1}" dt="2025-01-22T22:21:59.961" v="587" actId="478"/>
          <ac:picMkLst>
            <pc:docMk/>
            <pc:sldMk cId="3320810063" sldId="275"/>
            <ac:picMk id="6" creationId="{EBB0CB5E-FC90-10E8-04CA-C34400C7E887}"/>
          </ac:picMkLst>
        </pc:picChg>
        <pc:picChg chg="add mod modCrop">
          <ac:chgData name="Urban Gajšek" userId="f47db9ad9cfcf40d" providerId="LiveId" clId="{D4B93F92-92EE-40F2-86AD-FFF02142A2E1}" dt="2025-01-22T22:22:43.842" v="594" actId="1076"/>
          <ac:picMkLst>
            <pc:docMk/>
            <pc:sldMk cId="3320810063" sldId="275"/>
            <ac:picMk id="7" creationId="{8EA9CF40-2DC6-206B-7969-32C305BF1984}"/>
          </ac:picMkLst>
        </pc:picChg>
      </pc:sldChg>
      <pc:sldChg chg="addSp delSp modSp add mod ord">
        <pc:chgData name="Urban Gajšek" userId="f47db9ad9cfcf40d" providerId="LiveId" clId="{D4B93F92-92EE-40F2-86AD-FFF02142A2E1}" dt="2025-01-22T22:23:46.725" v="606" actId="1076"/>
        <pc:sldMkLst>
          <pc:docMk/>
          <pc:sldMk cId="508548615" sldId="276"/>
        </pc:sldMkLst>
        <pc:spChg chg="add del mod">
          <ac:chgData name="Urban Gajšek" userId="f47db9ad9cfcf40d" providerId="LiveId" clId="{D4B93F92-92EE-40F2-86AD-FFF02142A2E1}" dt="2025-01-22T22:23:06.352" v="599" actId="931"/>
          <ac:spMkLst>
            <pc:docMk/>
            <pc:sldMk cId="508548615" sldId="276"/>
            <ac:spMk id="3" creationId="{276291B2-B221-189B-B06D-0042F9C923AF}"/>
          </ac:spMkLst>
        </pc:spChg>
        <pc:picChg chg="add mod modCrop">
          <ac:chgData name="Urban Gajšek" userId="f47db9ad9cfcf40d" providerId="LiveId" clId="{D4B93F92-92EE-40F2-86AD-FFF02142A2E1}" dt="2025-01-22T22:23:46.725" v="606" actId="1076"/>
          <ac:picMkLst>
            <pc:docMk/>
            <pc:sldMk cId="508548615" sldId="276"/>
            <ac:picMk id="6" creationId="{4E3FBD5F-61DD-D6BF-4FF9-2382F6B1AA22}"/>
          </ac:picMkLst>
        </pc:picChg>
        <pc:picChg chg="del">
          <ac:chgData name="Urban Gajšek" userId="f47db9ad9cfcf40d" providerId="LiveId" clId="{D4B93F92-92EE-40F2-86AD-FFF02142A2E1}" dt="2025-01-22T22:23:02.177" v="598" actId="478"/>
          <ac:picMkLst>
            <pc:docMk/>
            <pc:sldMk cId="508548615" sldId="276"/>
            <ac:picMk id="7" creationId="{2DBC93D9-D89A-6411-F1AB-7B85E8478689}"/>
          </ac:picMkLst>
        </pc:picChg>
      </pc:sldChg>
      <pc:sldChg chg="addSp delSp modSp add mod ord">
        <pc:chgData name="Urban Gajšek" userId="f47db9ad9cfcf40d" providerId="LiveId" clId="{D4B93F92-92EE-40F2-86AD-FFF02142A2E1}" dt="2025-01-22T22:26:38.599" v="722" actId="1076"/>
        <pc:sldMkLst>
          <pc:docMk/>
          <pc:sldMk cId="2008038683" sldId="277"/>
        </pc:sldMkLst>
        <pc:spChg chg="add del mod">
          <ac:chgData name="Urban Gajšek" userId="f47db9ad9cfcf40d" providerId="LiveId" clId="{D4B93F92-92EE-40F2-86AD-FFF02142A2E1}" dt="2025-01-22T22:25:01.863" v="651" actId="931"/>
          <ac:spMkLst>
            <pc:docMk/>
            <pc:sldMk cId="2008038683" sldId="277"/>
            <ac:spMk id="3" creationId="{ED7E144F-B821-07AC-D33B-8F85ABF91058}"/>
          </ac:spMkLst>
        </pc:spChg>
        <pc:spChg chg="mod">
          <ac:chgData name="Urban Gajšek" userId="f47db9ad9cfcf40d" providerId="LiveId" clId="{D4B93F92-92EE-40F2-86AD-FFF02142A2E1}" dt="2025-01-22T22:26:38.599" v="722" actId="1076"/>
          <ac:spMkLst>
            <pc:docMk/>
            <pc:sldMk cId="2008038683" sldId="277"/>
            <ac:spMk id="4" creationId="{018E7EFA-7A9F-F98C-8A4F-3CC41C001C22}"/>
          </ac:spMkLst>
        </pc:spChg>
        <pc:picChg chg="add mod modCrop">
          <ac:chgData name="Urban Gajšek" userId="f47db9ad9cfcf40d" providerId="LiveId" clId="{D4B93F92-92EE-40F2-86AD-FFF02142A2E1}" dt="2025-01-22T22:25:35.168" v="656" actId="1076"/>
          <ac:picMkLst>
            <pc:docMk/>
            <pc:sldMk cId="2008038683" sldId="277"/>
            <ac:picMk id="6" creationId="{AFDFFD9A-02A9-8499-16AF-9C53C79004BB}"/>
          </ac:picMkLst>
        </pc:picChg>
        <pc:picChg chg="del">
          <ac:chgData name="Urban Gajšek" userId="f47db9ad9cfcf40d" providerId="LiveId" clId="{D4B93F92-92EE-40F2-86AD-FFF02142A2E1}" dt="2025-01-22T22:24:39.432" v="650" actId="478"/>
          <ac:picMkLst>
            <pc:docMk/>
            <pc:sldMk cId="2008038683" sldId="277"/>
            <ac:picMk id="7" creationId="{5C06A16F-11C4-6E88-BB92-89AE2804EF67}"/>
          </ac:picMkLst>
        </pc:picChg>
      </pc:sldChg>
      <pc:sldChg chg="addSp delSp modSp new mod modClrScheme chgLayout">
        <pc:chgData name="Urban Gajšek" userId="f47db9ad9cfcf40d" providerId="LiveId" clId="{D4B93F92-92EE-40F2-86AD-FFF02142A2E1}" dt="2025-01-22T22:24:34.224" v="649" actId="478"/>
        <pc:sldMkLst>
          <pc:docMk/>
          <pc:sldMk cId="3594638389" sldId="278"/>
        </pc:sldMkLst>
        <pc:spChg chg="del mod ord">
          <ac:chgData name="Urban Gajšek" userId="f47db9ad9cfcf40d" providerId="LiveId" clId="{D4B93F92-92EE-40F2-86AD-FFF02142A2E1}" dt="2025-01-22T22:24:17.104" v="611" actId="700"/>
          <ac:spMkLst>
            <pc:docMk/>
            <pc:sldMk cId="3594638389" sldId="278"/>
            <ac:spMk id="2" creationId="{1B03DC85-13C2-200C-C945-6B2DBBF13DC1}"/>
          </ac:spMkLst>
        </pc:spChg>
        <pc:spChg chg="del">
          <ac:chgData name="Urban Gajšek" userId="f47db9ad9cfcf40d" providerId="LiveId" clId="{D4B93F92-92EE-40F2-86AD-FFF02142A2E1}" dt="2025-01-22T22:24:17.104" v="611" actId="700"/>
          <ac:spMkLst>
            <pc:docMk/>
            <pc:sldMk cId="3594638389" sldId="278"/>
            <ac:spMk id="3" creationId="{D42B640D-FCF7-6E63-AA8F-93DAE2B02B43}"/>
          </ac:spMkLst>
        </pc:spChg>
        <pc:spChg chg="del mod ord">
          <ac:chgData name="Urban Gajšek" userId="f47db9ad9cfcf40d" providerId="LiveId" clId="{D4B93F92-92EE-40F2-86AD-FFF02142A2E1}" dt="2025-01-22T22:24:17.104" v="611" actId="700"/>
          <ac:spMkLst>
            <pc:docMk/>
            <pc:sldMk cId="3594638389" sldId="278"/>
            <ac:spMk id="4" creationId="{F05BF176-F0BA-6F0A-FD2C-02A87B674792}"/>
          </ac:spMkLst>
        </pc:spChg>
        <pc:spChg chg="add mod ord">
          <ac:chgData name="Urban Gajšek" userId="f47db9ad9cfcf40d" providerId="LiveId" clId="{D4B93F92-92EE-40F2-86AD-FFF02142A2E1}" dt="2025-01-22T22:24:32.298" v="648" actId="14100"/>
          <ac:spMkLst>
            <pc:docMk/>
            <pc:sldMk cId="3594638389" sldId="278"/>
            <ac:spMk id="5" creationId="{C197C31E-180B-F6FE-D533-260A943F77D6}"/>
          </ac:spMkLst>
        </pc:spChg>
        <pc:spChg chg="add del mod ord">
          <ac:chgData name="Urban Gajšek" userId="f47db9ad9cfcf40d" providerId="LiveId" clId="{D4B93F92-92EE-40F2-86AD-FFF02142A2E1}" dt="2025-01-22T22:24:34.224" v="649" actId="478"/>
          <ac:spMkLst>
            <pc:docMk/>
            <pc:sldMk cId="3594638389" sldId="278"/>
            <ac:spMk id="6" creationId="{98659232-30C8-0179-8962-E9DC0443C61F}"/>
          </ac:spMkLst>
        </pc:spChg>
      </pc:sldChg>
      <pc:sldChg chg="addSp delSp modSp add mod">
        <pc:chgData name="Urban Gajšek" userId="f47db9ad9cfcf40d" providerId="LiveId" clId="{D4B93F92-92EE-40F2-86AD-FFF02142A2E1}" dt="2025-01-22T22:27:51.248" v="774" actId="20577"/>
        <pc:sldMkLst>
          <pc:docMk/>
          <pc:sldMk cId="23983570" sldId="279"/>
        </pc:sldMkLst>
        <pc:spChg chg="add del mod">
          <ac:chgData name="Urban Gajšek" userId="f47db9ad9cfcf40d" providerId="LiveId" clId="{D4B93F92-92EE-40F2-86AD-FFF02142A2E1}" dt="2025-01-22T22:26:54.362" v="725" actId="931"/>
          <ac:spMkLst>
            <pc:docMk/>
            <pc:sldMk cId="23983570" sldId="279"/>
            <ac:spMk id="3" creationId="{6C79895C-89D9-FF28-3C49-7F78BA515B1A}"/>
          </ac:spMkLst>
        </pc:spChg>
        <pc:spChg chg="mod">
          <ac:chgData name="Urban Gajšek" userId="f47db9ad9cfcf40d" providerId="LiveId" clId="{D4B93F92-92EE-40F2-86AD-FFF02142A2E1}" dt="2025-01-22T22:27:51.248" v="774" actId="20577"/>
          <ac:spMkLst>
            <pc:docMk/>
            <pc:sldMk cId="23983570" sldId="279"/>
            <ac:spMk id="4" creationId="{BAD790F4-183A-EEE9-84F0-FEAC11B26F71}"/>
          </ac:spMkLst>
        </pc:spChg>
        <pc:picChg chg="del">
          <ac:chgData name="Urban Gajšek" userId="f47db9ad9cfcf40d" providerId="LiveId" clId="{D4B93F92-92EE-40F2-86AD-FFF02142A2E1}" dt="2025-01-22T22:26:47.929" v="724" actId="478"/>
          <ac:picMkLst>
            <pc:docMk/>
            <pc:sldMk cId="23983570" sldId="279"/>
            <ac:picMk id="6" creationId="{073492D2-4A80-9EC0-33F5-2D440CB0874E}"/>
          </ac:picMkLst>
        </pc:picChg>
        <pc:picChg chg="add mod modCrop">
          <ac:chgData name="Urban Gajšek" userId="f47db9ad9cfcf40d" providerId="LiveId" clId="{D4B93F92-92EE-40F2-86AD-FFF02142A2E1}" dt="2025-01-22T22:27:25.754" v="732" actId="14100"/>
          <ac:picMkLst>
            <pc:docMk/>
            <pc:sldMk cId="23983570" sldId="279"/>
            <ac:picMk id="7" creationId="{1C76D1A3-DCB3-9485-5734-45C4265BE36F}"/>
          </ac:picMkLst>
        </pc:picChg>
      </pc:sldChg>
      <pc:sldChg chg="addSp delSp modSp add mod">
        <pc:chgData name="Urban Gajšek" userId="f47db9ad9cfcf40d" providerId="LiveId" clId="{D4B93F92-92EE-40F2-86AD-FFF02142A2E1}" dt="2025-01-22T22:29:16.152" v="855" actId="20577"/>
        <pc:sldMkLst>
          <pc:docMk/>
          <pc:sldMk cId="1605149565" sldId="280"/>
        </pc:sldMkLst>
        <pc:spChg chg="add del mod">
          <ac:chgData name="Urban Gajšek" userId="f47db9ad9cfcf40d" providerId="LiveId" clId="{D4B93F92-92EE-40F2-86AD-FFF02142A2E1}" dt="2025-01-22T22:28:24.051" v="777" actId="931"/>
          <ac:spMkLst>
            <pc:docMk/>
            <pc:sldMk cId="1605149565" sldId="280"/>
            <ac:spMk id="3" creationId="{850B3BC9-1703-5905-AFA9-71CA16A00A01}"/>
          </ac:spMkLst>
        </pc:spChg>
        <pc:spChg chg="mod">
          <ac:chgData name="Urban Gajšek" userId="f47db9ad9cfcf40d" providerId="LiveId" clId="{D4B93F92-92EE-40F2-86AD-FFF02142A2E1}" dt="2025-01-22T22:29:16.152" v="855" actId="20577"/>
          <ac:spMkLst>
            <pc:docMk/>
            <pc:sldMk cId="1605149565" sldId="280"/>
            <ac:spMk id="4" creationId="{9097106E-3F1D-190C-D115-4FCA57621084}"/>
          </ac:spMkLst>
        </pc:spChg>
        <pc:picChg chg="add mod modCrop">
          <ac:chgData name="Urban Gajšek" userId="f47db9ad9cfcf40d" providerId="LiveId" clId="{D4B93F92-92EE-40F2-86AD-FFF02142A2E1}" dt="2025-01-22T22:28:47.912" v="782" actId="1076"/>
          <ac:picMkLst>
            <pc:docMk/>
            <pc:sldMk cId="1605149565" sldId="280"/>
            <ac:picMk id="6" creationId="{49B1D153-5671-1CA7-2290-0784B37D28D2}"/>
          </ac:picMkLst>
        </pc:picChg>
        <pc:picChg chg="del">
          <ac:chgData name="Urban Gajšek" userId="f47db9ad9cfcf40d" providerId="LiveId" clId="{D4B93F92-92EE-40F2-86AD-FFF02142A2E1}" dt="2025-01-22T22:28:13.120" v="776" actId="478"/>
          <ac:picMkLst>
            <pc:docMk/>
            <pc:sldMk cId="1605149565" sldId="280"/>
            <ac:picMk id="7" creationId="{9A4A0BA4-2C24-FD84-D8AC-C9D624FB69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035D0-0640-4878-82C5-664913F994D7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88055-10DB-43E9-9D8A-4088E650322B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486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8055-10DB-43E9-9D8A-4088E650322B}" type="slidenum">
              <a:rPr lang="en-SI" smtClean="0"/>
              <a:t>16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866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C3EAE-5ABD-3387-93B6-CC47C716F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CBD13-154B-BCD6-5C46-8F50C6D3F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99DDC-DBFB-057A-3458-A14420DA6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DBD31-7457-41D3-844E-D2D7FDA03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8055-10DB-43E9-9D8A-4088E650322B}" type="slidenum">
              <a:rPr lang="en-SI" smtClean="0"/>
              <a:t>21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9580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179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3250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83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0630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2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4865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680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8699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5238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4613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470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EE3A6E9-2159-4DB3-96D7-8CB43F6D88B9}" type="datetimeFigureOut">
              <a:rPr lang="en-SI" smtClean="0"/>
              <a:t>22/01/2025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7FA76B-3EEB-427A-8024-43C6284279D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7125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BC1-1EA9-D215-A550-BEC2FE7A1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Modeliranje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/>
              <a:t> ethernet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B3807-EF41-DB06-233C-20E961B57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v </a:t>
            </a:r>
            <a:r>
              <a:rPr lang="en-US" dirty="0" err="1"/>
              <a:t>OMNeT</a:t>
            </a:r>
            <a:r>
              <a:rPr lang="en-US" dirty="0"/>
              <a:t>++ </a:t>
            </a:r>
            <a:r>
              <a:rPr lang="en-US" dirty="0" err="1"/>
              <a:t>ogrodju</a:t>
            </a:r>
            <a:r>
              <a:rPr lang="en-US" dirty="0"/>
              <a:t> INET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5004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DE2630-95C3-02B8-C36C-AFC2D060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Razširjena</a:t>
            </a:r>
            <a:r>
              <a:rPr lang="en-US" dirty="0"/>
              <a:t> </a:t>
            </a:r>
            <a:r>
              <a:rPr lang="en-US" dirty="0" err="1"/>
              <a:t>dvojna</a:t>
            </a:r>
            <a:r>
              <a:rPr lang="en-US" dirty="0"/>
              <a:t> </a:t>
            </a:r>
            <a:r>
              <a:rPr lang="en-US" dirty="0" err="1"/>
              <a:t>zveza</a:t>
            </a:r>
            <a:endParaRPr lang="en-SI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2FDE5A-CC71-4757-C9E7-D55EA9CFD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9" y="2188816"/>
            <a:ext cx="8376041" cy="3312824"/>
          </a:xfrm>
        </p:spPr>
      </p:pic>
    </p:spTree>
    <p:extLst>
      <p:ext uri="{BB962C8B-B14F-4D97-AF65-F5344CB8AC3E}">
        <p14:creationId xmlns:p14="http://schemas.microsoft.com/office/powerpoint/2010/main" val="214604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DD985-418A-0344-F37F-B099F52C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intervala</a:t>
            </a:r>
            <a:r>
              <a:rPr lang="en-US" dirty="0"/>
              <a:t> </a:t>
            </a:r>
            <a:r>
              <a:rPr lang="en-US" dirty="0" err="1"/>
              <a:t>pošiljanja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SI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B203AAA-C6BE-D187-BE1E-FCB6420FD6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" b="206"/>
          <a:stretch/>
        </p:blipFill>
        <p:spPr>
          <a:xfrm>
            <a:off x="792480" y="0"/>
            <a:ext cx="9632587" cy="5074920"/>
          </a:xfrm>
        </p:spPr>
      </p:pic>
    </p:spTree>
    <p:extLst>
      <p:ext uri="{BB962C8B-B14F-4D97-AF65-F5344CB8AC3E}">
        <p14:creationId xmlns:p14="http://schemas.microsoft.com/office/powerpoint/2010/main" val="379286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720C9-697B-CA3A-2B7D-565B564A8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2399A-6442-2B12-8A6A-49582700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Povprečna</a:t>
            </a:r>
            <a:r>
              <a:rPr lang="en-US" dirty="0"/>
              <a:t> </a:t>
            </a:r>
            <a:r>
              <a:rPr lang="en-US" dirty="0" err="1"/>
              <a:t>zasedenost</a:t>
            </a:r>
            <a:r>
              <a:rPr lang="en-US" dirty="0"/>
              <a:t> </a:t>
            </a:r>
            <a:r>
              <a:rPr lang="en-US" dirty="0" err="1"/>
              <a:t>čakalnih</a:t>
            </a:r>
            <a:r>
              <a:rPr lang="en-US" dirty="0"/>
              <a:t> </a:t>
            </a:r>
            <a:r>
              <a:rPr lang="en-US" dirty="0" err="1"/>
              <a:t>vrst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intervala</a:t>
            </a:r>
            <a:r>
              <a:rPr lang="en-US" dirty="0"/>
              <a:t> </a:t>
            </a:r>
            <a:r>
              <a:rPr lang="en-US" dirty="0" err="1"/>
              <a:t>pošiljanja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E65CC77-1F8C-AF24-6B10-F2333A72A8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49"/>
          <a:stretch/>
        </p:blipFill>
        <p:spPr>
          <a:xfrm>
            <a:off x="807720" y="0"/>
            <a:ext cx="9685020" cy="5103914"/>
          </a:xfrm>
        </p:spPr>
      </p:pic>
    </p:spTree>
    <p:extLst>
      <p:ext uri="{BB962C8B-B14F-4D97-AF65-F5344CB8AC3E}">
        <p14:creationId xmlns:p14="http://schemas.microsoft.com/office/powerpoint/2010/main" val="428726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D694E7-41CD-4F1B-069B-75424385E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5384" y="1713655"/>
            <a:ext cx="2661762" cy="2324946"/>
          </a:xfrm>
        </p:spPr>
        <p:txBody>
          <a:bodyPr>
            <a:normAutofit/>
          </a:bodyPr>
          <a:lstStyle/>
          <a:p>
            <a:r>
              <a:rPr lang="en-US" dirty="0" err="1"/>
              <a:t>Korelacija</a:t>
            </a:r>
            <a:r>
              <a:rPr lang="en-US" dirty="0"/>
              <a:t> med </a:t>
            </a:r>
            <a:r>
              <a:rPr lang="en-US" dirty="0" err="1"/>
              <a:t>povprečno</a:t>
            </a:r>
            <a:r>
              <a:rPr lang="en-US" dirty="0"/>
              <a:t> </a:t>
            </a:r>
            <a:r>
              <a:rPr lang="en-US" dirty="0" err="1"/>
              <a:t>zapolnjenostjo</a:t>
            </a:r>
            <a:r>
              <a:rPr lang="en-US" dirty="0"/>
              <a:t> </a:t>
            </a:r>
            <a:r>
              <a:rPr lang="en-US" dirty="0" err="1"/>
              <a:t>čakalnih</a:t>
            </a:r>
            <a:r>
              <a:rPr lang="en-US" dirty="0"/>
              <a:t> </a:t>
            </a:r>
            <a:r>
              <a:rPr lang="en-US" dirty="0" err="1"/>
              <a:t>vrst</a:t>
            </a:r>
            <a:r>
              <a:rPr lang="en-US" dirty="0"/>
              <a:t> in </a:t>
            </a:r>
            <a:r>
              <a:rPr lang="en-US" dirty="0" err="1"/>
              <a:t>zakasnitvijo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SI" dirty="0"/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6D96F239-C024-3CDF-89E3-B0C40F8C2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" b="206"/>
          <a:stretch/>
        </p:blipFill>
        <p:spPr>
          <a:xfrm>
            <a:off x="2798034" y="3382435"/>
            <a:ext cx="6334933" cy="3337560"/>
          </a:xfrm>
        </p:spPr>
      </p:pic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AB113D5F-1D50-1D44-2279-26CAA52240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49"/>
          <a:stretch/>
        </p:blipFill>
        <p:spPr>
          <a:xfrm>
            <a:off x="2799811" y="44875"/>
            <a:ext cx="6333156" cy="3337560"/>
          </a:xfrm>
        </p:spPr>
      </p:pic>
    </p:spTree>
    <p:extLst>
      <p:ext uri="{BB962C8B-B14F-4D97-AF65-F5344CB8AC3E}">
        <p14:creationId xmlns:p14="http://schemas.microsoft.com/office/powerpoint/2010/main" val="302105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10DC6-3772-99D5-1BB7-7B08882C4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E09A01-328D-249A-21B4-E50996D9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velikosti</a:t>
            </a:r>
            <a:r>
              <a:rPr lang="en-US" dirty="0"/>
              <a:t> </a:t>
            </a:r>
            <a:r>
              <a:rPr lang="en-US" dirty="0" err="1"/>
              <a:t>odgovora</a:t>
            </a:r>
            <a:r>
              <a:rPr lang="en-US" dirty="0"/>
              <a:t> </a:t>
            </a:r>
            <a:r>
              <a:rPr lang="en-US" dirty="0" err="1"/>
              <a:t>strežnika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B4C9A96-F6D8-8261-3D82-A1C3B8F7AE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-77"/>
          <a:stretch/>
        </p:blipFill>
        <p:spPr>
          <a:xfrm>
            <a:off x="716281" y="0"/>
            <a:ext cx="9661010" cy="5097780"/>
          </a:xfrm>
        </p:spPr>
      </p:pic>
    </p:spTree>
    <p:extLst>
      <p:ext uri="{BB962C8B-B14F-4D97-AF65-F5344CB8AC3E}">
        <p14:creationId xmlns:p14="http://schemas.microsoft.com/office/powerpoint/2010/main" val="310519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ED028-3A60-3359-7A14-7C8974D4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30D03-F583-CDEA-7952-66D79A85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hitrosti</a:t>
            </a:r>
            <a:r>
              <a:rPr lang="en-US" dirty="0"/>
              <a:t> </a:t>
            </a:r>
            <a:r>
              <a:rPr lang="en-US" dirty="0" err="1"/>
              <a:t>povezav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CCDD61C-2D35-8452-B17E-3ACA204E2D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49"/>
          <a:stretch/>
        </p:blipFill>
        <p:spPr>
          <a:xfrm>
            <a:off x="784860" y="0"/>
            <a:ext cx="9677400" cy="5099898"/>
          </a:xfrm>
        </p:spPr>
      </p:pic>
    </p:spTree>
    <p:extLst>
      <p:ext uri="{BB962C8B-B14F-4D97-AF65-F5344CB8AC3E}">
        <p14:creationId xmlns:p14="http://schemas.microsoft.com/office/powerpoint/2010/main" val="149213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07B2D-7BDB-CD8D-C485-ABC80C44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EB10A-CE83-0F24-D6C2-7D0CCEE8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" y="5096360"/>
            <a:ext cx="10309860" cy="1761640"/>
          </a:xfrm>
        </p:spPr>
        <p:txBody>
          <a:bodyPr>
            <a:normAutofit/>
          </a:bodyPr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števila</a:t>
            </a:r>
            <a:r>
              <a:rPr lang="en-US" dirty="0"/>
              <a:t> </a:t>
            </a:r>
            <a:r>
              <a:rPr lang="en-US" dirty="0" err="1"/>
              <a:t>odjemalcev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Primer </a:t>
            </a:r>
            <a:r>
              <a:rPr lang="en-US" dirty="0" err="1"/>
              <a:t>podpovprečne</a:t>
            </a:r>
            <a:r>
              <a:rPr lang="en-US" dirty="0"/>
              <a:t>, </a:t>
            </a:r>
            <a:r>
              <a:rPr lang="en-US" dirty="0" err="1"/>
              <a:t>povprečne</a:t>
            </a:r>
            <a:r>
              <a:rPr lang="en-US" dirty="0"/>
              <a:t> in </a:t>
            </a:r>
            <a:r>
              <a:rPr lang="en-US" dirty="0" err="1"/>
              <a:t>nadpovprečne</a:t>
            </a:r>
            <a:r>
              <a:rPr lang="en-US" dirty="0"/>
              <a:t> </a:t>
            </a:r>
            <a:r>
              <a:rPr lang="en-US" dirty="0" err="1"/>
              <a:t>obremenitve</a:t>
            </a:r>
            <a:r>
              <a:rPr lang="en-US" dirty="0"/>
              <a:t> </a:t>
            </a:r>
            <a:r>
              <a:rPr lang="en-US" dirty="0" err="1"/>
              <a:t>omrežja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348124F-7F8C-8429-4AAF-28B58665E5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" b="-77"/>
          <a:stretch/>
        </p:blipFill>
        <p:spPr>
          <a:xfrm>
            <a:off x="830580" y="0"/>
            <a:ext cx="9654540" cy="5100880"/>
          </a:xfrm>
        </p:spPr>
      </p:pic>
    </p:spTree>
    <p:extLst>
      <p:ext uri="{BB962C8B-B14F-4D97-AF65-F5344CB8AC3E}">
        <p14:creationId xmlns:p14="http://schemas.microsoft.com/office/powerpoint/2010/main" val="8538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CEC56E-FC6D-4891-76F1-5FEF2EC9F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D83DF8-8F10-BF6B-3FC8-02285EC7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1" y="748828"/>
            <a:ext cx="5585460" cy="548226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4DB69E-5F92-ADFC-E73C-6CF02B4E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Binarno</a:t>
            </a:r>
            <a:r>
              <a:rPr lang="en-US" dirty="0"/>
              <a:t> ethernet </a:t>
            </a:r>
            <a:r>
              <a:rPr lang="en-US" dirty="0" err="1"/>
              <a:t>drevo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1085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1E2E4-30BF-134E-1A5E-527CED53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8E307-5535-A763-B38A-83A2CC6B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intervala</a:t>
            </a:r>
            <a:r>
              <a:rPr lang="en-US" dirty="0"/>
              <a:t> </a:t>
            </a:r>
            <a:r>
              <a:rPr lang="en-US" dirty="0" err="1"/>
              <a:t>pošiljanja</a:t>
            </a:r>
            <a:r>
              <a:rPr lang="en-US" dirty="0"/>
              <a:t> </a:t>
            </a:r>
            <a:r>
              <a:rPr lang="en-US" dirty="0" err="1"/>
              <a:t>paketov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1489B7-587B-77F0-C2A4-4712D25F31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143"/>
          <a:stretch/>
        </p:blipFill>
        <p:spPr>
          <a:xfrm>
            <a:off x="914400" y="0"/>
            <a:ext cx="9563100" cy="5084833"/>
          </a:xfrm>
        </p:spPr>
      </p:pic>
    </p:spTree>
    <p:extLst>
      <p:ext uri="{BB962C8B-B14F-4D97-AF65-F5344CB8AC3E}">
        <p14:creationId xmlns:p14="http://schemas.microsoft.com/office/powerpoint/2010/main" val="378587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99F10-F918-163D-AA79-84953C72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BA533-47F6-2372-62A3-D662E8B4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velikosti</a:t>
            </a:r>
            <a:r>
              <a:rPr lang="en-US" dirty="0"/>
              <a:t> </a:t>
            </a:r>
            <a:r>
              <a:rPr lang="en-US" dirty="0" err="1"/>
              <a:t>odgovora</a:t>
            </a:r>
            <a:r>
              <a:rPr lang="en-US" dirty="0"/>
              <a:t> </a:t>
            </a:r>
            <a:r>
              <a:rPr lang="en-US" dirty="0" err="1"/>
              <a:t>strežnika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1C19F0A-B6CD-9EDC-68DD-61565FC8DD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426721"/>
            <a:ext cx="11277252" cy="4259580"/>
          </a:xfrm>
        </p:spPr>
      </p:pic>
    </p:spTree>
    <p:extLst>
      <p:ext uri="{BB962C8B-B14F-4D97-AF65-F5344CB8AC3E}">
        <p14:creationId xmlns:p14="http://schemas.microsoft.com/office/powerpoint/2010/main" val="39076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1B8AF8-DE80-D407-1508-34068D3E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SI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265C10-E160-65FE-1706-06E9A82D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l-SI" dirty="0"/>
              <a:t>Ethernet je standard za lokalna omrežja, ki omogoča </a:t>
            </a:r>
            <a:r>
              <a:rPr lang="en-US" dirty="0" err="1"/>
              <a:t>hiter</a:t>
            </a:r>
            <a:r>
              <a:rPr lang="en-US" dirty="0"/>
              <a:t> </a:t>
            </a:r>
            <a:r>
              <a:rPr lang="sl-SI" dirty="0"/>
              <a:t>prenos podatkov med napravami. Temelji na</a:t>
            </a:r>
            <a:r>
              <a:rPr lang="en-US" dirty="0"/>
              <a:t> </a:t>
            </a:r>
            <a:r>
              <a:rPr lang="en-US" dirty="0" err="1"/>
              <a:t>uporabi</a:t>
            </a:r>
            <a:r>
              <a:rPr lang="en-US" dirty="0"/>
              <a:t> </a:t>
            </a:r>
            <a:r>
              <a:rPr lang="en-US" dirty="0" err="1"/>
              <a:t>podatkovnih</a:t>
            </a:r>
            <a:r>
              <a:rPr lang="sl-SI" dirty="0"/>
              <a:t> okvir</a:t>
            </a:r>
            <a:r>
              <a:rPr lang="en-US" dirty="0" err="1"/>
              <a:t>jev</a:t>
            </a:r>
            <a:r>
              <a:rPr lang="en-US" dirty="0"/>
              <a:t> </a:t>
            </a:r>
            <a:r>
              <a:rPr lang="sl-SI" dirty="0"/>
              <a:t>in uporablja MAC naslove za identifikacijo naprav.</a:t>
            </a:r>
            <a:r>
              <a:rPr lang="en-US" dirty="0"/>
              <a:t> </a:t>
            </a:r>
            <a:r>
              <a:rPr lang="en-US" dirty="0" err="1"/>
              <a:t>Razvit</a:t>
            </a:r>
            <a:r>
              <a:rPr lang="en-US" dirty="0"/>
              <a:t> je </a:t>
            </a:r>
            <a:r>
              <a:rPr lang="en-US" dirty="0" err="1"/>
              <a:t>bil</a:t>
            </a:r>
            <a:r>
              <a:rPr lang="en-US" dirty="0"/>
              <a:t> v 70-ih </a:t>
            </a:r>
            <a:r>
              <a:rPr lang="en-US" dirty="0" err="1"/>
              <a:t>letih</a:t>
            </a:r>
            <a:r>
              <a:rPr lang="en-US" dirty="0"/>
              <a:t> </a:t>
            </a:r>
            <a:r>
              <a:rPr lang="en-US" dirty="0" err="1"/>
              <a:t>prejšnjega</a:t>
            </a:r>
            <a:r>
              <a:rPr lang="en-US" dirty="0"/>
              <a:t> </a:t>
            </a:r>
            <a:r>
              <a:rPr lang="en-US" dirty="0" err="1"/>
              <a:t>stoletja</a:t>
            </a:r>
            <a:r>
              <a:rPr lang="en-US" dirty="0"/>
              <a:t> in od </a:t>
            </a:r>
            <a:r>
              <a:rPr lang="en-US" dirty="0" err="1"/>
              <a:t>takrat</a:t>
            </a:r>
            <a:r>
              <a:rPr lang="en-US" dirty="0"/>
              <a:t> </a:t>
            </a:r>
            <a:r>
              <a:rPr lang="en-US" dirty="0" err="1"/>
              <a:t>postaja</a:t>
            </a:r>
            <a:r>
              <a:rPr lang="en-US" dirty="0"/>
              <a:t> standard za </a:t>
            </a:r>
            <a:r>
              <a:rPr lang="en-US" dirty="0" err="1"/>
              <a:t>žična</a:t>
            </a:r>
            <a:r>
              <a:rPr lang="en-US" dirty="0"/>
              <a:t> </a:t>
            </a:r>
            <a:r>
              <a:rPr lang="en-US" dirty="0" err="1"/>
              <a:t>omrežja</a:t>
            </a:r>
            <a:r>
              <a:rPr lang="en-US" dirty="0"/>
              <a:t> </a:t>
            </a:r>
            <a:r>
              <a:rPr lang="en-US" dirty="0" err="1"/>
              <a:t>zaradi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</a:t>
            </a:r>
            <a:r>
              <a:rPr lang="en-US" dirty="0" err="1"/>
              <a:t>preprostosti</a:t>
            </a:r>
            <a:r>
              <a:rPr lang="en-US" dirty="0"/>
              <a:t>, </a:t>
            </a:r>
            <a:r>
              <a:rPr lang="en-US" dirty="0" err="1"/>
              <a:t>zanesljivosti</a:t>
            </a:r>
            <a:r>
              <a:rPr lang="en-US" dirty="0"/>
              <a:t> in </a:t>
            </a:r>
            <a:r>
              <a:rPr lang="en-US" dirty="0" err="1"/>
              <a:t>nizkih</a:t>
            </a:r>
            <a:r>
              <a:rPr lang="en-US" dirty="0"/>
              <a:t> </a:t>
            </a:r>
            <a:r>
              <a:rPr lang="en-US" dirty="0" err="1"/>
              <a:t>stroškov</a:t>
            </a:r>
            <a:r>
              <a:rPr lang="en-US" dirty="0"/>
              <a:t> </a:t>
            </a:r>
            <a:r>
              <a:rPr lang="en-US" dirty="0" err="1"/>
              <a:t>implementacije</a:t>
            </a:r>
            <a:endParaRPr lang="en-SI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4F29CFA-791E-3FE1-1533-6A8738CB3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0157" b="30157"/>
          <a:stretch>
            <a:fillRect/>
          </a:stretch>
        </p:blipFill>
        <p:spPr>
          <a:xfrm>
            <a:off x="4503738" y="1283031"/>
            <a:ext cx="6080125" cy="4291937"/>
          </a:xfrm>
        </p:spPr>
      </p:pic>
    </p:spTree>
    <p:extLst>
      <p:ext uri="{BB962C8B-B14F-4D97-AF65-F5344CB8AC3E}">
        <p14:creationId xmlns:p14="http://schemas.microsoft.com/office/powerpoint/2010/main" val="43960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62DB0-85DA-59C2-5929-2AFF21D8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9F241F-0641-A46E-5950-7DDD706C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hitrosti</a:t>
            </a:r>
            <a:r>
              <a:rPr lang="en-US" dirty="0"/>
              <a:t> </a:t>
            </a:r>
            <a:r>
              <a:rPr lang="en-US" dirty="0" err="1"/>
              <a:t>povezav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EA9CF40-2DC6-206B-7969-32C305BF19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-45"/>
          <a:stretch/>
        </p:blipFill>
        <p:spPr>
          <a:xfrm>
            <a:off x="0" y="426720"/>
            <a:ext cx="11269980" cy="4254446"/>
          </a:xfrm>
        </p:spPr>
      </p:pic>
    </p:spTree>
    <p:extLst>
      <p:ext uri="{BB962C8B-B14F-4D97-AF65-F5344CB8AC3E}">
        <p14:creationId xmlns:p14="http://schemas.microsoft.com/office/powerpoint/2010/main" val="3320810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49103-5251-215B-8D63-A9DB36F7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53F50-1B49-BEB3-C20F-E9E94061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" y="5096360"/>
            <a:ext cx="10309860" cy="1761640"/>
          </a:xfrm>
        </p:spPr>
        <p:txBody>
          <a:bodyPr>
            <a:normAutofit/>
          </a:bodyPr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števila</a:t>
            </a:r>
            <a:r>
              <a:rPr lang="en-US" dirty="0"/>
              <a:t> </a:t>
            </a:r>
            <a:r>
              <a:rPr lang="en-US" dirty="0" err="1"/>
              <a:t>odjemalcev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Primer </a:t>
            </a:r>
            <a:r>
              <a:rPr lang="en-US" dirty="0" err="1"/>
              <a:t>podpovprečne</a:t>
            </a:r>
            <a:r>
              <a:rPr lang="en-US" dirty="0"/>
              <a:t>, </a:t>
            </a:r>
            <a:r>
              <a:rPr lang="en-US" dirty="0" err="1"/>
              <a:t>povprečne</a:t>
            </a:r>
            <a:r>
              <a:rPr lang="en-US" dirty="0"/>
              <a:t> in </a:t>
            </a:r>
            <a:r>
              <a:rPr lang="en-US" dirty="0" err="1"/>
              <a:t>nadpovprečne</a:t>
            </a:r>
            <a:r>
              <a:rPr lang="en-US" dirty="0"/>
              <a:t> </a:t>
            </a:r>
            <a:r>
              <a:rPr lang="en-US" dirty="0" err="1"/>
              <a:t>obremenitve</a:t>
            </a:r>
            <a:r>
              <a:rPr lang="en-US" dirty="0"/>
              <a:t> </a:t>
            </a:r>
            <a:r>
              <a:rPr lang="en-US" dirty="0" err="1"/>
              <a:t>omrežja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3FBD5F-61DD-D6BF-4FF9-2382F6B1AA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" b="56"/>
          <a:stretch/>
        </p:blipFill>
        <p:spPr>
          <a:xfrm>
            <a:off x="830580" y="0"/>
            <a:ext cx="9596959" cy="5096360"/>
          </a:xfrm>
        </p:spPr>
      </p:pic>
    </p:spTree>
    <p:extLst>
      <p:ext uri="{BB962C8B-B14F-4D97-AF65-F5344CB8AC3E}">
        <p14:creationId xmlns:p14="http://schemas.microsoft.com/office/powerpoint/2010/main" val="508548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97C31E-180B-F6FE-D533-260A943F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3233928"/>
          </a:xfrm>
        </p:spPr>
        <p:txBody>
          <a:bodyPr/>
          <a:lstStyle/>
          <a:p>
            <a:r>
              <a:rPr lang="en-US" dirty="0" err="1"/>
              <a:t>Nepričakovani</a:t>
            </a:r>
            <a:br>
              <a:rPr lang="en-US" dirty="0"/>
            </a:br>
            <a:r>
              <a:rPr lang="en-US" dirty="0" err="1"/>
              <a:t>rezultati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94638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370FF-05AC-6FE9-8697-8A643682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E7EFA-7A9F-F98C-8A4F-3CC41C00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5379720"/>
            <a:ext cx="9982200" cy="914400"/>
          </a:xfrm>
        </p:spPr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kapacitete</a:t>
            </a:r>
            <a:r>
              <a:rPr lang="en-US" dirty="0"/>
              <a:t> </a:t>
            </a:r>
            <a:r>
              <a:rPr lang="en-US" dirty="0" err="1"/>
              <a:t>čakalnih</a:t>
            </a:r>
            <a:r>
              <a:rPr lang="en-US" dirty="0"/>
              <a:t> </a:t>
            </a:r>
            <a:r>
              <a:rPr lang="en-US" dirty="0" err="1"/>
              <a:t>vrst</a:t>
            </a:r>
            <a:br>
              <a:rPr lang="en-US" dirty="0"/>
            </a:br>
            <a:r>
              <a:rPr lang="en-US" dirty="0"/>
              <a:t>v </a:t>
            </a:r>
            <a:r>
              <a:rPr lang="en-US" dirty="0" err="1"/>
              <a:t>omrežju</a:t>
            </a:r>
            <a:r>
              <a:rPr lang="en-US" dirty="0"/>
              <a:t> </a:t>
            </a:r>
            <a:r>
              <a:rPr lang="en-US" dirty="0" err="1"/>
              <a:t>razširjena</a:t>
            </a:r>
            <a:r>
              <a:rPr lang="en-US" dirty="0"/>
              <a:t> </a:t>
            </a:r>
            <a:r>
              <a:rPr lang="en-US" dirty="0" err="1"/>
              <a:t>dvojna</a:t>
            </a:r>
            <a:r>
              <a:rPr lang="en-US" dirty="0"/>
              <a:t> </a:t>
            </a:r>
            <a:r>
              <a:rPr lang="en-US" dirty="0" err="1"/>
              <a:t>zvezda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DFFD9A-02A9-8499-16AF-9C53C79004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" r="67"/>
          <a:stretch/>
        </p:blipFill>
        <p:spPr>
          <a:xfrm>
            <a:off x="0" y="411480"/>
            <a:ext cx="11262360" cy="4261129"/>
          </a:xfrm>
        </p:spPr>
      </p:pic>
    </p:spTree>
    <p:extLst>
      <p:ext uri="{BB962C8B-B14F-4D97-AF65-F5344CB8AC3E}">
        <p14:creationId xmlns:p14="http://schemas.microsoft.com/office/powerpoint/2010/main" val="2008038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25DF7-C8B8-6E79-D71C-E822EABCD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790F4-183A-EEE9-84F0-FEAC11B2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5379720"/>
            <a:ext cx="9982200" cy="914400"/>
          </a:xfrm>
        </p:spPr>
        <p:txBody>
          <a:bodyPr/>
          <a:lstStyle/>
          <a:p>
            <a:r>
              <a:rPr lang="en-US" dirty="0" err="1"/>
              <a:t>Zakasnitev</a:t>
            </a:r>
            <a:r>
              <a:rPr lang="en-US" dirty="0"/>
              <a:t> </a:t>
            </a:r>
            <a:r>
              <a:rPr lang="en-US" dirty="0" err="1"/>
              <a:t>paketov</a:t>
            </a:r>
            <a:r>
              <a:rPr lang="en-US" dirty="0"/>
              <a:t> v </a:t>
            </a:r>
            <a:r>
              <a:rPr lang="en-US" dirty="0" err="1"/>
              <a:t>odvisnosti</a:t>
            </a:r>
            <a:r>
              <a:rPr lang="en-US" dirty="0"/>
              <a:t> od </a:t>
            </a:r>
            <a:r>
              <a:rPr lang="en-US" dirty="0" err="1"/>
              <a:t>kapacitete</a:t>
            </a:r>
            <a:r>
              <a:rPr lang="en-US" dirty="0"/>
              <a:t> </a:t>
            </a:r>
            <a:r>
              <a:rPr lang="en-US" dirty="0" err="1"/>
              <a:t>čakalnih</a:t>
            </a:r>
            <a:r>
              <a:rPr lang="en-US" dirty="0"/>
              <a:t> </a:t>
            </a:r>
            <a:r>
              <a:rPr lang="en-US" dirty="0" err="1"/>
              <a:t>vrst</a:t>
            </a:r>
            <a:br>
              <a:rPr lang="en-US" dirty="0"/>
            </a:br>
            <a:r>
              <a:rPr lang="en-US" dirty="0"/>
              <a:t>v </a:t>
            </a:r>
            <a:r>
              <a:rPr lang="en-US" dirty="0" err="1"/>
              <a:t>omrežju</a:t>
            </a:r>
            <a:r>
              <a:rPr lang="en-US" dirty="0"/>
              <a:t> </a:t>
            </a:r>
            <a:r>
              <a:rPr lang="en-US" dirty="0" err="1"/>
              <a:t>binarno</a:t>
            </a:r>
            <a:r>
              <a:rPr lang="en-US" dirty="0"/>
              <a:t> ethernet </a:t>
            </a:r>
            <a:r>
              <a:rPr lang="en-US" dirty="0" err="1"/>
              <a:t>drevo</a:t>
            </a:r>
            <a:endParaRPr lang="en-SI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C76D1A3-DCB3-9485-5734-45C4265BE3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r="-45"/>
          <a:stretch/>
        </p:blipFill>
        <p:spPr>
          <a:xfrm>
            <a:off x="0" y="426721"/>
            <a:ext cx="11254739" cy="4246311"/>
          </a:xfrm>
        </p:spPr>
      </p:pic>
    </p:spTree>
    <p:extLst>
      <p:ext uri="{BB962C8B-B14F-4D97-AF65-F5344CB8AC3E}">
        <p14:creationId xmlns:p14="http://schemas.microsoft.com/office/powerpoint/2010/main" val="2398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7D27A-BDA9-3FA4-8D7D-103AC8BE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7106E-3F1D-190C-D115-4FCA5762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5379720"/>
            <a:ext cx="9982200" cy="914400"/>
          </a:xfrm>
        </p:spPr>
        <p:txBody>
          <a:bodyPr/>
          <a:lstStyle/>
          <a:p>
            <a:r>
              <a:rPr lang="en-US" dirty="0" err="1"/>
              <a:t>Število</a:t>
            </a:r>
            <a:r>
              <a:rPr lang="en-US" dirty="0"/>
              <a:t> </a:t>
            </a:r>
            <a:r>
              <a:rPr lang="en-US" dirty="0" err="1"/>
              <a:t>kolizij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vključenem</a:t>
            </a:r>
            <a:r>
              <a:rPr lang="en-US" dirty="0"/>
              <a:t> in </a:t>
            </a:r>
            <a:r>
              <a:rPr lang="en-US" dirty="0" err="1"/>
              <a:t>izključenem</a:t>
            </a:r>
            <a:r>
              <a:rPr lang="en-US" dirty="0"/>
              <a:t> CSMA </a:t>
            </a:r>
            <a:r>
              <a:rPr lang="en-US" dirty="0" err="1"/>
              <a:t>zaznavanju</a:t>
            </a:r>
            <a:r>
              <a:rPr lang="en-US" dirty="0"/>
              <a:t> </a:t>
            </a:r>
            <a:r>
              <a:rPr lang="en-US" dirty="0" err="1"/>
              <a:t>kolizij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B1D153-5671-1CA7-2290-0784B37D28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-111"/>
          <a:stretch/>
        </p:blipFill>
        <p:spPr>
          <a:xfrm>
            <a:off x="891540" y="0"/>
            <a:ext cx="9555480" cy="5093677"/>
          </a:xfrm>
        </p:spPr>
      </p:pic>
    </p:spTree>
    <p:extLst>
      <p:ext uri="{BB962C8B-B14F-4D97-AF65-F5344CB8AC3E}">
        <p14:creationId xmlns:p14="http://schemas.microsoft.com/office/powerpoint/2010/main" val="16051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931C2A-32A0-63D1-47A6-C3590E80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zgledov</a:t>
            </a:r>
            <a:r>
              <a:rPr lang="en-US" dirty="0"/>
              <a:t> v INET </a:t>
            </a:r>
            <a:r>
              <a:rPr lang="en-US" dirty="0" err="1"/>
              <a:t>ogrodju</a:t>
            </a:r>
            <a:endParaRPr lang="en-SI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B94BA1-7528-D0A1-214A-522F63CA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arptest</a:t>
            </a:r>
            <a:endParaRPr lang="en-US" dirty="0"/>
          </a:p>
          <a:p>
            <a:r>
              <a:rPr lang="en-US" dirty="0" err="1"/>
              <a:t>vlan</a:t>
            </a:r>
            <a:endParaRPr lang="en-US" dirty="0"/>
          </a:p>
          <a:p>
            <a:r>
              <a:rPr lang="en-US" dirty="0" err="1"/>
              <a:t>lans</a:t>
            </a:r>
            <a:endParaRPr lang="en-S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2F0FDF-F184-2946-C8F0-8A19547BE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777" b="-1"/>
          <a:stretch/>
        </p:blipFill>
        <p:spPr>
          <a:xfrm>
            <a:off x="5408657" y="1972134"/>
            <a:ext cx="3743248" cy="1698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76D4AB-DB2E-1B19-B54F-3D69FC565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/>
          <a:stretch/>
        </p:blipFill>
        <p:spPr>
          <a:xfrm>
            <a:off x="7516275" y="3555219"/>
            <a:ext cx="3271261" cy="1084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BE4E73-4D47-B8D1-0CAF-C2D5C05D4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8" y="3200381"/>
            <a:ext cx="4228517" cy="21479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485FED-6B77-CDD2-4488-8457AB066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61" y="4723444"/>
            <a:ext cx="2971370" cy="1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CE71C3-0E3C-0080-6B56-625263338B07}"/>
              </a:ext>
            </a:extLst>
          </p:cNvPr>
          <p:cNvSpPr/>
          <p:nvPr/>
        </p:nvSpPr>
        <p:spPr>
          <a:xfrm>
            <a:off x="5619208" y="1470342"/>
            <a:ext cx="5410742" cy="4351337"/>
          </a:xfrm>
          <a:prstGeom prst="roundRect">
            <a:avLst/>
          </a:prstGeom>
          <a:solidFill>
            <a:srgbClr val="D1D1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A10405-A766-CE76-ED1D-F12BD006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80" y="365760"/>
            <a:ext cx="9662160" cy="1325562"/>
          </a:xfrm>
        </p:spPr>
        <p:txBody>
          <a:bodyPr/>
          <a:lstStyle/>
          <a:p>
            <a:r>
              <a:rPr lang="en-US" dirty="0" err="1"/>
              <a:t>arptest</a:t>
            </a:r>
            <a:endParaRPr lang="en-SI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E593F0-1FEF-FC33-28C6-7175905F8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789" y="2470835"/>
            <a:ext cx="5365579" cy="2201262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F7D71AB-9B69-0863-7D96-E633C645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160" y="1988818"/>
            <a:ext cx="4549140" cy="4351337"/>
          </a:xfrm>
        </p:spPr>
        <p:txBody>
          <a:bodyPr/>
          <a:lstStyle/>
          <a:p>
            <a:r>
              <a:rPr lang="en-US" dirty="0" err="1"/>
              <a:t>Povetave</a:t>
            </a:r>
            <a:r>
              <a:rPr lang="en-US" dirty="0"/>
              <a:t> router – net in net – server: </a:t>
            </a:r>
            <a:r>
              <a:rPr lang="en-US" i="1" dirty="0" err="1"/>
              <a:t>fiberline</a:t>
            </a:r>
            <a:r>
              <a:rPr lang="en-US" dirty="0"/>
              <a:t>, z </a:t>
            </a:r>
            <a:r>
              <a:rPr lang="en-US" dirty="0" err="1"/>
              <a:t>hitrostjo</a:t>
            </a:r>
            <a:r>
              <a:rPr lang="en-US" dirty="0"/>
              <a:t> 512</a:t>
            </a:r>
            <a:r>
              <a:rPr lang="en-US" i="1" dirty="0"/>
              <a:t>Mbps </a:t>
            </a:r>
            <a:r>
              <a:rPr lang="en-US" dirty="0"/>
              <a:t>in </a:t>
            </a:r>
            <a:r>
              <a:rPr lang="en-US" dirty="0" err="1"/>
              <a:t>zakasnitvijo</a:t>
            </a:r>
            <a:r>
              <a:rPr lang="en-US" dirty="0"/>
              <a:t> 1 </a:t>
            </a:r>
            <a:r>
              <a:rPr lang="en-US" i="1" dirty="0" err="1"/>
              <a:t>mikrosekunda</a:t>
            </a:r>
            <a:endParaRPr lang="en-US" i="1" dirty="0"/>
          </a:p>
          <a:p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povezave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i="1" dirty="0" err="1"/>
              <a:t>ethline</a:t>
            </a:r>
            <a:r>
              <a:rPr lang="en-US" i="1" dirty="0"/>
              <a:t>, </a:t>
            </a:r>
            <a:r>
              <a:rPr lang="en-US" dirty="0"/>
              <a:t>z </a:t>
            </a:r>
            <a:r>
              <a:rPr lang="en-US" dirty="0" err="1"/>
              <a:t>hitrostjo</a:t>
            </a:r>
            <a:r>
              <a:rPr lang="en-US" dirty="0"/>
              <a:t> 100</a:t>
            </a:r>
            <a:r>
              <a:rPr lang="en-US" i="1" dirty="0"/>
              <a:t>Mbps </a:t>
            </a:r>
            <a:r>
              <a:rPr lang="en-US" dirty="0"/>
              <a:t>in </a:t>
            </a:r>
            <a:r>
              <a:rPr lang="en-US" dirty="0" err="1"/>
              <a:t>zakasnitvijo</a:t>
            </a:r>
            <a:r>
              <a:rPr lang="en-US" dirty="0"/>
              <a:t> 50</a:t>
            </a:r>
            <a:r>
              <a:rPr lang="en-US" i="1" dirty="0"/>
              <a:t>ns</a:t>
            </a:r>
          </a:p>
          <a:p>
            <a:r>
              <a:rPr lang="en-US" i="1" dirty="0"/>
              <a:t>ARP in TCP</a:t>
            </a:r>
            <a:endParaRPr lang="en-SI" i="1" dirty="0"/>
          </a:p>
        </p:txBody>
      </p:sp>
    </p:spTree>
    <p:extLst>
      <p:ext uri="{BB962C8B-B14F-4D97-AF65-F5344CB8AC3E}">
        <p14:creationId xmlns:p14="http://schemas.microsoft.com/office/powerpoint/2010/main" val="137193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E406-E4A8-2FE4-E623-D1975D65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B734C2-53C2-A7A2-8C52-D74DD8C97D60}"/>
              </a:ext>
            </a:extLst>
          </p:cNvPr>
          <p:cNvSpPr/>
          <p:nvPr/>
        </p:nvSpPr>
        <p:spPr>
          <a:xfrm>
            <a:off x="5619208" y="1470342"/>
            <a:ext cx="5410742" cy="4351337"/>
          </a:xfrm>
          <a:prstGeom prst="roundRect">
            <a:avLst/>
          </a:prstGeom>
          <a:solidFill>
            <a:srgbClr val="D1D1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7E46A8-3959-C289-FEA7-001BE246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80" y="365760"/>
            <a:ext cx="9662160" cy="1325562"/>
          </a:xfrm>
        </p:spPr>
        <p:txBody>
          <a:bodyPr/>
          <a:lstStyle/>
          <a:p>
            <a:r>
              <a:rPr lang="en-US" dirty="0" err="1"/>
              <a:t>vlan</a:t>
            </a:r>
            <a:endParaRPr lang="en-SI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CEDE19D-CA4D-0B9D-9574-38056E96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160" y="1988818"/>
            <a:ext cx="4549140" cy="4351337"/>
          </a:xfrm>
        </p:spPr>
        <p:txBody>
          <a:bodyPr/>
          <a:lstStyle/>
          <a:p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povezave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i="1" dirty="0"/>
              <a:t>Eth100M</a:t>
            </a:r>
            <a:r>
              <a:rPr lang="en-US" dirty="0"/>
              <a:t> s </a:t>
            </a:r>
            <a:r>
              <a:rPr lang="en-US" dirty="0" err="1"/>
              <a:t>kapaciteto</a:t>
            </a:r>
            <a:r>
              <a:rPr lang="en-US" dirty="0"/>
              <a:t> 100</a:t>
            </a:r>
            <a:r>
              <a:rPr lang="en-US" i="1" dirty="0"/>
              <a:t>Mbps</a:t>
            </a:r>
          </a:p>
          <a:p>
            <a:r>
              <a:rPr lang="en-US" i="1" dirty="0"/>
              <a:t>ARP in TCP</a:t>
            </a:r>
            <a:endParaRPr lang="en-SI" i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DEEDEC-6B09-247C-4463-352DC68A3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18" y="2891884"/>
            <a:ext cx="5326922" cy="1463957"/>
          </a:xfrm>
        </p:spPr>
      </p:pic>
    </p:spTree>
    <p:extLst>
      <p:ext uri="{BB962C8B-B14F-4D97-AF65-F5344CB8AC3E}">
        <p14:creationId xmlns:p14="http://schemas.microsoft.com/office/powerpoint/2010/main" val="319029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7FD1F-9B6B-08F1-5B6D-6068A54F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4A9A5-ADA2-C178-57F7-2783B6C4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80" y="365760"/>
            <a:ext cx="9662160" cy="1325562"/>
          </a:xfrm>
        </p:spPr>
        <p:txBody>
          <a:bodyPr/>
          <a:lstStyle/>
          <a:p>
            <a:r>
              <a:rPr lang="en-US" dirty="0" err="1"/>
              <a:t>lans</a:t>
            </a:r>
            <a:r>
              <a:rPr lang="en-US" dirty="0"/>
              <a:t> - </a:t>
            </a:r>
            <a:r>
              <a:rPr lang="en-US" dirty="0" err="1"/>
              <a:t>LargeNet</a:t>
            </a:r>
            <a:endParaRPr lang="en-SI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803EF8-3B85-2077-032D-793BB21C4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72" y="1679155"/>
            <a:ext cx="9474972" cy="48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D1D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CF37D-B745-D44D-F48B-E6A77D08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711AF-BA55-1AE5-4DDC-7EBC339A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330372"/>
            <a:ext cx="7559040" cy="493824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0DDECB8-A807-F291-B9A4-64E6BC89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80" y="365760"/>
            <a:ext cx="9662160" cy="1325562"/>
          </a:xfrm>
        </p:spPr>
        <p:txBody>
          <a:bodyPr/>
          <a:lstStyle/>
          <a:p>
            <a:r>
              <a:rPr lang="en-US" dirty="0" err="1"/>
              <a:t>lans</a:t>
            </a:r>
            <a:r>
              <a:rPr lang="en-US" dirty="0"/>
              <a:t> - </a:t>
            </a:r>
            <a:r>
              <a:rPr lang="en-US" dirty="0" err="1"/>
              <a:t>MixedLAN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8101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64DE08-7914-550F-838E-BA8143C2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Kolizije</a:t>
            </a:r>
            <a:endParaRPr lang="en-SI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04D131E-E832-95ED-B9A4-3D0A2C7F17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t="149" r="1" b="-149"/>
          <a:stretch/>
        </p:blipFill>
        <p:spPr>
          <a:xfrm>
            <a:off x="0" y="389946"/>
            <a:ext cx="11273018" cy="4442460"/>
          </a:xfrm>
        </p:spPr>
      </p:pic>
    </p:spTree>
    <p:extLst>
      <p:ext uri="{BB962C8B-B14F-4D97-AF65-F5344CB8AC3E}">
        <p14:creationId xmlns:p14="http://schemas.microsoft.com/office/powerpoint/2010/main" val="338262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1EFB1-3506-030A-F384-4BB4FDFC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192E8-1E1B-A508-CB55-FF48E94F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Poslani</a:t>
            </a:r>
            <a:r>
              <a:rPr lang="en-US" dirty="0"/>
              <a:t> in </a:t>
            </a:r>
            <a:r>
              <a:rPr lang="en-US" dirty="0" err="1"/>
              <a:t>sprejeti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sekundo</a:t>
            </a:r>
            <a:endParaRPr lang="en-SI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2AC2339-414D-1313-CB63-FF2C81A575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r="235"/>
          <a:stretch/>
        </p:blipFill>
        <p:spPr>
          <a:xfrm>
            <a:off x="0" y="312420"/>
            <a:ext cx="11293995" cy="4411980"/>
          </a:xfrm>
        </p:spPr>
      </p:pic>
    </p:spTree>
    <p:extLst>
      <p:ext uri="{BB962C8B-B14F-4D97-AF65-F5344CB8AC3E}">
        <p14:creationId xmlns:p14="http://schemas.microsoft.com/office/powerpoint/2010/main" val="32828161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</TotalTime>
  <Words>276</Words>
  <Application>Microsoft Office PowerPoint</Application>
  <PresentationFormat>Widescreen</PresentationFormat>
  <Paragraphs>37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Schoolbook</vt:lpstr>
      <vt:lpstr>Wingdings 2</vt:lpstr>
      <vt:lpstr>View</vt:lpstr>
      <vt:lpstr>Modeliranje protokola ethernet</vt:lpstr>
      <vt:lpstr>Uvod</vt:lpstr>
      <vt:lpstr>Opis zgledov v INET ogrodju</vt:lpstr>
      <vt:lpstr>arptest</vt:lpstr>
      <vt:lpstr>vlan</vt:lpstr>
      <vt:lpstr>lans - LargeNet</vt:lpstr>
      <vt:lpstr>lans - MixedLAN</vt:lpstr>
      <vt:lpstr>Kolizije</vt:lpstr>
      <vt:lpstr>Poslani in sprejeti biti na sekundo</vt:lpstr>
      <vt:lpstr>Razširjena dvojna zveza</vt:lpstr>
      <vt:lpstr>Zakasnitev paketov v odvisnosti od intervala pošiljanja paketov</vt:lpstr>
      <vt:lpstr>Povprečna zasedenost čakalnih vrst v odvisnosti od intervala pošiljanja paketov</vt:lpstr>
      <vt:lpstr>PowerPoint Presentation</vt:lpstr>
      <vt:lpstr>Zakasnitev paketov v odvisnosti od velikosti odgovora strežnika</vt:lpstr>
      <vt:lpstr>Zakasnitev paketov v odvisnosti od hitrosti povezav</vt:lpstr>
      <vt:lpstr>Zakasnitev paketov v odvisnosti od števila odjemalcev  Primer podpovprečne, povprečne in nadpovprečne obremenitve omrežja</vt:lpstr>
      <vt:lpstr>Binarno ethernet drevo</vt:lpstr>
      <vt:lpstr>Zakasnitev paketov v odvisnosti od intervala pošiljanja paketov</vt:lpstr>
      <vt:lpstr>Zakasnitev paketov v odvisnosti od velikosti odgovora strežnika</vt:lpstr>
      <vt:lpstr>Zakasnitev paketov v odvisnosti od hitrosti povezav</vt:lpstr>
      <vt:lpstr>Zakasnitev paketov v odvisnosti od števila odjemalcev  Primer podpovprečne, povprečne in nadpovprečne obremenitve omrežja</vt:lpstr>
      <vt:lpstr>Nepričakovani rezultati</vt:lpstr>
      <vt:lpstr>Zakasnitev paketov v odvisnosti od kapacitete čakalnih vrst v omrežju razširjena dvojna zvezda</vt:lpstr>
      <vt:lpstr>Zakasnitev paketov v odvisnosti od kapacitete čakalnih vrst v omrežju binarno ethernet drevo</vt:lpstr>
      <vt:lpstr>Število kolizij pri vključenem in izključenem CSMA zaznavanju kolizij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Urban Gajšek</dc:creator>
  <cp:lastModifiedBy>Urban Gajšek</cp:lastModifiedBy>
  <cp:revision>1</cp:revision>
  <dcterms:created xsi:type="dcterms:W3CDTF">2025-01-22T21:17:20Z</dcterms:created>
  <dcterms:modified xsi:type="dcterms:W3CDTF">2025-01-22T22:29:58Z</dcterms:modified>
</cp:coreProperties>
</file>