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notesMasterIdLst>
    <p:notesMasterId r:id="rId14"/>
  </p:notesMasterIdLst>
  <p:handoutMasterIdLst>
    <p:handoutMasterId r:id="rId15"/>
  </p:handoutMasterIdLst>
  <p:sldIdLst>
    <p:sldId id="271" r:id="rId2"/>
    <p:sldId id="256" r:id="rId3"/>
    <p:sldId id="280" r:id="rId4"/>
    <p:sldId id="279" r:id="rId5"/>
    <p:sldId id="258" r:id="rId6"/>
    <p:sldId id="257" r:id="rId7"/>
    <p:sldId id="281" r:id="rId8"/>
    <p:sldId id="263" r:id="rId9"/>
    <p:sldId id="262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AAA9A-0D8C-44A5-94C1-B39B195601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F918C-CB20-4058-BF4B-AECFFDB9FC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8F367-457E-43E0-BAEB-1A99D9C45C19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E546B-65AA-444A-AEF0-994F1BD9BF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62746-043F-4691-99A5-FA0021CF3F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F1ADD-0356-447C-AF3D-3ABC96765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51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F2EA8-AD7D-46CE-925E-C1C954BF8E63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E9F3A-43D8-4DC0-B762-1B9A781D6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5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6E44-E905-434E-8E42-FE0EB3DBB0B2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3E7-8889-49F2-8434-EFBD9A59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5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6E44-E905-434E-8E42-FE0EB3DBB0B2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3E7-8889-49F2-8434-EFBD9A59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9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6E44-E905-434E-8E42-FE0EB3DBB0B2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3E7-8889-49F2-8434-EFBD9A59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00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6E44-E905-434E-8E42-FE0EB3DBB0B2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3E7-8889-49F2-8434-EFBD9A5990B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4020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6E44-E905-434E-8E42-FE0EB3DBB0B2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3E7-8889-49F2-8434-EFBD9A59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8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6E44-E905-434E-8E42-FE0EB3DBB0B2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3E7-8889-49F2-8434-EFBD9A59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4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6E44-E905-434E-8E42-FE0EB3DBB0B2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3E7-8889-49F2-8434-EFBD9A59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31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6E44-E905-434E-8E42-FE0EB3DBB0B2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3E7-8889-49F2-8434-EFBD9A59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4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6E44-E905-434E-8E42-FE0EB3DBB0B2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3E7-8889-49F2-8434-EFBD9A59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2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6E44-E905-434E-8E42-FE0EB3DBB0B2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3E7-8889-49F2-8434-EFBD9A59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0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6E44-E905-434E-8E42-FE0EB3DBB0B2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3E7-8889-49F2-8434-EFBD9A59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6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6E44-E905-434E-8E42-FE0EB3DBB0B2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3E7-8889-49F2-8434-EFBD9A59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4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6E44-E905-434E-8E42-FE0EB3DBB0B2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3E7-8889-49F2-8434-EFBD9A59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6E44-E905-434E-8E42-FE0EB3DBB0B2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3E7-8889-49F2-8434-EFBD9A59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3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6E44-E905-434E-8E42-FE0EB3DBB0B2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3E7-8889-49F2-8434-EFBD9A59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8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6E44-E905-434E-8E42-FE0EB3DBB0B2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3E7-8889-49F2-8434-EFBD9A59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1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6E44-E905-434E-8E42-FE0EB3DBB0B2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13E7-8889-49F2-8434-EFBD9A59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7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66E44-E905-434E-8E42-FE0EB3DBB0B2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E13E7-8889-49F2-8434-EFBD9A59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55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9933" y="3318235"/>
            <a:ext cx="9812867" cy="288783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proposal on</a:t>
            </a:r>
          </a:p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Horse Tours</a:t>
            </a:r>
          </a:p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</a:p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Halftone Designs </a:t>
            </a: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Pvt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Ltd.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Bsc.csit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8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Semester</a:t>
            </a:r>
          </a:p>
        </p:txBody>
      </p:sp>
      <p:pic>
        <p:nvPicPr>
          <p:cNvPr id="6" name="Picture 5" descr="424676_408982992498752_1402199965_n">
            <a:extLst>
              <a:ext uri="{FF2B5EF4-FFF2-40B4-BE49-F238E27FC236}">
                <a16:creationId xmlns:a16="http://schemas.microsoft.com/office/drawing/2014/main" id="{8D828519-389C-4AFD-AA6C-12C6B19737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556" y="294895"/>
            <a:ext cx="3914641" cy="2608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261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5" y="557219"/>
            <a:ext cx="8191120" cy="79552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schedule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2AF53D-7E60-4461-B8BB-BE81C7169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77" y="1913643"/>
            <a:ext cx="9511645" cy="320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0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5" y="557219"/>
            <a:ext cx="8191120" cy="79552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248" y="1696825"/>
            <a:ext cx="10625328" cy="4631672"/>
          </a:xfrm>
        </p:spPr>
        <p:txBody>
          <a:bodyPr/>
          <a:lstStyle/>
          <a:p>
            <a:pPr marL="457200" lvl="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Live web application of Wind horse tours.</a:t>
            </a:r>
          </a:p>
          <a:p>
            <a:pPr marL="457200" lvl="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Services for tours and trek lovers to check availability of treks, reservation,  online payment, customization of treks etc.</a:t>
            </a: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6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5" y="2771480"/>
            <a:ext cx="8191120" cy="1234912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63894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5" y="512065"/>
            <a:ext cx="8191120" cy="79552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104" y="1583704"/>
            <a:ext cx="10625328" cy="4789664"/>
          </a:xfrm>
        </p:spPr>
        <p:txBody>
          <a:bodyPr>
            <a:noAutofit/>
          </a:bodyPr>
          <a:lstStyle/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opportunity offered by an employer to potential employees, called interns, to work at a firm for a fixed, limited period of time.</a:t>
            </a:r>
          </a:p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>
                <a:schemeClr val="tx1"/>
              </a:buClr>
            </a:pP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01AA8-4688-4C44-9ABF-67CFFDCB0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242" y="3714585"/>
            <a:ext cx="8107051" cy="22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6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9691" y="512065"/>
            <a:ext cx="8814062" cy="79552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Halftone designs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pvt.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Ltd.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104" y="1696826"/>
            <a:ext cx="10625328" cy="4676542"/>
          </a:xfrm>
        </p:spPr>
        <p:txBody>
          <a:bodyPr>
            <a:noAutofit/>
          </a:bodyPr>
          <a:lstStyle/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services regarding graphic design, website designing, development and maintenance.</a:t>
            </a:r>
          </a:p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Founded in 2011.</a:t>
            </a:r>
          </a:p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Location – </a:t>
            </a:r>
            <a:r>
              <a:rPr lang="en-US" sz="2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Dillibazaar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Kathmandu.</a:t>
            </a:r>
          </a:p>
          <a:p>
            <a:pPr algn="l">
              <a:buClr>
                <a:schemeClr val="tx1"/>
              </a:buClr>
            </a:pP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>
                <a:schemeClr val="tx1"/>
              </a:buClr>
            </a:pP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6245E-7D06-4997-BDDD-1E0144F28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775" y="3315878"/>
            <a:ext cx="2488674" cy="217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5" y="512065"/>
            <a:ext cx="8191120" cy="79552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horse tours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104" y="1593130"/>
            <a:ext cx="10625328" cy="4780238"/>
          </a:xfrm>
        </p:spPr>
        <p:txBody>
          <a:bodyPr>
            <a:noAutofit/>
          </a:bodyPr>
          <a:lstStyle/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Tours, treks and travel operating company.</a:t>
            </a:r>
          </a:p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Officially launched in 1998 in Bhutan.</a:t>
            </a:r>
          </a:p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Operates trek and tour in Nepal, India, Bhutan, Tibet, Sikkim and Darjeeling.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F309C-E549-4441-A800-761FD2A2A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407" y="4392889"/>
            <a:ext cx="5967166" cy="153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1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7281" y="548641"/>
            <a:ext cx="8191120" cy="79552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248" y="1828800"/>
            <a:ext cx="10625328" cy="447141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Absence of live website.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Reservation, Payment problem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63309-9487-43BD-B817-EB634AB45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110" y="2338208"/>
            <a:ext cx="3638396" cy="346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7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5" y="576073"/>
            <a:ext cx="8191120" cy="79552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248" y="1640264"/>
            <a:ext cx="10625328" cy="4659951"/>
          </a:xfrm>
        </p:spPr>
        <p:txBody>
          <a:bodyPr>
            <a:normAutofit/>
          </a:bodyPr>
          <a:lstStyle/>
          <a:p>
            <a:pPr marL="342900" lvl="0" indent="-342900" algn="l"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bring the company profile online.</a:t>
            </a: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facilitate people with the services of reservation, payment and checking the availability of trips, tours and treks online.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78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5" y="557219"/>
            <a:ext cx="8191120" cy="795527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Psd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html conversion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23A974-B596-4FF2-8AB9-C8B50C71B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212" y="2169956"/>
            <a:ext cx="6561055" cy="377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3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59497" y="118872"/>
            <a:ext cx="9898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WEBSITE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7CCEEA-A001-46DA-9A54-8766F9647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3" y="1140643"/>
            <a:ext cx="10407192" cy="513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9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5" y="557219"/>
            <a:ext cx="8191120" cy="79552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248" y="1828799"/>
            <a:ext cx="10625328" cy="449969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Photoshop cc 2017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Sublime Text 3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B4E23-4FC7-4347-AEDC-E1223B7A24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92" y="1567851"/>
            <a:ext cx="1767392" cy="1767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248B75-97E3-4E25-BFCF-76F0CE6461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04" y="1691457"/>
            <a:ext cx="1520181" cy="15201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A3401F-E578-4E6D-A0A7-B2A2886B4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339" y="4078647"/>
            <a:ext cx="1563403" cy="15634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00C37E-A62B-42C5-AE92-27FBC2455F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467" y="4078647"/>
            <a:ext cx="1184781" cy="11847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825C50-1B8D-48FC-AFA6-8772F1081F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001" y="1870530"/>
            <a:ext cx="1375495" cy="13411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39E537-94D6-40BE-BAA2-63274004D8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882" y="4019436"/>
            <a:ext cx="1429732" cy="142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73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786</TotalTime>
  <Words>206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Bookman Old Style</vt:lpstr>
      <vt:lpstr>Calibri</vt:lpstr>
      <vt:lpstr>Rockwell</vt:lpstr>
      <vt:lpstr>Times New Roman</vt:lpstr>
      <vt:lpstr>Wingdings</vt:lpstr>
      <vt:lpstr>Damask</vt:lpstr>
      <vt:lpstr>PowerPoint Presentation</vt:lpstr>
      <vt:lpstr>Internship</vt:lpstr>
      <vt:lpstr>Halftone designs pvt. Ltd.</vt:lpstr>
      <vt:lpstr>Wind horse tours</vt:lpstr>
      <vt:lpstr>Problem Statement</vt:lpstr>
      <vt:lpstr>Objectives</vt:lpstr>
      <vt:lpstr>Psd to html conversion</vt:lpstr>
      <vt:lpstr>PowerPoint Presentation</vt:lpstr>
      <vt:lpstr>IMPLEMENTATION</vt:lpstr>
      <vt:lpstr>Time schedule</vt:lpstr>
      <vt:lpstr>Expected output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Urgen Sherpa</dc:creator>
  <cp:lastModifiedBy>Urgen Sherpa</cp:lastModifiedBy>
  <cp:revision>74</cp:revision>
  <dcterms:created xsi:type="dcterms:W3CDTF">2017-06-12T14:29:39Z</dcterms:created>
  <dcterms:modified xsi:type="dcterms:W3CDTF">2018-02-03T06:07:17Z</dcterms:modified>
</cp:coreProperties>
</file>