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iguel Atilano Tlapaya" userId="7658bdba22a15ddb" providerId="LiveId" clId="{98ED9365-4AE1-4AE9-8443-ECC7E37321B7}"/>
    <pc:docChg chg="undo custSel addSld modSld">
      <pc:chgData name="José Miguel Atilano Tlapaya" userId="7658bdba22a15ddb" providerId="LiveId" clId="{98ED9365-4AE1-4AE9-8443-ECC7E37321B7}" dt="2024-04-03T06:15:02.509" v="369" actId="1076"/>
      <pc:docMkLst>
        <pc:docMk/>
      </pc:docMkLst>
      <pc:sldChg chg="addSp modSp mod modTransition">
        <pc:chgData name="José Miguel Atilano Tlapaya" userId="7658bdba22a15ddb" providerId="LiveId" clId="{98ED9365-4AE1-4AE9-8443-ECC7E37321B7}" dt="2024-04-03T06:02:53.937" v="327"/>
        <pc:sldMkLst>
          <pc:docMk/>
          <pc:sldMk cId="3104221112" sldId="256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3104221112" sldId="256"/>
            <ac:spMk id="2" creationId="{0AFC40D2-23AB-4C18-958A-090B0A56D35D}"/>
          </ac:spMkLst>
        </pc:spChg>
        <pc:spChg chg="mod">
          <ac:chgData name="José Miguel Atilano Tlapaya" userId="7658bdba22a15ddb" providerId="LiveId" clId="{98ED9365-4AE1-4AE9-8443-ECC7E37321B7}" dt="2024-04-03T06:02:21.743" v="323" actId="790"/>
          <ac:spMkLst>
            <pc:docMk/>
            <pc:sldMk cId="3104221112" sldId="256"/>
            <ac:spMk id="3" creationId="{E5800D64-1531-47F2-98FD-540F98D249DA}"/>
          </ac:spMkLst>
        </pc:spChg>
        <pc:picChg chg="add mod">
          <ac:chgData name="José Miguel Atilano Tlapaya" userId="7658bdba22a15ddb" providerId="LiveId" clId="{98ED9365-4AE1-4AE9-8443-ECC7E37321B7}" dt="2024-04-03T06:02:53.937" v="327"/>
          <ac:picMkLst>
            <pc:docMk/>
            <pc:sldMk cId="3104221112" sldId="256"/>
            <ac:picMk id="1026" creationId="{BA35D2A1-E8A8-4102-83BE-C9A5958E5EE2}"/>
          </ac:picMkLst>
        </pc:picChg>
      </pc:sldChg>
      <pc:sldChg chg="addSp modSp mod">
        <pc:chgData name="José Miguel Atilano Tlapaya" userId="7658bdba22a15ddb" providerId="LiveId" clId="{98ED9365-4AE1-4AE9-8443-ECC7E37321B7}" dt="2024-04-03T06:14:51.574" v="367" actId="1076"/>
        <pc:sldMkLst>
          <pc:docMk/>
          <pc:sldMk cId="3397944151" sldId="257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3397944151" sldId="257"/>
            <ac:spMk id="2" creationId="{9CA0E3F2-A68D-4DE2-B48C-7558F579A392}"/>
          </ac:spMkLst>
        </pc:spChg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3397944151" sldId="257"/>
            <ac:spMk id="3" creationId="{5DC6D1C5-3585-43F6-A344-493992D04246}"/>
          </ac:spMkLst>
        </pc:spChg>
        <pc:picChg chg="add mod">
          <ac:chgData name="José Miguel Atilano Tlapaya" userId="7658bdba22a15ddb" providerId="LiveId" clId="{98ED9365-4AE1-4AE9-8443-ECC7E37321B7}" dt="2024-04-03T06:14:51.574" v="367" actId="1076"/>
          <ac:picMkLst>
            <pc:docMk/>
            <pc:sldMk cId="3397944151" sldId="257"/>
            <ac:picMk id="5" creationId="{E2C50BC4-5A0B-4252-9281-37250CD7188F}"/>
          </ac:picMkLst>
        </pc:picChg>
      </pc:sldChg>
      <pc:sldChg chg="addSp modSp mod">
        <pc:chgData name="José Miguel Atilano Tlapaya" userId="7658bdba22a15ddb" providerId="LiveId" clId="{98ED9365-4AE1-4AE9-8443-ECC7E37321B7}" dt="2024-04-03T06:14:54.949" v="368" actId="1076"/>
        <pc:sldMkLst>
          <pc:docMk/>
          <pc:sldMk cId="3975236992" sldId="258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3975236992" sldId="258"/>
            <ac:spMk id="2" creationId="{BAC87B51-2C6B-453A-8738-A1D847C5942B}"/>
          </ac:spMkLst>
        </pc:spChg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3975236992" sldId="258"/>
            <ac:spMk id="3" creationId="{E20859E1-3B8B-4779-9EDD-A63F3FC93D76}"/>
          </ac:spMkLst>
        </pc:spChg>
        <pc:picChg chg="add mod">
          <ac:chgData name="José Miguel Atilano Tlapaya" userId="7658bdba22a15ddb" providerId="LiveId" clId="{98ED9365-4AE1-4AE9-8443-ECC7E37321B7}" dt="2024-04-03T06:14:54.949" v="368" actId="1076"/>
          <ac:picMkLst>
            <pc:docMk/>
            <pc:sldMk cId="3975236992" sldId="258"/>
            <ac:picMk id="5" creationId="{D3A81443-8F12-4FDB-85E0-1C79D24E319A}"/>
          </ac:picMkLst>
        </pc:picChg>
      </pc:sldChg>
      <pc:sldChg chg="addSp modSp mod">
        <pc:chgData name="José Miguel Atilano Tlapaya" userId="7658bdba22a15ddb" providerId="LiveId" clId="{98ED9365-4AE1-4AE9-8443-ECC7E37321B7}" dt="2024-04-03T06:14:31.519" v="365" actId="1076"/>
        <pc:sldMkLst>
          <pc:docMk/>
          <pc:sldMk cId="3412167635" sldId="259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3412167635" sldId="259"/>
            <ac:spMk id="2" creationId="{EA073D76-9EDD-41B8-B922-E23413F48F04}"/>
          </ac:spMkLst>
        </pc:spChg>
        <pc:spChg chg="mod">
          <ac:chgData name="José Miguel Atilano Tlapaya" userId="7658bdba22a15ddb" providerId="LiveId" clId="{98ED9365-4AE1-4AE9-8443-ECC7E37321B7}" dt="2024-04-03T06:14:28.971" v="364" actId="20577"/>
          <ac:spMkLst>
            <pc:docMk/>
            <pc:sldMk cId="3412167635" sldId="259"/>
            <ac:spMk id="3" creationId="{7AF3C36C-7E8B-4647-9001-0D2F21431F85}"/>
          </ac:spMkLst>
        </pc:spChg>
        <pc:picChg chg="add mod">
          <ac:chgData name="José Miguel Atilano Tlapaya" userId="7658bdba22a15ddb" providerId="LiveId" clId="{98ED9365-4AE1-4AE9-8443-ECC7E37321B7}" dt="2024-04-03T06:14:31.519" v="365" actId="1076"/>
          <ac:picMkLst>
            <pc:docMk/>
            <pc:sldMk cId="3412167635" sldId="259"/>
            <ac:picMk id="5" creationId="{3715AAD2-0F0D-4B6C-8355-108180733820}"/>
          </ac:picMkLst>
        </pc:picChg>
      </pc:sldChg>
      <pc:sldChg chg="addSp modSp new mod">
        <pc:chgData name="José Miguel Atilano Tlapaya" userId="7658bdba22a15ddb" providerId="LiveId" clId="{98ED9365-4AE1-4AE9-8443-ECC7E37321B7}" dt="2024-04-03T06:14:19.241" v="360" actId="1076"/>
        <pc:sldMkLst>
          <pc:docMk/>
          <pc:sldMk cId="2608090696" sldId="260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608090696" sldId="260"/>
            <ac:spMk id="2" creationId="{D5A186CD-2A01-4540-AB6D-F0455A94C4A3}"/>
          </ac:spMkLst>
        </pc:spChg>
        <pc:spChg chg="mod">
          <ac:chgData name="José Miguel Atilano Tlapaya" userId="7658bdba22a15ddb" providerId="LiveId" clId="{98ED9365-4AE1-4AE9-8443-ECC7E37321B7}" dt="2024-04-03T06:14:17.624" v="359" actId="1076"/>
          <ac:spMkLst>
            <pc:docMk/>
            <pc:sldMk cId="2608090696" sldId="260"/>
            <ac:spMk id="3" creationId="{1BFA5A92-4DDA-47DD-8ACE-AE62B8592AD8}"/>
          </ac:spMkLst>
        </pc:spChg>
        <pc:picChg chg="add mod">
          <ac:chgData name="José Miguel Atilano Tlapaya" userId="7658bdba22a15ddb" providerId="LiveId" clId="{98ED9365-4AE1-4AE9-8443-ECC7E37321B7}" dt="2024-04-03T06:14:19.241" v="360" actId="1076"/>
          <ac:picMkLst>
            <pc:docMk/>
            <pc:sldMk cId="2608090696" sldId="260"/>
            <ac:picMk id="5" creationId="{86531BC3-3532-44EF-8096-583E1D98E24E}"/>
          </ac:picMkLst>
        </pc:picChg>
      </pc:sldChg>
      <pc:sldChg chg="addSp modSp new mod">
        <pc:chgData name="José Miguel Atilano Tlapaya" userId="7658bdba22a15ddb" providerId="LiveId" clId="{98ED9365-4AE1-4AE9-8443-ECC7E37321B7}" dt="2024-04-03T06:15:02.509" v="369" actId="1076"/>
        <pc:sldMkLst>
          <pc:docMk/>
          <pc:sldMk cId="2841650766" sldId="261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841650766" sldId="261"/>
            <ac:spMk id="2" creationId="{04A755E5-8838-4BBD-9586-F687FA04AA42}"/>
          </ac:spMkLst>
        </pc:spChg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841650766" sldId="261"/>
            <ac:spMk id="3" creationId="{97F6C4C2-F6E9-4DC3-A895-16A501759689}"/>
          </ac:spMkLst>
        </pc:spChg>
        <pc:picChg chg="add mod">
          <ac:chgData name="José Miguel Atilano Tlapaya" userId="7658bdba22a15ddb" providerId="LiveId" clId="{98ED9365-4AE1-4AE9-8443-ECC7E37321B7}" dt="2024-04-03T06:15:02.509" v="369" actId="1076"/>
          <ac:picMkLst>
            <pc:docMk/>
            <pc:sldMk cId="2841650766" sldId="261"/>
            <ac:picMk id="5" creationId="{734038AA-F482-4DDD-82ED-54F9FF79258A}"/>
          </ac:picMkLst>
        </pc:picChg>
      </pc:sldChg>
      <pc:sldChg chg="addSp modSp new mod">
        <pc:chgData name="José Miguel Atilano Tlapaya" userId="7658bdba22a15ddb" providerId="LiveId" clId="{98ED9365-4AE1-4AE9-8443-ECC7E37321B7}" dt="2024-04-03T06:14:11.637" v="358" actId="1076"/>
        <pc:sldMkLst>
          <pc:docMk/>
          <pc:sldMk cId="2946625991" sldId="262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946625991" sldId="262"/>
            <ac:spMk id="2" creationId="{FAD5EBEF-87AB-4317-B771-5C92242E0EB9}"/>
          </ac:spMkLst>
        </pc:spChg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946625991" sldId="262"/>
            <ac:spMk id="3" creationId="{65FCBD9E-9927-4E2B-A333-BED64C879B55}"/>
          </ac:spMkLst>
        </pc:spChg>
        <pc:picChg chg="add mod">
          <ac:chgData name="José Miguel Atilano Tlapaya" userId="7658bdba22a15ddb" providerId="LiveId" clId="{98ED9365-4AE1-4AE9-8443-ECC7E37321B7}" dt="2024-04-03T06:14:11.637" v="358" actId="1076"/>
          <ac:picMkLst>
            <pc:docMk/>
            <pc:sldMk cId="2946625991" sldId="262"/>
            <ac:picMk id="5" creationId="{45B9283D-FEAD-443F-941E-A808D831A071}"/>
          </ac:picMkLst>
        </pc:picChg>
      </pc:sldChg>
      <pc:sldChg chg="addSp delSp modSp new mod">
        <pc:chgData name="José Miguel Atilano Tlapaya" userId="7658bdba22a15ddb" providerId="LiveId" clId="{98ED9365-4AE1-4AE9-8443-ECC7E37321B7}" dt="2024-04-03T06:02:40.618" v="326"/>
        <pc:sldMkLst>
          <pc:docMk/>
          <pc:sldMk cId="2504152638" sldId="263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504152638" sldId="263"/>
            <ac:spMk id="2" creationId="{93FA6750-00A2-472D-9431-DC7094F25321}"/>
          </ac:spMkLst>
        </pc:spChg>
        <pc:spChg chg="del">
          <ac:chgData name="José Miguel Atilano Tlapaya" userId="7658bdba22a15ddb" providerId="LiveId" clId="{98ED9365-4AE1-4AE9-8443-ECC7E37321B7}" dt="2024-04-03T05:50:17.769" v="58" actId="3680"/>
          <ac:spMkLst>
            <pc:docMk/>
            <pc:sldMk cId="2504152638" sldId="263"/>
            <ac:spMk id="3" creationId="{16A039E0-2965-4E07-8A94-2A16F6661884}"/>
          </ac:spMkLst>
        </pc:spChg>
        <pc:graphicFrameChg chg="add mod ord modGraphic">
          <ac:chgData name="José Miguel Atilano Tlapaya" userId="7658bdba22a15ddb" providerId="LiveId" clId="{98ED9365-4AE1-4AE9-8443-ECC7E37321B7}" dt="2024-04-03T05:50:37.915" v="63" actId="1076"/>
          <ac:graphicFrameMkLst>
            <pc:docMk/>
            <pc:sldMk cId="2504152638" sldId="263"/>
            <ac:graphicFrameMk id="4" creationId="{23E8EBA3-CBF4-47E1-A34A-530E9060199B}"/>
          </ac:graphicFrameMkLst>
        </pc:graphicFrameChg>
      </pc:sldChg>
      <pc:sldChg chg="modSp new mod">
        <pc:chgData name="José Miguel Atilano Tlapaya" userId="7658bdba22a15ddb" providerId="LiveId" clId="{98ED9365-4AE1-4AE9-8443-ECC7E37321B7}" dt="2024-04-03T06:02:40.618" v="326"/>
        <pc:sldMkLst>
          <pc:docMk/>
          <pc:sldMk cId="2178669324" sldId="264"/>
        </pc:sldMkLst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178669324" sldId="264"/>
            <ac:spMk id="2" creationId="{481307D9-9EED-4657-B0F1-1A65E9E852CB}"/>
          </ac:spMkLst>
        </pc:spChg>
        <pc:spChg chg="mod">
          <ac:chgData name="José Miguel Atilano Tlapaya" userId="7658bdba22a15ddb" providerId="LiveId" clId="{98ED9365-4AE1-4AE9-8443-ECC7E37321B7}" dt="2024-04-03T06:02:40.618" v="326"/>
          <ac:spMkLst>
            <pc:docMk/>
            <pc:sldMk cId="2178669324" sldId="264"/>
            <ac:spMk id="3" creationId="{2BB44A88-F231-4AB3-970E-06CE82C2C3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0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85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57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33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46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2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53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14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19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6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0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8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85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20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81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8F5115-B931-4976-AAFE-EF47CD758940}" type="datetimeFigureOut">
              <a:rPr lang="es-MX" smtClean="0"/>
              <a:t>02/04/2024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70BBA2-6DEF-43DF-AE6C-13EEAF53C7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8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C40D2-23AB-4C18-958A-090B0A56D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vs Ruby comparison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00D64-1531-47F2-98FD-540F98D2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252" y="3429000"/>
            <a:ext cx="8676222" cy="2298032"/>
          </a:xfrm>
        </p:spPr>
        <p:txBody>
          <a:bodyPr/>
          <a:lstStyle/>
          <a:p>
            <a:pPr algn="l"/>
            <a:r>
              <a:rPr lang="en-US"/>
              <a:t>Object-Oriented Programming</a:t>
            </a:r>
          </a:p>
          <a:p>
            <a:pPr algn="l"/>
            <a:r>
              <a:rPr lang="en-US"/>
              <a:t>Universidad Amerike </a:t>
            </a:r>
          </a:p>
          <a:p>
            <a:pPr algn="l"/>
            <a:endParaRPr lang="en-US"/>
          </a:p>
          <a:p>
            <a:pPr algn="l"/>
            <a:r>
              <a:rPr lang="en-US"/>
              <a:t>Uri yael Álvarez López</a:t>
            </a:r>
          </a:p>
          <a:p>
            <a:pPr algn="l"/>
            <a:r>
              <a:rPr lang="en-US"/>
              <a:t>José miguel atilano tlapaya</a:t>
            </a:r>
          </a:p>
        </p:txBody>
      </p:sp>
      <p:pic>
        <p:nvPicPr>
          <p:cNvPr id="1026" name="Picture 2" descr="Amerike - YouTube">
            <a:extLst>
              <a:ext uri="{FF2B5EF4-FFF2-40B4-BE49-F238E27FC236}">
                <a16:creationId xmlns:a16="http://schemas.microsoft.com/office/drawing/2014/main" id="{BA35D2A1-E8A8-4102-83BE-C9A5958E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3" y="3601453"/>
            <a:ext cx="2530641" cy="253064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2111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0E3F2-A68D-4DE2-B48C-7558F579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6D1C5-3585-43F6-A344-493992D0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Java: It is a static typing language. This means that the type of each variable must be declared before it can be used.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Ruby: It's a dynamic typing language. This means that the type of a variable does not need to be declared and can change during program execution.</a:t>
            </a:r>
          </a:p>
          <a:p>
            <a:endParaRPr lang="es-MX" sz="28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50BC4-5A0B-4252-9281-37250CD7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36" y="216544"/>
            <a:ext cx="2140217" cy="21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4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87B51-2C6B-453A-8738-A1D847C5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859E1-3B8B-4779-9EDD-A63F3FC9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Java: It is a compiled language. This means that Java code is converted into machine code before it is executed.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Ruby: It's an interpreted language. This means that Ruby code is executed line by line by an interpreter.</a:t>
            </a:r>
          </a:p>
          <a:p>
            <a:endParaRPr lang="en-US" sz="2400" dirty="0"/>
          </a:p>
          <a:p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A81443-8F12-4FDB-85E0-1C79D24E31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91" y="4853418"/>
            <a:ext cx="1655785" cy="16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3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73D76-9EDD-41B8-B922-E23413F4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Syntax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3C36C-7E8B-4647-9001-0D2F2143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2738"/>
            <a:ext cx="9905998" cy="4070685"/>
          </a:xfrm>
        </p:spPr>
        <p:txBody>
          <a:bodyPr>
            <a:normAutofit/>
          </a:bodyPr>
          <a:lstStyle/>
          <a:p>
            <a:r>
              <a:rPr lang="en-US" sz="2400" dirty="0"/>
              <a:t>Java: It has a syntax similar to C++. It's a relatively complex and verbose syntax.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Ruby: It has a very simple and elegant syntax. It's an easy language to learn and use.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5AAD2-0F0D-4B6C-8355-10818073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16" y="3064042"/>
            <a:ext cx="2749215" cy="20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186CD-2A01-4540-AB6D-F0455A94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Environment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A5A92-4DDA-47DD-8ACE-AE62B859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30" y="3124199"/>
            <a:ext cx="9905998" cy="3124201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Java: It has a wide ecosystem of tools and libraries available.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Ruby: It also has a good ecosystem of tools and libraries, although not as extensive as Java's.</a:t>
            </a:r>
          </a:p>
          <a:p>
            <a:endParaRPr lang="en-US" sz="2400" dirty="0"/>
          </a:p>
          <a:p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31BC3-3532-44EF-8096-583E1D9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652" y="714676"/>
            <a:ext cx="1954422" cy="22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55E5-8838-4BBD-9586-F687FA04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performance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6C4C2-F6E9-4DC3-A895-16A50175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Java: It is a generally fast and efficient language.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Ruby: It can be less efficient than Java, especially for applications that require high performance.</a:t>
            </a:r>
          </a:p>
          <a:p>
            <a:endParaRPr lang="en-US" sz="2400" dirty="0"/>
          </a:p>
          <a:p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4038AA-F482-4DDD-82ED-54F9FF79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27" y="2131997"/>
            <a:ext cx="1973944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5EBEF-87AB-4317-B771-5C92242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b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CBD9E-9927-4E2B-A333-BED64C87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Java: Used to develop a wide variety of applications, including web applications, enterprise applications, and mobile applications.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Ruby: It is mainly used for web development, scripts.</a:t>
            </a:r>
          </a:p>
          <a:p>
            <a:endParaRPr lang="en-US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B9283D-FEAD-443F-941E-A808D831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95" y="4106780"/>
            <a:ext cx="2954102" cy="21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6750-00A2-472D-9431-DC7094F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Table</a:t>
            </a: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3E8EBA3-CBF4-47E1-A34A-530E90601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65491"/>
              </p:ext>
            </p:extLst>
          </p:nvPr>
        </p:nvGraphicFramePr>
        <p:xfrm>
          <a:off x="1459046" y="2301240"/>
          <a:ext cx="8685981" cy="307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327">
                  <a:extLst>
                    <a:ext uri="{9D8B030D-6E8A-4147-A177-3AD203B41FA5}">
                      <a16:colId xmlns:a16="http://schemas.microsoft.com/office/drawing/2014/main" val="579229629"/>
                    </a:ext>
                  </a:extLst>
                </a:gridCol>
                <a:gridCol w="2895327">
                  <a:extLst>
                    <a:ext uri="{9D8B030D-6E8A-4147-A177-3AD203B41FA5}">
                      <a16:colId xmlns:a16="http://schemas.microsoft.com/office/drawing/2014/main" val="399187622"/>
                    </a:ext>
                  </a:extLst>
                </a:gridCol>
                <a:gridCol w="2895327">
                  <a:extLst>
                    <a:ext uri="{9D8B030D-6E8A-4147-A177-3AD203B41FA5}">
                      <a16:colId xmlns:a16="http://schemas.microsoft.com/office/drawing/2014/main" val="399963782"/>
                    </a:ext>
                  </a:extLst>
                </a:gridCol>
              </a:tblGrid>
              <a:tr h="380351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Característica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Java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Ruby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757428735"/>
                  </a:ext>
                </a:extLst>
              </a:tr>
              <a:tr h="380351"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Tipado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Estático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Dinámico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236709751"/>
                  </a:ext>
                </a:extLst>
              </a:tr>
              <a:tr h="380351"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Compilación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Compilado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Interpretado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536242239"/>
                  </a:ext>
                </a:extLst>
              </a:tr>
              <a:tr h="380351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Robustez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Robusto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Flexible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4076580961"/>
                  </a:ext>
                </a:extLst>
              </a:tr>
              <a:tr h="380351"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Complejidad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Complejo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Sencillo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995178472"/>
                  </a:ext>
                </a:extLst>
              </a:tr>
              <a:tr h="588763"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Curva de aprendizaje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Pronunciada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Suave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735652454"/>
                  </a:ext>
                </a:extLst>
              </a:tr>
              <a:tr h="588763"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Ideal para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>
                          <a:effectLst/>
                        </a:rPr>
                        <a:t>Aplicaciones empresariales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Aplicaciones web, scripts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62962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1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07D9-9EED-4657-B0F1-1A65E9E8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44A88-F231-4AB3-970E-06CE82C2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 err="1">
                <a:solidFill>
                  <a:srgbClr val="E3E3E3"/>
                </a:solidFill>
                <a:effectLst/>
                <a:latin typeface="+mj-lt"/>
              </a:rPr>
              <a:t>Tagline</a:t>
            </a:r>
            <a:r>
              <a:rPr lang="es-MX" b="0" i="0" dirty="0">
                <a:solidFill>
                  <a:srgbClr val="E3E3E3"/>
                </a:solidFill>
                <a:effectLst/>
                <a:latin typeface="+mj-lt"/>
              </a:rPr>
              <a:t> </a:t>
            </a:r>
            <a:r>
              <a:rPr lang="es-MX" b="0" i="0" dirty="0" err="1">
                <a:solidFill>
                  <a:srgbClr val="E3E3E3"/>
                </a:solidFill>
                <a:effectLst/>
                <a:latin typeface="+mj-lt"/>
              </a:rPr>
              <a:t>Infotech</a:t>
            </a:r>
            <a:r>
              <a:rPr lang="es-MX" b="0" i="0" dirty="0">
                <a:solidFill>
                  <a:srgbClr val="E3E3E3"/>
                </a:solidFill>
                <a:effectLst/>
                <a:latin typeface="+mj-lt"/>
              </a:rPr>
              <a:t>. (2023). </a:t>
            </a:r>
            <a:r>
              <a:rPr lang="es-MX" dirty="0">
                <a:solidFill>
                  <a:srgbClr val="E3E3E3"/>
                </a:solidFill>
                <a:effectLst/>
                <a:latin typeface="+mj-lt"/>
              </a:rPr>
              <a:t>J</a:t>
            </a:r>
            <a:r>
              <a:rPr lang="en-US" b="1" i="0" dirty="0">
                <a:solidFill>
                  <a:srgbClr val="E3E3E3"/>
                </a:solidFill>
                <a:effectLst/>
                <a:latin typeface="+mj-lt"/>
              </a:rPr>
              <a:t>ava vs. Ruby: The Ideal Programming Language in 2023. </a:t>
            </a:r>
            <a:r>
              <a:rPr lang="en-US" b="1" dirty="0" err="1">
                <a:solidFill>
                  <a:srgbClr val="E3E3E3"/>
                </a:solidFill>
                <a:effectLst/>
                <a:latin typeface="+mj-lt"/>
              </a:rPr>
              <a:t>recuperado</a:t>
            </a:r>
            <a:r>
              <a:rPr lang="en-US" b="1" dirty="0">
                <a:solidFill>
                  <a:srgbClr val="E3E3E3"/>
                </a:solidFill>
                <a:effectLst/>
                <a:latin typeface="+mj-lt"/>
              </a:rPr>
              <a:t> de https://taglineinfotech.com/ruby-vs-java/</a:t>
            </a:r>
          </a:p>
          <a:p>
            <a:r>
              <a:rPr lang="es-MX" b="0" i="0" dirty="0">
                <a:solidFill>
                  <a:srgbClr val="E3E3E3"/>
                </a:solidFill>
                <a:effectLst/>
                <a:latin typeface="Google Sans"/>
              </a:rPr>
              <a:t>Matsumoto</a:t>
            </a:r>
            <a:r>
              <a:rPr lang="en-US" b="1" i="0" dirty="0">
                <a:solidFill>
                  <a:srgbClr val="E3E3E3"/>
                </a:solidFill>
                <a:effectLst/>
                <a:latin typeface="+mj-lt"/>
              </a:rPr>
              <a:t>, Y. (2023). A Ruby </a:t>
            </a:r>
            <a:r>
              <a:rPr lang="en-US" b="1" i="0" dirty="0" err="1">
                <a:solidFill>
                  <a:srgbClr val="E3E3E3"/>
                </a:solidFill>
                <a:effectLst/>
                <a:latin typeface="+mj-lt"/>
              </a:rPr>
              <a:t>desde</a:t>
            </a:r>
            <a:r>
              <a:rPr lang="en-US" b="1" i="0" dirty="0">
                <a:solidFill>
                  <a:srgbClr val="E3E3E3"/>
                </a:solidFill>
                <a:effectLst/>
                <a:latin typeface="+mj-lt"/>
              </a:rPr>
              <a:t> Java. </a:t>
            </a:r>
            <a:r>
              <a:rPr lang="en-US" b="1" i="0" dirty="0" err="1">
                <a:solidFill>
                  <a:srgbClr val="E3E3E3"/>
                </a:solidFill>
                <a:effectLst/>
                <a:latin typeface="+mj-lt"/>
              </a:rPr>
              <a:t>Recuperado</a:t>
            </a:r>
            <a:r>
              <a:rPr lang="en-US" b="1" i="0" dirty="0">
                <a:solidFill>
                  <a:srgbClr val="E3E3E3"/>
                </a:solidFill>
                <a:effectLst/>
                <a:latin typeface="+mj-lt"/>
              </a:rPr>
              <a:t> de  https://www.ruby-lang.org/es/documentation/ruby-from-other-languages/to-ruby-from-java/</a:t>
            </a:r>
          </a:p>
          <a:p>
            <a:r>
              <a:rPr lang="es-MX" b="0" i="0" dirty="0">
                <a:solidFill>
                  <a:srgbClr val="E3E3E3"/>
                </a:solidFill>
                <a:effectLst/>
                <a:latin typeface="Google Sans"/>
              </a:rPr>
              <a:t>Dans</a:t>
            </a:r>
            <a:r>
              <a:rPr lang="en-US" b="1" dirty="0">
                <a:solidFill>
                  <a:srgbClr val="E3E3E3"/>
                </a:solidFill>
                <a:effectLst/>
                <a:latin typeface="+mj-lt"/>
              </a:rPr>
              <a:t>, E. (2008). Java vs Ruby | </a:t>
            </a:r>
            <a:r>
              <a:rPr lang="en-US" b="1" dirty="0" err="1">
                <a:solidFill>
                  <a:srgbClr val="E3E3E3"/>
                </a:solidFill>
                <a:effectLst/>
                <a:latin typeface="+mj-lt"/>
              </a:rPr>
              <a:t>Presión</a:t>
            </a:r>
            <a:r>
              <a:rPr lang="en-US" b="1" dirty="0">
                <a:solidFill>
                  <a:srgbClr val="E3E3E3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E3E3E3"/>
                </a:solidFill>
                <a:effectLst/>
                <a:latin typeface="+mj-lt"/>
              </a:rPr>
              <a:t>Blogosférica</a:t>
            </a:r>
            <a:r>
              <a:rPr lang="en-US" b="1" dirty="0">
                <a:solidFill>
                  <a:srgbClr val="E3E3E3"/>
                </a:solidFill>
                <a:effectLst/>
                <a:latin typeface="+mj-lt"/>
              </a:rPr>
              <a:t>. </a:t>
            </a:r>
            <a:r>
              <a:rPr lang="en-US" b="1" dirty="0" err="1">
                <a:solidFill>
                  <a:srgbClr val="E3E3E3"/>
                </a:solidFill>
                <a:effectLst/>
                <a:latin typeface="+mj-lt"/>
              </a:rPr>
              <a:t>Recuperado</a:t>
            </a:r>
            <a:r>
              <a:rPr lang="en-US" b="1" dirty="0">
                <a:solidFill>
                  <a:srgbClr val="E3E3E3"/>
                </a:solidFill>
                <a:effectLst/>
                <a:latin typeface="+mj-lt"/>
              </a:rPr>
              <a:t> de http://www.presionblogosferica.com/2008/02/18/java-vs-ruby/</a:t>
            </a:r>
            <a:endParaRPr lang="es-MX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6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381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Google Sans</vt:lpstr>
      <vt:lpstr>Malla</vt:lpstr>
      <vt:lpstr>JAVA vs Ruby comparison  </vt:lpstr>
      <vt:lpstr>typing</vt:lpstr>
      <vt:lpstr>Compilation</vt:lpstr>
      <vt:lpstr>Syntax  </vt:lpstr>
      <vt:lpstr>Development Environment</vt:lpstr>
      <vt:lpstr>performance</vt:lpstr>
      <vt:lpstr>Use </vt:lpstr>
      <vt:lpstr>Comparison Table 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Atilano Tlapaya</dc:creator>
  <cp:lastModifiedBy>José Miguel Atilano Tlapaya</cp:lastModifiedBy>
  <cp:revision>4</cp:revision>
  <dcterms:created xsi:type="dcterms:W3CDTF">2024-04-03T05:34:25Z</dcterms:created>
  <dcterms:modified xsi:type="dcterms:W3CDTF">2024-04-03T06:15:11Z</dcterms:modified>
</cp:coreProperties>
</file>