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8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9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5AB8-AF63-434B-995A-C2D77CBBFCB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AEC9-F8F5-4ACE-9F1C-BC0008A7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659" y="96253"/>
            <a:ext cx="116885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You can move left and right (A,D)</a:t>
            </a:r>
          </a:p>
          <a:p>
            <a:r>
              <a:rPr lang="en-US" sz="5400" dirty="0"/>
              <a:t>You can </a:t>
            </a:r>
            <a:r>
              <a:rPr lang="en-US" sz="5400" dirty="0" smtClean="0"/>
              <a:t>quickly </a:t>
            </a:r>
            <a:r>
              <a:rPr lang="en-US" sz="5400" dirty="0"/>
              <a:t>attack</a:t>
            </a:r>
            <a:r>
              <a:rPr lang="en-US" sz="5400" dirty="0" smtClean="0"/>
              <a:t>()</a:t>
            </a:r>
          </a:p>
          <a:p>
            <a:r>
              <a:rPr lang="en-US" sz="5400" dirty="0"/>
              <a:t>You can </a:t>
            </a:r>
            <a:r>
              <a:rPr lang="en-US" sz="5400" dirty="0" smtClean="0"/>
              <a:t>heavily attack()</a:t>
            </a:r>
            <a:endParaRPr lang="en-US" sz="5400" dirty="0" smtClean="0"/>
          </a:p>
          <a:p>
            <a:r>
              <a:rPr lang="en-US" sz="5400" dirty="0" smtClean="0"/>
              <a:t>You can attack (space)</a:t>
            </a:r>
          </a:p>
          <a:p>
            <a:r>
              <a:rPr lang="en-US" sz="5400" dirty="0" smtClean="0"/>
              <a:t>You can charge (enter)</a:t>
            </a:r>
          </a:p>
          <a:p>
            <a:r>
              <a:rPr lang="en-US" sz="5400" dirty="0" smtClean="0"/>
              <a:t>you can sleep ()</a:t>
            </a:r>
          </a:p>
          <a:p>
            <a:r>
              <a:rPr lang="en-US" sz="5400" dirty="0" smtClean="0"/>
              <a:t>You can block ()</a:t>
            </a:r>
          </a:p>
        </p:txBody>
      </p:sp>
    </p:spTree>
    <p:extLst>
      <p:ext uri="{BB962C8B-B14F-4D97-AF65-F5344CB8AC3E}">
        <p14:creationId xmlns:p14="http://schemas.microsoft.com/office/powerpoint/2010/main" val="328341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39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Uriah Shm</dc:creator>
  <cp:lastModifiedBy>Uriah Shm</cp:lastModifiedBy>
  <cp:revision>4</cp:revision>
  <dcterms:created xsi:type="dcterms:W3CDTF">2017-10-28T15:20:19Z</dcterms:created>
  <dcterms:modified xsi:type="dcterms:W3CDTF">2017-11-16T19:04:59Z</dcterms:modified>
</cp:coreProperties>
</file>