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6" d="100"/>
          <a:sy n="26" d="100"/>
        </p:scale>
        <p:origin x="90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6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DB98-7FD8-4D92-92B8-F201D58AB86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DE9A-68F5-4D9A-BF18-04B6AB87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8440" y="0"/>
            <a:ext cx="123667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</a:t>
            </a:r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 and secret message!!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8440" y="1199775"/>
            <a:ext cx="43107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This is </a:t>
            </a:r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….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7295" y="2287585"/>
            <a:ext cx="173156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This</a:t>
            </a:r>
          </a:p>
          <a:p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is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2388" y="2287584"/>
            <a:ext cx="65274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0</a:t>
            </a:r>
          </a:p>
          <a:p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  <a:p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98459" y="2683994"/>
            <a:ext cx="24438100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600" spc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596646" y="4994986"/>
            <a:ext cx="5129101" cy="11072328"/>
          </a:xfrm>
          <a:prstGeom prst="downArrow">
            <a:avLst>
              <a:gd name="adj1" fmla="val 75654"/>
              <a:gd name="adj2" fmla="val 19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T[</a:t>
            </a:r>
            <a:r>
              <a:rPr lang="en-US" sz="4400" dirty="0"/>
              <a:t>0</a:t>
            </a:r>
            <a:r>
              <a:rPr lang="en-US" sz="4400" dirty="0" smtClean="0"/>
              <a:t>] = S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K[0][C++ % K[0].length()] = This[0 % 4] = T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K[1][C++ % K[1].length()] = is[1 % 2] = s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K[2][C++ % K[2].length()] = a[2 % 1] = a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17349337" y="-31724"/>
            <a:ext cx="958441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 smtClean="0">
                <a:ln/>
                <a:solidFill>
                  <a:schemeClr val="accent4"/>
                </a:solidFill>
              </a:rPr>
              <a:t>External </a:t>
            </a:r>
            <a:r>
              <a:rPr lang="en-US" sz="8800" b="1" cap="none" spc="0" dirty="0" smtClean="0">
                <a:ln/>
                <a:solidFill>
                  <a:schemeClr val="accent4"/>
                </a:solidFill>
                <a:effectLst/>
              </a:rPr>
              <a:t>counter = C</a:t>
            </a:r>
            <a:endParaRPr lang="en-US" sz="8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1509714" y="4994986"/>
            <a:ext cx="5129101" cy="11072328"/>
          </a:xfrm>
          <a:prstGeom prst="downArrow">
            <a:avLst>
              <a:gd name="adj1" fmla="val 75654"/>
              <a:gd name="adj2" fmla="val 19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T[1] = u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K[0][C++ % K[0].length()] = This[3 % 4] = s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K[1][C++ % K[1].length()] = is[4 % 2] = </a:t>
            </a:r>
            <a:r>
              <a:rPr lang="en-US" sz="4400" dirty="0" err="1" smtClean="0"/>
              <a:t>i</a:t>
            </a:r>
            <a:endParaRPr lang="en-US" sz="4400" dirty="0" smtClean="0"/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K[2][C++ % K[2].length()] = a[5 % 1] = a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p:sp>
        <p:nvSpPr>
          <p:cNvPr id="21" name="Down Arrow 20"/>
          <p:cNvSpPr/>
          <p:nvPr/>
        </p:nvSpPr>
        <p:spPr>
          <a:xfrm>
            <a:off x="16422782" y="4997901"/>
            <a:ext cx="5129101" cy="11072328"/>
          </a:xfrm>
          <a:prstGeom prst="downArrow">
            <a:avLst>
              <a:gd name="adj1" fmla="val 75654"/>
              <a:gd name="adj2" fmla="val 19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T[2] = p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K[0][C++ % K[0].length()] = This[6 % 4] = </a:t>
            </a:r>
            <a:r>
              <a:rPr lang="en-US" sz="4400" dirty="0" err="1" smtClean="0"/>
              <a:t>i</a:t>
            </a:r>
            <a:endParaRPr lang="en-US" sz="4400" dirty="0" smtClean="0"/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K[1][C++ % K[1].length()] = is[7 % 2] = s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K[2][C++ % K[2].length()] = a[8 % 1] = a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p:sp>
        <p:nvSpPr>
          <p:cNvPr id="22" name="Down Arrow 21"/>
          <p:cNvSpPr/>
          <p:nvPr/>
        </p:nvSpPr>
        <p:spPr>
          <a:xfrm>
            <a:off x="21335850" y="5000816"/>
            <a:ext cx="5129101" cy="11072328"/>
          </a:xfrm>
          <a:prstGeom prst="downArrow">
            <a:avLst>
              <a:gd name="adj1" fmla="val 75654"/>
              <a:gd name="adj2" fmla="val 19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T[3] = e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K[0][C++ % K[0].length()] = This[9 % 4] = h</a:t>
            </a:r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K[1][C++ % K[1].length()] = is[10 % 2] = </a:t>
            </a:r>
            <a:r>
              <a:rPr lang="en-US" sz="4400" dirty="0" err="1" smtClean="0"/>
              <a:t>i</a:t>
            </a:r>
            <a:endParaRPr lang="en-US" sz="4400" dirty="0" smtClean="0"/>
          </a:p>
          <a:p>
            <a:pPr algn="ctr"/>
            <a:r>
              <a:rPr lang="en-US" sz="4400" dirty="0" smtClean="0"/>
              <a:t>⊕</a:t>
            </a:r>
          </a:p>
          <a:p>
            <a:pPr algn="ctr"/>
            <a:r>
              <a:rPr lang="en-US" sz="4400" dirty="0" smtClean="0"/>
              <a:t>K[2][C++ % K[2].length()] = a[11 % 1] = a</a:t>
            </a:r>
          </a:p>
          <a:p>
            <a:pPr algn="ctr"/>
            <a:endParaRPr lang="en-US" sz="4400" dirty="0" smtClean="0"/>
          </a:p>
          <a:p>
            <a:pPr algn="ctr"/>
            <a:endParaRPr lang="en-US" sz="4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686" y="16223116"/>
            <a:ext cx="21771428" cy="2064884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 rot="14264582">
            <a:off x="2530071" y="12806880"/>
            <a:ext cx="5029492" cy="3156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1238" y="9078176"/>
            <a:ext cx="453944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Chars in </a:t>
            </a:r>
          </a:p>
          <a:p>
            <a:pPr algn="ctr"/>
            <a:r>
              <a:rPr lang="en-US" sz="96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asci…</a:t>
            </a:r>
            <a:endParaRPr lang="en-US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083713" y="1199775"/>
            <a:ext cx="5029492" cy="1390075"/>
          </a:xfrm>
          <a:prstGeom prst="rightArrow">
            <a:avLst>
              <a:gd name="adj1" fmla="val 40569"/>
              <a:gd name="adj2" fmla="val 63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347683" y="1209406"/>
            <a:ext cx="3526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Key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75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247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Uriah Shm</dc:creator>
  <cp:lastModifiedBy>Uriah Shm</cp:lastModifiedBy>
  <cp:revision>6</cp:revision>
  <dcterms:created xsi:type="dcterms:W3CDTF">2019-12-15T17:17:48Z</dcterms:created>
  <dcterms:modified xsi:type="dcterms:W3CDTF">2019-12-15T17:59:13Z</dcterms:modified>
</cp:coreProperties>
</file>