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31895-AC36-4614-4EA5-F8FE646E0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3C1E69-2496-9BBC-5354-12A366B5F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0E7A7C-375C-95A8-D586-62AD77375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34BEA5-67FB-6B45-A103-29B78207A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5E5450-3239-77A9-8140-62316777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95257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660F5-6C6A-E478-3DE9-74FB05736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39C806-56E6-0489-6786-6819CBEED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7A53BA-1278-0747-DAB8-9933E4ECA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81F2D2-32DA-1E7F-3EDB-68124AE88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D7C104-29B9-B9E6-B020-C65228FC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52331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17D6D1-4197-5579-3964-AFC394714F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5BC3BD4-2D39-75EA-27D8-E33E78D8F7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355FA8-0F9E-F164-7809-58DF2017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D1BDD1B-3B4C-3D9B-59FA-0DC82E1A7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9CC7CA-BBBA-F796-FB0D-893E36DA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6201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C288CF-5C20-35BC-09DF-706F60575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712F88-4582-0B7C-1BE8-6C1F220B2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C5D8F6-D57A-24F5-4F69-08DBE3BBE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9B969C-7F65-408B-A390-3E9877C5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56A46F3-4847-EF3C-DDD0-811BA770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1145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8888DC-83F6-15CC-DA43-08DBD69A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B19A07B-20F2-5DFF-C0AE-ABE92A74C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F49C17-9E0B-418F-E0E1-F6B020461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0F33625-62DC-77B6-815C-C0B7B096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DEEAE6-FC88-A83F-6560-1F1B7AB44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8150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31CF3E-8B83-456E-73A0-78E6C175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14A125-0243-089A-C7CD-7E79884FB5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0CB0F8E-0E76-99F6-7982-1A76A1CC4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5AD1128-1D30-2CB4-F80C-883250F1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1262851-3BBA-D452-AE21-254B6CE4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77141BA-5B79-CDB1-9739-4C3EE10AF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3466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18D7B2-8B00-7E01-EE5D-C0677A8AC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934F1E7-1470-888C-E41F-91C237D81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C4FDFF7-9E60-E781-49DF-81F0C9AF1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49A114-E8F4-BB66-6F5F-D804D98F3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2431D5-DF52-D6CA-A711-BB2A19B1B4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09BA859-4E0A-9DFB-56FD-F722DE74A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5B797-33F5-F936-5DC9-540D98662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6CCB51D-0F64-4B50-2992-93B60DE18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8155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5FFB88-F3D3-542B-4C7C-276053782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639A477-C7DF-FF00-3C43-B899EB52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AEAC077-EC21-1861-E6AB-B5527B8A8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9EB2BF0-A364-1798-20BF-41478966F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957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EA2CEFD-FCD9-F7AE-FD76-74CF2D57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39F6E91-F497-A1B0-B0B3-C9B02FA5E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CB72D4B-E751-36D8-3324-65423075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7534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0F7E6-158B-A6F7-4271-C4DCE2DCD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DBE3DC-B7BF-E7C3-ADC0-BA8B66CEE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DA61D36-9B72-296E-A650-8C29B8FFD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E42DA5-3D9B-9A82-FEC9-1418501F8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0D6DF3-B7D4-E2BB-48B6-189D89CB0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8EAD2A4-CC12-8BCD-3AEE-595A6C7D9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608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4707E8-BA72-B699-DA36-A472632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6A6D84E-1B30-E866-FF85-79FC33A2C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911B826-13D9-86C0-4191-F2F45B747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7BCCBCF-2B94-B3EA-89BD-EAFB80D61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F0A596-5090-2599-F191-29E7149BA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A8395E-5EE0-9BFA-C4B3-C90A5D3EF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4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117013-FD21-D4D1-A617-0C00F1DC0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7283D3-8E9B-43B4-0CAB-1DB9424C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06681A-184B-6B46-4B2E-8AC930C2E5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37289C-6CC5-4A65-9599-96CC95CBA091}" type="datetimeFigureOut">
              <a:rPr lang="es-MX" smtClean="0"/>
              <a:t>22/09/2025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7A7BF-7067-0C90-74F2-0BC655980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8FC823-B459-7919-3C2E-B28E04ABC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C9D0D8-A81C-47F0-AAE0-B21EC3F5057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208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E51FEC8-38E6-10CC-920D-5D661629C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506218" cy="347711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CACEA86-6A79-A749-1FB3-937CD0764D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60879"/>
          <a:stretch/>
        </p:blipFill>
        <p:spPr>
          <a:xfrm>
            <a:off x="0" y="2873262"/>
            <a:ext cx="5487166" cy="689448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6D54EC5-3BE4-6C7F-8FF1-E21194582B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0400"/>
          <a:stretch/>
        </p:blipFill>
        <p:spPr>
          <a:xfrm>
            <a:off x="0" y="3562710"/>
            <a:ext cx="5487166" cy="34542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638E49A-7C7E-8CA1-2D33-64AB9E9B8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08138"/>
            <a:ext cx="5496692" cy="1247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07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UPN</dc:creator>
  <cp:lastModifiedBy>UPN</cp:lastModifiedBy>
  <cp:revision>5</cp:revision>
  <dcterms:created xsi:type="dcterms:W3CDTF">2025-09-22T16:00:04Z</dcterms:created>
  <dcterms:modified xsi:type="dcterms:W3CDTF">2025-09-22T16:07:01Z</dcterms:modified>
</cp:coreProperties>
</file>