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31895-AC36-4614-4EA5-F8FE646E0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3C1E69-2496-9BBC-5354-12A366B5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0E7A7C-375C-95A8-D586-62AD7737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4BEA5-67FB-6B45-A103-29B78207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E5450-3239-77A9-8140-62316777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25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660F5-6C6A-E478-3DE9-74FB0573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39C806-56E6-0489-6786-6819CBEED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A53BA-1278-0747-DAB8-9933E4EC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1F2D2-32DA-1E7F-3EDB-68124AE8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7C104-29B9-B9E6-B020-C65228FC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33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17D6D1-4197-5579-3964-AFC394714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BC3BD4-2D39-75EA-27D8-E33E78D8F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355FA8-0F9E-F164-7809-58DF2017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BDD1B-3B4C-3D9B-59FA-0DC82E1A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CC7CA-BBBA-F796-FB0D-893E36DA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20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288CF-5C20-35BC-09DF-706F6057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2F88-4582-0B7C-1BE8-6C1F220B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C5D8F6-D57A-24F5-4F69-08DBE3BB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B969C-7F65-408B-A390-3E9877C5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A46F3-4847-EF3C-DDD0-811BA770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14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888DC-83F6-15CC-DA43-08DBD69A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19A07B-20F2-5DFF-C0AE-ABE92A74C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49C17-9E0B-418F-E0E1-F6B02046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F33625-62DC-77B6-815C-C0B7B096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EEAE6-FC88-A83F-6560-1F1B7AB4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815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1CF3E-8B83-456E-73A0-78E6C175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4A125-0243-089A-C7CD-7E79884FB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CB0F8E-0E76-99F6-7982-1A76A1CC4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AD1128-1D30-2CB4-F80C-883250F1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262851-3BBA-D452-AE21-254B6CE4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7141BA-5B79-CDB1-9739-4C3EE10A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46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8D7B2-8B00-7E01-EE5D-C0677A8A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34F1E7-1470-888C-E41F-91C237D8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4FDFF7-9E60-E781-49DF-81F0C9AF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49A114-E8F4-BB66-6F5F-D804D98F3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2431D5-DF52-D6CA-A711-BB2A19B1B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9BA859-4E0A-9DFB-56FD-F722DE74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5B797-33F5-F936-5DC9-540D9866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CCB51D-0F64-4B50-2992-93B60DE1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15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FB88-F3D3-542B-4C7C-27605378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9A477-C7DF-FF00-3C43-B899EB52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EAC077-EC21-1861-E6AB-B5527B8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EB2BF0-A364-1798-20BF-41478966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57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A2CEFD-FCD9-F7AE-FD76-74CF2D57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9F6E91-F497-A1B0-B0B3-C9B02FA5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B72D4B-E751-36D8-3324-65423075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753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0F7E6-158B-A6F7-4271-C4DCE2DC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DBE3DC-B7BF-E7C3-ADC0-BA8B66CE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A61D36-9B72-296E-A650-8C29B8FF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42DA5-3D9B-9A82-FEC9-1418501F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0D6DF3-B7D4-E2BB-48B6-189D89CB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EAD2A4-CC12-8BCD-3AEE-595A6C7D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08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707E8-BA72-B699-DA36-A472632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A6D84E-1B30-E866-FF85-79FC33A2C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11B826-13D9-86C0-4191-F2F45B747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BCCBCF-2B94-B3EA-89BD-EAFB80D6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F0A596-5090-2599-F191-29E7149B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A8395E-5EE0-9BFA-C4B3-C90A5D3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117013-FD21-D4D1-A617-0C00F1DC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283D3-8E9B-43B4-0CAB-1DB9424C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06681A-184B-6B46-4B2E-8AC930C2E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7A7BF-7067-0C90-74F2-0BC655980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FC823-B459-7919-3C2E-B28E04ABC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8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51FEC8-38E6-10CC-920D-5D661629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06218" cy="34771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ACEA86-6A79-A749-1FB3-937CD0764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3261"/>
            <a:ext cx="548716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07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UPN</dc:creator>
  <cp:lastModifiedBy>UPN</cp:lastModifiedBy>
  <cp:revision>2</cp:revision>
  <dcterms:created xsi:type="dcterms:W3CDTF">2025-09-22T16:00:04Z</dcterms:created>
  <dcterms:modified xsi:type="dcterms:W3CDTF">2025-09-22T16:02:43Z</dcterms:modified>
</cp:coreProperties>
</file>