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26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ítulo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Marcador de posición de texto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Marcador de posición de fecha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5396D8F0-5C9D-428F-9F57-94D29B348843}" type="datetimeFigureOut">
              <a:rPr lang="es-ES" smtClean="0"/>
            </a:fld>
            <a:endParaRPr lang="es-ES"/>
          </a:p>
        </p:txBody>
      </p:sp>
      <p:sp>
        <p:nvSpPr>
          <p:cNvPr id="1029" name="Marcador de posición de pie de página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Marcador de posición de número de diapositiva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965ACBA-6A5F-444B-A84F-30B7CBC79493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s-MX" altLang="en-US">
                <a:solidFill>
                  <a:srgbClr val="0070C0"/>
                </a:solidFill>
              </a:rPr>
              <a:t>Gestores de bases de datos Relacionales.</a:t>
            </a:r>
            <a:endParaRPr lang="es-MX" altLang="en-US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s-MX" altLang="en-US"/>
              <a:t>Base de datos II</a:t>
            </a:r>
            <a:endParaRPr lang="es-MX" altLang="en-US"/>
          </a:p>
          <a:p>
            <a:r>
              <a:rPr lang="es-MX" altLang="en-US"/>
              <a:t>Pedro Eliezer García Ramírez.</a:t>
            </a:r>
            <a:endParaRPr lang="es-MX" altLang="en-US"/>
          </a:p>
          <a:p>
            <a:r>
              <a:rPr lang="es-MX" altLang="en-US"/>
              <a:t>Uriel Gustavo Padilla Bustamante.</a:t>
            </a:r>
            <a:endParaRPr lang="es-MX" altLang="en-US"/>
          </a:p>
          <a:p>
            <a:endParaRPr lang="es-MX" altLang="en-US"/>
          </a:p>
          <a:p>
            <a:r>
              <a:rPr lang="es-MX" altLang="en-US"/>
              <a:t>Miahuatlán de Porfirio Díaz Oaxaca, 10 de Octubre del 2018.</a:t>
            </a:r>
            <a:endParaRPr lang="es-MX" altLang="en-US"/>
          </a:p>
        </p:txBody>
      </p:sp>
      <p:pic>
        <p:nvPicPr>
          <p:cNvPr id="4" name="Imagen 3" descr="1200px-SQLite370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7295" y="3601720"/>
            <a:ext cx="1992630" cy="944880"/>
          </a:xfrm>
          <a:prstGeom prst="rect">
            <a:avLst/>
          </a:prstGeom>
        </p:spPr>
      </p:pic>
      <p:pic>
        <p:nvPicPr>
          <p:cNvPr id="5" name="Marcador de posición de contenido 4" descr="1043px-Microsoft_Access_2013_logo.svg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82455" y="3078480"/>
            <a:ext cx="1185545" cy="11639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Marcador de posición de contenido 4" descr="245px-Firebird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005" y="5478780"/>
            <a:ext cx="1030605" cy="1030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MX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Microsoft Access</a:t>
            </a:r>
            <a:endParaRPr lang="es-MX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203305" cy="4526280"/>
          </a:xfrm>
        </p:spPr>
        <p:txBody>
          <a:bodyPr/>
          <a:p>
            <a:r>
              <a:rPr lang="es-MX" altLang="en-US"/>
              <a:t>Microsoft Access es un sistema de gestión de bases de datos incluido en el paquete ofimático denominado Microsoft Office.</a:t>
            </a:r>
            <a:endParaRPr lang="es-MX" altLang="en-US"/>
          </a:p>
          <a:p>
            <a:pPr marL="0" indent="0">
              <a:buNone/>
            </a:pPr>
            <a:r>
              <a:rPr lang="es-MX" altLang="en-US"/>
              <a:t> </a:t>
            </a:r>
            <a:endParaRPr lang="es-MX" altLang="en-US"/>
          </a:p>
          <a:p>
            <a:r>
              <a:rPr lang="es-MX" altLang="en-US"/>
              <a:t>Access es un gestor de datos que utiliza los conceptos de bases de datos relacionales y pueden manejarse por medio de consultas e informes. Está adaptado para recopilar datos de otras utilidades como Excel, SharePoint, etc.</a:t>
            </a:r>
            <a:endParaRPr lang="es-MX" altLang="en-US"/>
          </a:p>
        </p:txBody>
      </p:sp>
      <p:pic>
        <p:nvPicPr>
          <p:cNvPr id="4" name="Marcador de posición de contenido 3" descr="1043px-Microsoft_Access_2013_logo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532620" y="352425"/>
            <a:ext cx="1185545" cy="1163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s-MX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Historia</a:t>
            </a:r>
            <a:endParaRPr lang="es-MX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824845" cy="4526280"/>
          </a:xfrm>
        </p:spPr>
        <p:txBody>
          <a:bodyPr/>
          <a:p>
            <a:r>
              <a:rPr lang="es-MX" altLang="en-US"/>
              <a:t>Fue llamado EB ("Embedded Basic") que se utilizaría en la mayoría de software Microsoft hasta la llegada de VBA.</a:t>
            </a:r>
            <a:endParaRPr lang="es-MX" altLang="en-US"/>
          </a:p>
          <a:p>
            <a:endParaRPr lang="es-MX" altLang="en-US"/>
          </a:p>
          <a:p>
            <a:r>
              <a:rPr lang="es-MX" altLang="en-US"/>
              <a:t>Access versión 1.0 fue liberado en noviembre de 1992.</a:t>
            </a:r>
            <a:endParaRPr lang="es-MX" altLang="en-US"/>
          </a:p>
          <a:p>
            <a:r>
              <a:rPr lang="es-MX" altLang="en-US"/>
              <a:t>Rápidamente en mayo de 1993 se liberó Access 1.1 para mejorar la compatibilidad con otros productos de Microsoft e incluir el lenguaje de programación de Access Basic.</a:t>
            </a:r>
            <a:endParaRPr lang="es-MX" altLang="en-US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s-MX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Licencia</a:t>
            </a:r>
            <a:endParaRPr lang="es-MX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636885" cy="4526280"/>
          </a:xfrm>
        </p:spPr>
        <p:txBody>
          <a:bodyPr/>
          <a:p>
            <a:endParaRPr lang="es-MX" altLang="en-US"/>
          </a:p>
          <a:p>
            <a:r>
              <a:rPr lang="es-MX" altLang="en-US"/>
              <a:t>Software propietario.</a:t>
            </a:r>
            <a:endParaRPr lang="es-MX" altLang="en-US"/>
          </a:p>
          <a:p>
            <a:r>
              <a:rPr lang="es-MX" altLang="en-US"/>
              <a:t>Microsoft Office</a:t>
            </a:r>
            <a:endParaRPr lang="es-MX" altLang="en-US"/>
          </a:p>
          <a:p>
            <a:r>
              <a:rPr lang="es-MX" altLang="en-US"/>
              <a:t>MXN$1,299.00/año</a:t>
            </a:r>
            <a:endParaRPr lang="es-MX" altLang="en-US"/>
          </a:p>
          <a:p>
            <a:endParaRPr lang="es-MX" altLang="en-US"/>
          </a:p>
          <a:p>
            <a:endParaRPr lang="es-MX" altLang="en-US"/>
          </a:p>
          <a:p>
            <a:endParaRPr lang="es-MX" altLang="en-US"/>
          </a:p>
        </p:txBody>
      </p:sp>
      <p:pic>
        <p:nvPicPr>
          <p:cNvPr id="5" name="Marcador de posición de contenido 4" descr="access-2016_600x60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781925" y="391160"/>
            <a:ext cx="1694815" cy="16948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s-MX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FireBird</a:t>
            </a:r>
            <a:endParaRPr lang="es-MX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270615" cy="4526280"/>
          </a:xfrm>
        </p:spPr>
        <p:txBody>
          <a:bodyPr/>
          <a:p>
            <a:r>
              <a:rPr lang="es-MX" altLang="en-US"/>
              <a:t>Firebird es un sistema de administración de base de datos relacional (o RDBMS) (Lenguaje consultas: SQL) de código abierto, basado en la versión 6 de Interbase, cuyo código fue liberado por Borland en 2000.</a:t>
            </a:r>
            <a:endParaRPr lang="es-MX" altLang="en-US"/>
          </a:p>
          <a:p>
            <a:endParaRPr lang="es-MX" altLang="en-US"/>
          </a:p>
          <a:p>
            <a:r>
              <a:rPr lang="es-MX" altLang="en-US"/>
              <a:t>El 19 de abril de 2016 fue liberada la versión 3.0. </a:t>
            </a:r>
            <a:endParaRPr lang="es-MX" altLang="en-US"/>
          </a:p>
          <a:p>
            <a:endParaRPr lang="es-MX" altLang="en-US"/>
          </a:p>
        </p:txBody>
      </p:sp>
      <p:pic>
        <p:nvPicPr>
          <p:cNvPr id="5" name="Marcador de posición de contenido 4" descr="245px-Firebird_logo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451975" y="4530090"/>
            <a:ext cx="1961515" cy="19615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MX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Historia y licencia</a:t>
            </a:r>
            <a:endParaRPr lang="es-MX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1222990" cy="4526280"/>
          </a:xfrm>
        </p:spPr>
        <p:txBody>
          <a:bodyPr/>
          <a:p>
            <a:r>
              <a:rPr lang="es-MX" altLang="en-US"/>
              <a:t>A finales de la década de 1990, Borland decidió liberar el código de Interbase. </a:t>
            </a:r>
            <a:endParaRPr lang="es-MX" altLang="en-US"/>
          </a:p>
          <a:p>
            <a:r>
              <a:rPr lang="es-MX" altLang="en-US"/>
              <a:t> Diversos integrantes de la plantilla crearon una nueva empresa denominada IBPhoenix, y junto a otros desarrolladores independientes, crearon el fork ahora conocido como Firebird.</a:t>
            </a:r>
            <a:endParaRPr lang="es-MX" altLang="en-US"/>
          </a:p>
          <a:p>
            <a:r>
              <a:rPr lang="es-MX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Licencia</a:t>
            </a:r>
            <a:endParaRPr lang="es-MX" altLang="en-US"/>
          </a:p>
          <a:p>
            <a:r>
              <a:rPr lang="es-MX" altLang="en-US"/>
              <a:t>	MPL-1.1, Licencia Pública IBM</a:t>
            </a:r>
            <a:endParaRPr lang="es-MX" altLang="en-US"/>
          </a:p>
        </p:txBody>
      </p:sp>
      <p:pic>
        <p:nvPicPr>
          <p:cNvPr id="5" name="Marcador de posición de contenido 4" descr="245px-Firebird_logo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281795" y="4222750"/>
            <a:ext cx="1450340" cy="14503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s-MX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SQLite</a:t>
            </a:r>
            <a:endParaRPr lang="es-MX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r>
              <a:rPr lang="es-MX" altLang="en-US"/>
              <a:t>SQLite es un sistema de gestión de bases de datos relacional compatible con ACID, contenida en una relativamente pequeña (~275 kiB)  biblioteca escrita en C. SQLite es un proyecto de dominio público1​ creado por D. Richard Hipp. </a:t>
            </a:r>
            <a:endParaRPr lang="es-MX" altLang="en-US"/>
          </a:p>
        </p:txBody>
      </p:sp>
      <p:pic>
        <p:nvPicPr>
          <p:cNvPr id="5" name="Marcador de posición de contenido 4" descr="1200px-SQLite370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7070" y="4345305"/>
            <a:ext cx="3024505" cy="143383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MX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Los factores sobresalientes del porque se elige Firebird son:</a:t>
            </a:r>
            <a:endParaRPr lang="es-MX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4526280"/>
          </a:xfrm>
        </p:spPr>
        <p:txBody>
          <a:bodyPr/>
          <a:p>
            <a:endParaRPr lang="es-MX" altLang="en-US" sz="1400"/>
          </a:p>
          <a:p>
            <a:endParaRPr lang="es-MX" altLang="en-US" sz="1400"/>
          </a:p>
          <a:p>
            <a:r>
              <a:rPr lang="es-MX" altLang="en-US" sz="1600"/>
              <a:t>            • No se incrementan los costos por la adquisición de licencias de software adicionales.</a:t>
            </a:r>
            <a:endParaRPr lang="es-MX" altLang="en-US" sz="1600"/>
          </a:p>
          <a:p>
            <a:r>
              <a:rPr lang="es-MX" altLang="en-US" sz="1600"/>
              <a:t>            • Sostiene la solución de negocio para empresas con pocos o más recursos tecnológicos.</a:t>
            </a:r>
            <a:endParaRPr lang="es-MX" altLang="en-US" sz="1600"/>
          </a:p>
          <a:p>
            <a:r>
              <a:rPr lang="es-MX" altLang="en-US" sz="1600"/>
              <a:t>            Es un Sistema gestor de bases de datos robusto</a:t>
            </a:r>
            <a:endParaRPr lang="es-MX" altLang="en-US" sz="1600"/>
          </a:p>
          <a:p>
            <a:r>
              <a:rPr lang="es-MX" altLang="en-US" sz="1600"/>
              <a:t>            Velocidad con usuarios concurrentes.</a:t>
            </a:r>
            <a:endParaRPr lang="es-MX" altLang="en-US" sz="1600"/>
          </a:p>
          <a:p>
            <a:r>
              <a:rPr lang="es-MX" altLang="en-US" sz="1600"/>
              <a:t>            Bajo consumo de recursos.</a:t>
            </a:r>
            <a:endParaRPr lang="es-MX" altLang="en-US" sz="1600"/>
          </a:p>
          <a:p>
            <a:r>
              <a:rPr lang="es-MX" altLang="en-US" sz="1600"/>
              <a:t>            Mantenimiento prácticamente nulo por lo que no requiere de un parofesional para administrar la Base de Datos.</a:t>
            </a:r>
            <a:endParaRPr lang="es-MX" altLang="en-US" sz="1600"/>
          </a:p>
          <a:p>
            <a:r>
              <a:rPr lang="es-MX" altLang="en-US" sz="1600"/>
              <a:t>            Escalable.</a:t>
            </a:r>
            <a:endParaRPr lang="es-MX" altLang="en-US" sz="1600"/>
          </a:p>
          <a:p>
            <a:r>
              <a:rPr lang="es-MX" altLang="en-US" sz="1600"/>
              <a:t>            Por la forma en que procesa las consultas tiene un tráfico de red reducido.</a:t>
            </a:r>
            <a:endParaRPr lang="es-MX" altLang="en-US" sz="1600"/>
          </a:p>
          <a:p>
            <a:r>
              <a:rPr lang="es-MX" altLang="en-US" sz="1600"/>
              <a:t>            Es totalmente compatible con SQL92 (Estándar SQL).</a:t>
            </a:r>
            <a:endParaRPr lang="es-MX" altLang="en-US" sz="1600"/>
          </a:p>
          <a:p>
            <a:r>
              <a:rPr lang="es-MX" altLang="en-US" sz="1600"/>
              <a:t>            Fácil de instalar.</a:t>
            </a:r>
            <a:endParaRPr lang="es-MX" altLang="en-US" sz="1600"/>
          </a:p>
          <a:p>
            <a:r>
              <a:rPr lang="es-MX" altLang="en-US" sz="1600"/>
              <a:t>            Base de datos transportables sencillamente.</a:t>
            </a:r>
            <a:endParaRPr lang="es-MX" altLang="en-US" sz="1600"/>
          </a:p>
        </p:txBody>
      </p:sp>
      <p:pic>
        <p:nvPicPr>
          <p:cNvPr id="5" name="Marcador de posición de contenido 4" descr="1200px-SQLite370.svg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777095" y="2559050"/>
            <a:ext cx="1613535" cy="76517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2536</Words>
  <Application>WPS Presentation</Application>
  <PresentationFormat>Panorámica</PresentationFormat>
  <Paragraphs>63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/>
      <vt:lpstr>Arial Unicode MS</vt:lpstr>
      <vt:lpstr>Calibri</vt:lpstr>
      <vt:lpstr>Default Design</vt:lpstr>
      <vt:lpstr>Gestores de bases de datos Relacionales.</vt:lpstr>
      <vt:lpstr>Microsoft Access</vt:lpstr>
      <vt:lpstr>Historia</vt:lpstr>
      <vt:lpstr>Licencia</vt:lpstr>
      <vt:lpstr>FireBird</vt:lpstr>
      <vt:lpstr>Historia y licencia</vt:lpstr>
      <vt:lpstr>SQLite</vt:lpstr>
      <vt:lpstr>Los factores sobresalientes del porque se elige Firebird son: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Gestores de bases de datos Relacionales.</dc:title>
  <dc:creator>LabSO08</dc:creator>
  <cp:lastModifiedBy>LabSO08</cp:lastModifiedBy>
  <cp:revision>4</cp:revision>
  <dcterms:created xsi:type="dcterms:W3CDTF">2018-10-11T04:41:00Z</dcterms:created>
  <dcterms:modified xsi:type="dcterms:W3CDTF">2018-10-11T04:44:05Z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2058-10.2.0.7439</vt:lpwstr>
  </property>
</Properties>
</file>