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iel\OneDrive\Desktop\MovingAIData-labelled-with-feat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iel\OneDrive\Desktop\MovingAIData-labelled-with-feat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iel\OneDrive\Desktop\MovingAIData-labelled-with-feat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CBS vs DCBS -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'random-32-32-10 instance 1 anal'!$B$1</c:f>
              <c:strCache>
                <c:ptCount val="1"/>
                <c:pt idx="0">
                  <c:v>cbsh-c Runtime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'random-32-32-10 instance 1 anal'!$C$1:$C$50</c:f>
              <c:strCache>
                <c:ptCount val="50"/>
                <c:pt idx="0">
                  <c:v>NumOfAgents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'random-32-32-10 instance 1 anal'!$B$2:$B$50</c:f>
              <c:numCache>
                <c:formatCode>General</c:formatCode>
                <c:ptCount val="49"/>
                <c:pt idx="0">
                  <c:v>0.23799999999999999</c:v>
                </c:pt>
                <c:pt idx="1">
                  <c:v>0.53299999999999903</c:v>
                </c:pt>
                <c:pt idx="2">
                  <c:v>0.87</c:v>
                </c:pt>
                <c:pt idx="3">
                  <c:v>0.46600000000000003</c:v>
                </c:pt>
                <c:pt idx="4">
                  <c:v>0.95</c:v>
                </c:pt>
                <c:pt idx="5">
                  <c:v>1.101</c:v>
                </c:pt>
                <c:pt idx="6">
                  <c:v>1.077</c:v>
                </c:pt>
                <c:pt idx="7">
                  <c:v>1.399</c:v>
                </c:pt>
                <c:pt idx="8">
                  <c:v>1.4419999999999999</c:v>
                </c:pt>
                <c:pt idx="9">
                  <c:v>2.1</c:v>
                </c:pt>
                <c:pt idx="10">
                  <c:v>1.3340000000000001</c:v>
                </c:pt>
                <c:pt idx="11">
                  <c:v>2.141</c:v>
                </c:pt>
                <c:pt idx="12">
                  <c:v>1.88</c:v>
                </c:pt>
                <c:pt idx="13">
                  <c:v>3.9169999999999998</c:v>
                </c:pt>
                <c:pt idx="14">
                  <c:v>4.2699999999999996</c:v>
                </c:pt>
                <c:pt idx="15">
                  <c:v>4.6859999999999999</c:v>
                </c:pt>
                <c:pt idx="16">
                  <c:v>5.5960000000000001</c:v>
                </c:pt>
                <c:pt idx="17">
                  <c:v>4.3179999999999996</c:v>
                </c:pt>
                <c:pt idx="18">
                  <c:v>4.1100000000000003</c:v>
                </c:pt>
                <c:pt idx="19">
                  <c:v>4.1789999999999896</c:v>
                </c:pt>
                <c:pt idx="20">
                  <c:v>2.9910000000000001</c:v>
                </c:pt>
                <c:pt idx="21">
                  <c:v>4.8449999999999998</c:v>
                </c:pt>
                <c:pt idx="22">
                  <c:v>3.56699999999999</c:v>
                </c:pt>
                <c:pt idx="23">
                  <c:v>4.0510000000000002</c:v>
                </c:pt>
                <c:pt idx="24">
                  <c:v>4.5969999999999898</c:v>
                </c:pt>
                <c:pt idx="25">
                  <c:v>4.883</c:v>
                </c:pt>
                <c:pt idx="26">
                  <c:v>6.9669999999999996</c:v>
                </c:pt>
                <c:pt idx="27">
                  <c:v>6.9809999999999999</c:v>
                </c:pt>
                <c:pt idx="28">
                  <c:v>10.345000000000001</c:v>
                </c:pt>
                <c:pt idx="29">
                  <c:v>7.5</c:v>
                </c:pt>
                <c:pt idx="30">
                  <c:v>11.023999999999999</c:v>
                </c:pt>
                <c:pt idx="31">
                  <c:v>11.045999999999999</c:v>
                </c:pt>
                <c:pt idx="32">
                  <c:v>10.652999999999899</c:v>
                </c:pt>
                <c:pt idx="33">
                  <c:v>11.25</c:v>
                </c:pt>
                <c:pt idx="34">
                  <c:v>11.179</c:v>
                </c:pt>
                <c:pt idx="35">
                  <c:v>17.59</c:v>
                </c:pt>
                <c:pt idx="36">
                  <c:v>25.475999999999999</c:v>
                </c:pt>
                <c:pt idx="37">
                  <c:v>37.874000000000002</c:v>
                </c:pt>
                <c:pt idx="38">
                  <c:v>32.131</c:v>
                </c:pt>
                <c:pt idx="39">
                  <c:v>37.454999999999998</c:v>
                </c:pt>
                <c:pt idx="40">
                  <c:v>33.619</c:v>
                </c:pt>
                <c:pt idx="41">
                  <c:v>51.832000000000001</c:v>
                </c:pt>
                <c:pt idx="42">
                  <c:v>48.747</c:v>
                </c:pt>
                <c:pt idx="43">
                  <c:v>48.388999999999903</c:v>
                </c:pt>
                <c:pt idx="44">
                  <c:v>50.53</c:v>
                </c:pt>
                <c:pt idx="45">
                  <c:v>117.384</c:v>
                </c:pt>
                <c:pt idx="46">
                  <c:v>105.251</c:v>
                </c:pt>
                <c:pt idx="47">
                  <c:v>111.70099999999999</c:v>
                </c:pt>
                <c:pt idx="48">
                  <c:v>71.004999999999995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8-4457-8B9F-A6F3B4168FE5}"/>
            </c:ext>
          </c:extLst>
        </c:ser>
        <c:ser>
          <c:idx val="2"/>
          <c:order val="1"/>
          <c:tx>
            <c:strRef>
              <c:f>'random-32-32-10 instance 1 anal'!$G$1</c:f>
              <c:strCache>
                <c:ptCount val="1"/>
                <c:pt idx="0">
                  <c:v>DCBS Runtime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'random-32-32-10 instance 1 anal'!$C$1:$C$50</c:f>
              <c:strCache>
                <c:ptCount val="50"/>
                <c:pt idx="0">
                  <c:v>NumOfAgents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'random-32-32-10 instance 1 anal'!$G$2:$G$50</c:f>
              <c:numCache>
                <c:formatCode>General</c:formatCode>
                <c:ptCount val="49"/>
                <c:pt idx="0">
                  <c:v>7.8E-2</c:v>
                </c:pt>
                <c:pt idx="1">
                  <c:v>0.14599999999999999</c:v>
                </c:pt>
                <c:pt idx="2">
                  <c:v>0.23</c:v>
                </c:pt>
                <c:pt idx="3">
                  <c:v>0.27700000000000002</c:v>
                </c:pt>
                <c:pt idx="4">
                  <c:v>0.35399999999999998</c:v>
                </c:pt>
                <c:pt idx="5">
                  <c:v>0.39500000000000002</c:v>
                </c:pt>
                <c:pt idx="6">
                  <c:v>0.56699999999999995</c:v>
                </c:pt>
                <c:pt idx="7">
                  <c:v>0.63500000000000001</c:v>
                </c:pt>
                <c:pt idx="8">
                  <c:v>0.627</c:v>
                </c:pt>
                <c:pt idx="9">
                  <c:v>0.66400000000000003</c:v>
                </c:pt>
                <c:pt idx="10">
                  <c:v>1.004</c:v>
                </c:pt>
                <c:pt idx="11">
                  <c:v>1.0740000000000001</c:v>
                </c:pt>
                <c:pt idx="12">
                  <c:v>1.1120000000000001</c:v>
                </c:pt>
                <c:pt idx="13">
                  <c:v>1.2669999999999999</c:v>
                </c:pt>
                <c:pt idx="14">
                  <c:v>1.6819999999999999</c:v>
                </c:pt>
                <c:pt idx="15">
                  <c:v>1.6539999999999999</c:v>
                </c:pt>
                <c:pt idx="16">
                  <c:v>1.776</c:v>
                </c:pt>
                <c:pt idx="17">
                  <c:v>1.853</c:v>
                </c:pt>
                <c:pt idx="18">
                  <c:v>2.2759999999999998</c:v>
                </c:pt>
                <c:pt idx="19">
                  <c:v>2.3719999999999999</c:v>
                </c:pt>
                <c:pt idx="20">
                  <c:v>2.476</c:v>
                </c:pt>
                <c:pt idx="21">
                  <c:v>2.569</c:v>
                </c:pt>
                <c:pt idx="22">
                  <c:v>2.87</c:v>
                </c:pt>
                <c:pt idx="23">
                  <c:v>2.5150000000000001</c:v>
                </c:pt>
                <c:pt idx="24">
                  <c:v>3.681</c:v>
                </c:pt>
                <c:pt idx="25">
                  <c:v>3.887</c:v>
                </c:pt>
                <c:pt idx="26">
                  <c:v>3.944</c:v>
                </c:pt>
                <c:pt idx="27">
                  <c:v>3.99</c:v>
                </c:pt>
                <c:pt idx="28">
                  <c:v>4.05</c:v>
                </c:pt>
                <c:pt idx="29">
                  <c:v>4.359</c:v>
                </c:pt>
                <c:pt idx="30">
                  <c:v>4.3639999999999999</c:v>
                </c:pt>
                <c:pt idx="31">
                  <c:v>4.3879999999999999</c:v>
                </c:pt>
                <c:pt idx="32">
                  <c:v>4.5720000000000001</c:v>
                </c:pt>
                <c:pt idx="33">
                  <c:v>8.1790000000000003</c:v>
                </c:pt>
                <c:pt idx="34">
                  <c:v>8.2520000000000007</c:v>
                </c:pt>
                <c:pt idx="35">
                  <c:v>8.3049999999999997</c:v>
                </c:pt>
                <c:pt idx="36">
                  <c:v>8.4350000000000005</c:v>
                </c:pt>
                <c:pt idx="37">
                  <c:v>8.4109999999999996</c:v>
                </c:pt>
                <c:pt idx="38">
                  <c:v>8.4909999999999997</c:v>
                </c:pt>
                <c:pt idx="39">
                  <c:v>9.0640000000000001</c:v>
                </c:pt>
                <c:pt idx="40">
                  <c:v>8.9190000000000005</c:v>
                </c:pt>
                <c:pt idx="41">
                  <c:v>46.192</c:v>
                </c:pt>
                <c:pt idx="42">
                  <c:v>47.231999999999999</c:v>
                </c:pt>
                <c:pt idx="43">
                  <c:v>94.646000000000001</c:v>
                </c:pt>
                <c:pt idx="44">
                  <c:v>99.058000000000007</c:v>
                </c:pt>
                <c:pt idx="45">
                  <c:v>100.73099999999999</c:v>
                </c:pt>
                <c:pt idx="46">
                  <c:v>151.34100000000001</c:v>
                </c:pt>
                <c:pt idx="47">
                  <c:v>145.87200000000001</c:v>
                </c:pt>
                <c:pt idx="48">
                  <c:v>145.137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8-4457-8B9F-A6F3B4168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4224911"/>
        <c:axId val="1654231151"/>
      </c:lineChart>
      <c:catAx>
        <c:axId val="165422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8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31151"/>
        <c:crosses val="autoZero"/>
        <c:auto val="1"/>
        <c:lblAlgn val="ctr"/>
        <c:lblOffset val="100"/>
        <c:noMultiLvlLbl val="0"/>
      </c:catAx>
      <c:valAx>
        <c:axId val="165423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2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'random-32-32-10 instance 1 anal'!$F$1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'random-32-32-10 instance 1 anal'!$C$2:$C$50</c:f>
              <c:numCache>
                <c:formatCode>General</c:formatCode>
                <c:ptCount val="4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</c:numCache>
            </c:numRef>
          </c:cat>
          <c:val>
            <c:numRef>
              <c:f>'random-32-32-10 instance 1 anal'!$F$2:$F$50</c:f>
              <c:numCache>
                <c:formatCode>General</c:formatCode>
                <c:ptCount val="49"/>
                <c:pt idx="0">
                  <c:v>8</c:v>
                </c:pt>
                <c:pt idx="1">
                  <c:v>24</c:v>
                </c:pt>
                <c:pt idx="2">
                  <c:v>48</c:v>
                </c:pt>
                <c:pt idx="3">
                  <c:v>80</c:v>
                </c:pt>
                <c:pt idx="4">
                  <c:v>120</c:v>
                </c:pt>
                <c:pt idx="5">
                  <c:v>168</c:v>
                </c:pt>
                <c:pt idx="6">
                  <c:v>224</c:v>
                </c:pt>
                <c:pt idx="7">
                  <c:v>288</c:v>
                </c:pt>
                <c:pt idx="8">
                  <c:v>360</c:v>
                </c:pt>
                <c:pt idx="9">
                  <c:v>440</c:v>
                </c:pt>
                <c:pt idx="10">
                  <c:v>530</c:v>
                </c:pt>
                <c:pt idx="11">
                  <c:v>626</c:v>
                </c:pt>
                <c:pt idx="12">
                  <c:v>730</c:v>
                </c:pt>
                <c:pt idx="13">
                  <c:v>842</c:v>
                </c:pt>
                <c:pt idx="14">
                  <c:v>1173</c:v>
                </c:pt>
                <c:pt idx="15">
                  <c:v>1331</c:v>
                </c:pt>
                <c:pt idx="16">
                  <c:v>1499</c:v>
                </c:pt>
                <c:pt idx="17">
                  <c:v>1677</c:v>
                </c:pt>
                <c:pt idx="18">
                  <c:v>1865</c:v>
                </c:pt>
                <c:pt idx="19">
                  <c:v>2063</c:v>
                </c:pt>
                <c:pt idx="20">
                  <c:v>2271</c:v>
                </c:pt>
                <c:pt idx="21">
                  <c:v>2489</c:v>
                </c:pt>
                <c:pt idx="22">
                  <c:v>2717</c:v>
                </c:pt>
                <c:pt idx="23">
                  <c:v>2955</c:v>
                </c:pt>
                <c:pt idx="24">
                  <c:v>5114</c:v>
                </c:pt>
                <c:pt idx="25">
                  <c:v>5526</c:v>
                </c:pt>
                <c:pt idx="26">
                  <c:v>5954</c:v>
                </c:pt>
                <c:pt idx="27">
                  <c:v>6398</c:v>
                </c:pt>
                <c:pt idx="28">
                  <c:v>6858</c:v>
                </c:pt>
                <c:pt idx="29">
                  <c:v>7334</c:v>
                </c:pt>
                <c:pt idx="30">
                  <c:v>7826</c:v>
                </c:pt>
                <c:pt idx="31">
                  <c:v>8334</c:v>
                </c:pt>
                <c:pt idx="32">
                  <c:v>8858</c:v>
                </c:pt>
                <c:pt idx="33">
                  <c:v>9726</c:v>
                </c:pt>
                <c:pt idx="34">
                  <c:v>10291</c:v>
                </c:pt>
                <c:pt idx="35">
                  <c:v>10872</c:v>
                </c:pt>
                <c:pt idx="36">
                  <c:v>11469</c:v>
                </c:pt>
                <c:pt idx="37">
                  <c:v>12082</c:v>
                </c:pt>
                <c:pt idx="38">
                  <c:v>12711</c:v>
                </c:pt>
                <c:pt idx="39">
                  <c:v>13356</c:v>
                </c:pt>
                <c:pt idx="40">
                  <c:v>14017</c:v>
                </c:pt>
                <c:pt idx="41">
                  <c:v>19450</c:v>
                </c:pt>
                <c:pt idx="42">
                  <c:v>20295</c:v>
                </c:pt>
                <c:pt idx="43">
                  <c:v>26381</c:v>
                </c:pt>
                <c:pt idx="44">
                  <c:v>24013</c:v>
                </c:pt>
                <c:pt idx="45">
                  <c:v>24857</c:v>
                </c:pt>
                <c:pt idx="46">
                  <c:v>37084</c:v>
                </c:pt>
                <c:pt idx="47">
                  <c:v>38484</c:v>
                </c:pt>
                <c:pt idx="48">
                  <c:v>39910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3-4B97-8438-93B35C20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256591"/>
        <c:axId val="1654268111"/>
      </c:barChart>
      <c:catAx>
        <c:axId val="1654256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Num Of Agents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68111"/>
        <c:crosses val="autoZero"/>
        <c:auto val="1"/>
        <c:lblAlgn val="ctr"/>
        <c:lblOffset val="100"/>
        <c:noMultiLvlLbl val="0"/>
      </c:catAx>
      <c:valAx>
        <c:axId val="165426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Num Of Messages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5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'random-32-32-10 instance 1 anal'!$H$1</c:f>
              <c:strCache>
                <c:ptCount val="1"/>
                <c:pt idx="0">
                  <c:v>Sum of Cost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'random-32-32-10 instance 1 anal'!$C$2:$C$50</c:f>
              <c:numCache>
                <c:formatCode>General</c:formatCode>
                <c:ptCount val="4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</c:numCache>
            </c:numRef>
          </c:xVal>
          <c:yVal>
            <c:numRef>
              <c:f>'random-32-32-10 instance 1 anal'!$H$2:$H$50</c:f>
              <c:numCache>
                <c:formatCode>General</c:formatCode>
                <c:ptCount val="49"/>
                <c:pt idx="0">
                  <c:v>24</c:v>
                </c:pt>
                <c:pt idx="1">
                  <c:v>54</c:v>
                </c:pt>
                <c:pt idx="2">
                  <c:v>94</c:v>
                </c:pt>
                <c:pt idx="3">
                  <c:v>102</c:v>
                </c:pt>
                <c:pt idx="4">
                  <c:v>146</c:v>
                </c:pt>
                <c:pt idx="5">
                  <c:v>150</c:v>
                </c:pt>
                <c:pt idx="6">
                  <c:v>197</c:v>
                </c:pt>
                <c:pt idx="7">
                  <c:v>242</c:v>
                </c:pt>
                <c:pt idx="8">
                  <c:v>252</c:v>
                </c:pt>
                <c:pt idx="9">
                  <c:v>265</c:v>
                </c:pt>
                <c:pt idx="10">
                  <c:v>297</c:v>
                </c:pt>
                <c:pt idx="11">
                  <c:v>319</c:v>
                </c:pt>
                <c:pt idx="12">
                  <c:v>323</c:v>
                </c:pt>
                <c:pt idx="13">
                  <c:v>365</c:v>
                </c:pt>
                <c:pt idx="14">
                  <c:v>391</c:v>
                </c:pt>
                <c:pt idx="15">
                  <c:v>407</c:v>
                </c:pt>
                <c:pt idx="16">
                  <c:v>432</c:v>
                </c:pt>
                <c:pt idx="17">
                  <c:v>454</c:v>
                </c:pt>
                <c:pt idx="18">
                  <c:v>456</c:v>
                </c:pt>
                <c:pt idx="19">
                  <c:v>496</c:v>
                </c:pt>
                <c:pt idx="20">
                  <c:v>504</c:v>
                </c:pt>
                <c:pt idx="21">
                  <c:v>544</c:v>
                </c:pt>
                <c:pt idx="22">
                  <c:v>550</c:v>
                </c:pt>
                <c:pt idx="23">
                  <c:v>560</c:v>
                </c:pt>
                <c:pt idx="24">
                  <c:v>569</c:v>
                </c:pt>
                <c:pt idx="25">
                  <c:v>574</c:v>
                </c:pt>
                <c:pt idx="26">
                  <c:v>604</c:v>
                </c:pt>
                <c:pt idx="27">
                  <c:v>626</c:v>
                </c:pt>
                <c:pt idx="28">
                  <c:v>657</c:v>
                </c:pt>
                <c:pt idx="29">
                  <c:v>691</c:v>
                </c:pt>
                <c:pt idx="30">
                  <c:v>717</c:v>
                </c:pt>
                <c:pt idx="31">
                  <c:v>738</c:v>
                </c:pt>
                <c:pt idx="32">
                  <c:v>774</c:v>
                </c:pt>
                <c:pt idx="33">
                  <c:v>811</c:v>
                </c:pt>
                <c:pt idx="34">
                  <c:v>842</c:v>
                </c:pt>
                <c:pt idx="35">
                  <c:v>851</c:v>
                </c:pt>
                <c:pt idx="36">
                  <c:v>856</c:v>
                </c:pt>
                <c:pt idx="37">
                  <c:v>869</c:v>
                </c:pt>
                <c:pt idx="38">
                  <c:v>901</c:v>
                </c:pt>
                <c:pt idx="39">
                  <c:v>928</c:v>
                </c:pt>
                <c:pt idx="40">
                  <c:v>939</c:v>
                </c:pt>
                <c:pt idx="41">
                  <c:v>959</c:v>
                </c:pt>
                <c:pt idx="42">
                  <c:v>987</c:v>
                </c:pt>
                <c:pt idx="43">
                  <c:v>1005</c:v>
                </c:pt>
                <c:pt idx="44">
                  <c:v>1031</c:v>
                </c:pt>
                <c:pt idx="45">
                  <c:v>1052</c:v>
                </c:pt>
                <c:pt idx="46">
                  <c:v>1087</c:v>
                </c:pt>
                <c:pt idx="47">
                  <c:v>1107</c:v>
                </c:pt>
                <c:pt idx="48">
                  <c:v>1118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2-40EC-84B2-2DDD1F3C1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023903"/>
        <c:axId val="1574040223"/>
      </c:scatterChart>
      <c:valAx>
        <c:axId val="1574023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Agents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040223"/>
        <c:crosses val="autoZero"/>
        <c:crossBetween val="midCat"/>
      </c:valAx>
      <c:valAx>
        <c:axId val="157404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0239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D2CD4-80C0-47A9-9318-DC41AE67C3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E228D-D062-45FE-9A2D-7647E6CB16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Path For Agent Message</a:t>
          </a:r>
        </a:p>
      </dgm:t>
    </dgm:pt>
    <dgm:pt modelId="{0042713F-254A-49F4-A67C-3489CFAB84D0}" type="parTrans" cxnId="{8F30DDDC-A602-4A06-84FD-B18193DDBFE3}">
      <dgm:prSet/>
      <dgm:spPr/>
      <dgm:t>
        <a:bodyPr/>
        <a:lstStyle/>
        <a:p>
          <a:endParaRPr lang="en-US"/>
        </a:p>
      </dgm:t>
    </dgm:pt>
    <dgm:pt modelId="{2525F0CB-295E-42BB-83D1-3AD781B8CE01}" type="sibTrans" cxnId="{8F30DDDC-A602-4A06-84FD-B18193DDBFE3}">
      <dgm:prSet/>
      <dgm:spPr/>
      <dgm:t>
        <a:bodyPr/>
        <a:lstStyle/>
        <a:p>
          <a:endParaRPr lang="en-US"/>
        </a:p>
      </dgm:t>
    </dgm:pt>
    <dgm:pt modelId="{813FFE1A-670C-4391-9EF9-1FC1855D32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Information: Path</a:t>
          </a:r>
        </a:p>
      </dgm:t>
    </dgm:pt>
    <dgm:pt modelId="{3B69F91D-8976-477F-8EDF-F7BA150BA3B2}" type="parTrans" cxnId="{4C427B1E-503D-4FD6-9A56-EC7F30326261}">
      <dgm:prSet/>
      <dgm:spPr/>
      <dgm:t>
        <a:bodyPr/>
        <a:lstStyle/>
        <a:p>
          <a:endParaRPr lang="en-US"/>
        </a:p>
      </dgm:t>
    </dgm:pt>
    <dgm:pt modelId="{771A4855-9F7E-4516-ABE7-EE7B30C11F2B}" type="sibTrans" cxnId="{4C427B1E-503D-4FD6-9A56-EC7F30326261}">
      <dgm:prSet/>
      <dgm:spPr/>
      <dgm:t>
        <a:bodyPr/>
        <a:lstStyle/>
        <a:p>
          <a:endParaRPr lang="en-US"/>
        </a:p>
      </dgm:t>
    </dgm:pt>
    <dgm:pt modelId="{0C640CF1-80B9-411C-AF5A-48CF6B13AC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Declare Solution Message</a:t>
          </a:r>
        </a:p>
      </dgm:t>
    </dgm:pt>
    <dgm:pt modelId="{277DA292-8C95-4BAF-9282-BAA76C26BC9D}" type="parTrans" cxnId="{067F4CE2-395D-427E-9F0C-F1783256C2B9}">
      <dgm:prSet/>
      <dgm:spPr/>
      <dgm:t>
        <a:bodyPr/>
        <a:lstStyle/>
        <a:p>
          <a:endParaRPr lang="en-US"/>
        </a:p>
      </dgm:t>
    </dgm:pt>
    <dgm:pt modelId="{45F5B30D-EADC-41B0-BA21-CB591F0FE305}" type="sibTrans" cxnId="{067F4CE2-395D-427E-9F0C-F1783256C2B9}">
      <dgm:prSet/>
      <dgm:spPr/>
      <dgm:t>
        <a:bodyPr/>
        <a:lstStyle/>
        <a:p>
          <a:endParaRPr lang="en-US"/>
        </a:p>
      </dgm:t>
    </dgm:pt>
    <dgm:pt modelId="{E61A5341-D1DB-4C0A-88A2-B5D5774006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Information: Valid plans</a:t>
          </a:r>
        </a:p>
      </dgm:t>
    </dgm:pt>
    <dgm:pt modelId="{41C0745B-0831-40DA-848D-EB65FF4A5E99}" type="parTrans" cxnId="{F59EA993-AE31-44AA-AB1B-07FFF1862948}">
      <dgm:prSet/>
      <dgm:spPr/>
      <dgm:t>
        <a:bodyPr/>
        <a:lstStyle/>
        <a:p>
          <a:endParaRPr lang="en-US"/>
        </a:p>
      </dgm:t>
    </dgm:pt>
    <dgm:pt modelId="{125287A2-FDF3-4CFB-91D0-06861A6A5846}" type="sibTrans" cxnId="{F59EA993-AE31-44AA-AB1B-07FFF1862948}">
      <dgm:prSet/>
      <dgm:spPr/>
      <dgm:t>
        <a:bodyPr/>
        <a:lstStyle/>
        <a:p>
          <a:endParaRPr lang="en-US"/>
        </a:p>
      </dgm:t>
    </dgm:pt>
    <dgm:pt modelId="{A6733DF3-E7E3-458F-AA02-6150ED2BBF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Declare Conflict Message</a:t>
          </a:r>
        </a:p>
      </dgm:t>
    </dgm:pt>
    <dgm:pt modelId="{E1C719A6-71DC-42FE-8A3C-C822C11EA804}" type="parTrans" cxnId="{BF189077-63F3-45A6-BAC3-3322C67BB9C0}">
      <dgm:prSet/>
      <dgm:spPr/>
      <dgm:t>
        <a:bodyPr/>
        <a:lstStyle/>
        <a:p>
          <a:endParaRPr lang="en-US"/>
        </a:p>
      </dgm:t>
    </dgm:pt>
    <dgm:pt modelId="{35CEA847-E58E-4DAC-A2BB-79AD5A492B0C}" type="sibTrans" cxnId="{BF189077-63F3-45A6-BAC3-3322C67BB9C0}">
      <dgm:prSet/>
      <dgm:spPr/>
      <dgm:t>
        <a:bodyPr/>
        <a:lstStyle/>
        <a:p>
          <a:endParaRPr lang="en-US"/>
        </a:p>
      </dgm:t>
    </dgm:pt>
    <dgm:pt modelId="{101D6352-0B09-4227-B07B-BDD6DCF927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Information: CBS node, Conflict</a:t>
          </a:r>
        </a:p>
      </dgm:t>
    </dgm:pt>
    <dgm:pt modelId="{C39C2D5F-A34A-4164-8454-A7F61C8EECEA}" type="parTrans" cxnId="{9930738F-EC45-404D-BEE5-15F524A8AE51}">
      <dgm:prSet/>
      <dgm:spPr/>
      <dgm:t>
        <a:bodyPr/>
        <a:lstStyle/>
        <a:p>
          <a:endParaRPr lang="en-US"/>
        </a:p>
      </dgm:t>
    </dgm:pt>
    <dgm:pt modelId="{77E75434-21B9-4704-8516-03D47015995D}" type="sibTrans" cxnId="{9930738F-EC45-404D-BEE5-15F524A8AE51}">
      <dgm:prSet/>
      <dgm:spPr/>
      <dgm:t>
        <a:bodyPr/>
        <a:lstStyle/>
        <a:p>
          <a:endParaRPr lang="en-US"/>
        </a:p>
      </dgm:t>
    </dgm:pt>
    <dgm:pt modelId="{DA06CBCD-725A-42AF-BDE3-77E8128D25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Declare Others Conflict Message</a:t>
          </a:r>
        </a:p>
      </dgm:t>
    </dgm:pt>
    <dgm:pt modelId="{C18E9272-32EE-4BC4-9665-B60A45901D41}" type="parTrans" cxnId="{A9B33581-2DE1-4921-836F-CF66C3173DB7}">
      <dgm:prSet/>
      <dgm:spPr/>
      <dgm:t>
        <a:bodyPr/>
        <a:lstStyle/>
        <a:p>
          <a:endParaRPr lang="en-US"/>
        </a:p>
      </dgm:t>
    </dgm:pt>
    <dgm:pt modelId="{A3D55DB5-A8E9-45FA-8DCF-B8C7EDBB4720}" type="sibTrans" cxnId="{A9B33581-2DE1-4921-836F-CF66C3173DB7}">
      <dgm:prSet/>
      <dgm:spPr/>
      <dgm:t>
        <a:bodyPr/>
        <a:lstStyle/>
        <a:p>
          <a:endParaRPr lang="en-US"/>
        </a:p>
      </dgm:t>
    </dgm:pt>
    <dgm:pt modelId="{595059C1-F606-4982-9050-EC8B9B9756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Information: CBS node</a:t>
          </a:r>
        </a:p>
      </dgm:t>
    </dgm:pt>
    <dgm:pt modelId="{17436D6C-5B79-40EE-AF6C-65C8524265C9}" type="parTrans" cxnId="{8A8BBB71-B7D2-4F74-BEC6-D92E5608D49C}">
      <dgm:prSet/>
      <dgm:spPr/>
      <dgm:t>
        <a:bodyPr/>
        <a:lstStyle/>
        <a:p>
          <a:endParaRPr lang="en-US"/>
        </a:p>
      </dgm:t>
    </dgm:pt>
    <dgm:pt modelId="{18F4268D-668B-435A-BD3C-34DC180223E8}" type="sibTrans" cxnId="{8A8BBB71-B7D2-4F74-BEC6-D92E5608D49C}">
      <dgm:prSet/>
      <dgm:spPr/>
      <dgm:t>
        <a:bodyPr/>
        <a:lstStyle/>
        <a:p>
          <a:endParaRPr lang="en-US"/>
        </a:p>
      </dgm:t>
    </dgm:pt>
    <dgm:pt modelId="{B344F310-C37E-43D7-A6C3-0EF98882A8D3}" type="pres">
      <dgm:prSet presAssocID="{727D2CD4-80C0-47A9-9318-DC41AE67C318}" presName="root" presStyleCnt="0">
        <dgm:presLayoutVars>
          <dgm:dir/>
          <dgm:resizeHandles val="exact"/>
        </dgm:presLayoutVars>
      </dgm:prSet>
      <dgm:spPr/>
    </dgm:pt>
    <dgm:pt modelId="{978CDB07-8E5A-415E-9A26-1146554FDD9F}" type="pres">
      <dgm:prSet presAssocID="{587E228D-D062-45FE-9A2D-7647E6CB1671}" presName="compNode" presStyleCnt="0"/>
      <dgm:spPr/>
    </dgm:pt>
    <dgm:pt modelId="{CCC4F0F2-48CF-4C87-84A9-6B8F8E21BD54}" type="pres">
      <dgm:prSet presAssocID="{587E228D-D062-45FE-9A2D-7647E6CB1671}" presName="bgRect" presStyleLbl="bgShp" presStyleIdx="0" presStyleCnt="4"/>
      <dgm:spPr/>
    </dgm:pt>
    <dgm:pt modelId="{0302550C-0F70-49D0-89E3-CBC566E75717}" type="pres">
      <dgm:prSet presAssocID="{587E228D-D062-45FE-9A2D-7647E6CB16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A5CB406-311A-4223-83D5-F7D509D93103}" type="pres">
      <dgm:prSet presAssocID="{587E228D-D062-45FE-9A2D-7647E6CB1671}" presName="spaceRect" presStyleCnt="0"/>
      <dgm:spPr/>
    </dgm:pt>
    <dgm:pt modelId="{69627B07-9C70-44CC-AB7E-3CA1311287EE}" type="pres">
      <dgm:prSet presAssocID="{587E228D-D062-45FE-9A2D-7647E6CB1671}" presName="parTx" presStyleLbl="revTx" presStyleIdx="0" presStyleCnt="8">
        <dgm:presLayoutVars>
          <dgm:chMax val="0"/>
          <dgm:chPref val="0"/>
        </dgm:presLayoutVars>
      </dgm:prSet>
      <dgm:spPr/>
    </dgm:pt>
    <dgm:pt modelId="{6D232C1E-EE31-4EE3-AF2B-9E8A80D9680A}" type="pres">
      <dgm:prSet presAssocID="{587E228D-D062-45FE-9A2D-7647E6CB1671}" presName="desTx" presStyleLbl="revTx" presStyleIdx="1" presStyleCnt="8">
        <dgm:presLayoutVars/>
      </dgm:prSet>
      <dgm:spPr/>
    </dgm:pt>
    <dgm:pt modelId="{E8A8296A-DB7F-4FF3-B2B5-7C9736FE82A9}" type="pres">
      <dgm:prSet presAssocID="{2525F0CB-295E-42BB-83D1-3AD781B8CE01}" presName="sibTrans" presStyleCnt="0"/>
      <dgm:spPr/>
    </dgm:pt>
    <dgm:pt modelId="{80FB50C5-46C6-4BD1-B4BC-CDD9DFDF847F}" type="pres">
      <dgm:prSet presAssocID="{0C640CF1-80B9-411C-AF5A-48CF6B13ACFB}" presName="compNode" presStyleCnt="0"/>
      <dgm:spPr/>
    </dgm:pt>
    <dgm:pt modelId="{174E82C3-875F-41C5-8045-EA66261F3107}" type="pres">
      <dgm:prSet presAssocID="{0C640CF1-80B9-411C-AF5A-48CF6B13ACFB}" presName="bgRect" presStyleLbl="bgShp" presStyleIdx="1" presStyleCnt="4"/>
      <dgm:spPr/>
    </dgm:pt>
    <dgm:pt modelId="{ECF8D46F-0767-4F8B-9221-F7C134EFC866}" type="pres">
      <dgm:prSet presAssocID="{0C640CF1-80B9-411C-AF5A-48CF6B13AC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3D4270-E274-4C92-BFD9-7955008C1951}" type="pres">
      <dgm:prSet presAssocID="{0C640CF1-80B9-411C-AF5A-48CF6B13ACFB}" presName="spaceRect" presStyleCnt="0"/>
      <dgm:spPr/>
    </dgm:pt>
    <dgm:pt modelId="{435E2D9A-A8B2-4B93-A740-6DFC2B88DFB0}" type="pres">
      <dgm:prSet presAssocID="{0C640CF1-80B9-411C-AF5A-48CF6B13ACFB}" presName="parTx" presStyleLbl="revTx" presStyleIdx="2" presStyleCnt="8">
        <dgm:presLayoutVars>
          <dgm:chMax val="0"/>
          <dgm:chPref val="0"/>
        </dgm:presLayoutVars>
      </dgm:prSet>
      <dgm:spPr/>
    </dgm:pt>
    <dgm:pt modelId="{ACEDDBE6-7964-48A5-8A30-AA6DA234B2C4}" type="pres">
      <dgm:prSet presAssocID="{0C640CF1-80B9-411C-AF5A-48CF6B13ACFB}" presName="desTx" presStyleLbl="revTx" presStyleIdx="3" presStyleCnt="8">
        <dgm:presLayoutVars/>
      </dgm:prSet>
      <dgm:spPr/>
    </dgm:pt>
    <dgm:pt modelId="{3F3FA0F4-E5B8-4B14-9083-B0B580796140}" type="pres">
      <dgm:prSet presAssocID="{45F5B30D-EADC-41B0-BA21-CB591F0FE305}" presName="sibTrans" presStyleCnt="0"/>
      <dgm:spPr/>
    </dgm:pt>
    <dgm:pt modelId="{096AED31-9B28-4C5D-BF68-FAD54794CB42}" type="pres">
      <dgm:prSet presAssocID="{A6733DF3-E7E3-458F-AA02-6150ED2BBFB1}" presName="compNode" presStyleCnt="0"/>
      <dgm:spPr/>
    </dgm:pt>
    <dgm:pt modelId="{07122B00-9F08-4CD2-9E46-833C92A086B2}" type="pres">
      <dgm:prSet presAssocID="{A6733DF3-E7E3-458F-AA02-6150ED2BBFB1}" presName="bgRect" presStyleLbl="bgShp" presStyleIdx="2" presStyleCnt="4"/>
      <dgm:spPr/>
    </dgm:pt>
    <dgm:pt modelId="{19B95BC4-ADE4-48F5-AE52-98B8F5C1FDF9}" type="pres">
      <dgm:prSet presAssocID="{A6733DF3-E7E3-458F-AA02-6150ED2BBF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DE94DBEA-FB6F-47A7-BE25-F58F4A0570EB}" type="pres">
      <dgm:prSet presAssocID="{A6733DF3-E7E3-458F-AA02-6150ED2BBFB1}" presName="spaceRect" presStyleCnt="0"/>
      <dgm:spPr/>
    </dgm:pt>
    <dgm:pt modelId="{B5BA816A-0A91-4DCE-A202-F4A1C0DBAA75}" type="pres">
      <dgm:prSet presAssocID="{A6733DF3-E7E3-458F-AA02-6150ED2BBFB1}" presName="parTx" presStyleLbl="revTx" presStyleIdx="4" presStyleCnt="8">
        <dgm:presLayoutVars>
          <dgm:chMax val="0"/>
          <dgm:chPref val="0"/>
        </dgm:presLayoutVars>
      </dgm:prSet>
      <dgm:spPr/>
    </dgm:pt>
    <dgm:pt modelId="{B4CD2472-FA6D-4517-8170-CBEAEDFC8751}" type="pres">
      <dgm:prSet presAssocID="{A6733DF3-E7E3-458F-AA02-6150ED2BBFB1}" presName="desTx" presStyleLbl="revTx" presStyleIdx="5" presStyleCnt="8">
        <dgm:presLayoutVars/>
      </dgm:prSet>
      <dgm:spPr/>
    </dgm:pt>
    <dgm:pt modelId="{FD85025B-4693-4816-A539-5EC0309AE72E}" type="pres">
      <dgm:prSet presAssocID="{35CEA847-E58E-4DAC-A2BB-79AD5A492B0C}" presName="sibTrans" presStyleCnt="0"/>
      <dgm:spPr/>
    </dgm:pt>
    <dgm:pt modelId="{61581B51-33E1-4B1A-B1E3-F77C8B254B74}" type="pres">
      <dgm:prSet presAssocID="{DA06CBCD-725A-42AF-BDE3-77E8128D25E5}" presName="compNode" presStyleCnt="0"/>
      <dgm:spPr/>
    </dgm:pt>
    <dgm:pt modelId="{DB706264-BEDE-46E1-B344-6109743A2908}" type="pres">
      <dgm:prSet presAssocID="{DA06CBCD-725A-42AF-BDE3-77E8128D25E5}" presName="bgRect" presStyleLbl="bgShp" presStyleIdx="3" presStyleCnt="4"/>
      <dgm:spPr/>
    </dgm:pt>
    <dgm:pt modelId="{B5E4896D-3A77-45F2-BCAD-81586DB53A8D}" type="pres">
      <dgm:prSet presAssocID="{DA06CBCD-725A-42AF-BDE3-77E8128D2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7C4038E-A66E-446E-99D4-C95142D8B1CE}" type="pres">
      <dgm:prSet presAssocID="{DA06CBCD-725A-42AF-BDE3-77E8128D25E5}" presName="spaceRect" presStyleCnt="0"/>
      <dgm:spPr/>
    </dgm:pt>
    <dgm:pt modelId="{188940A3-4EB4-43D3-BE12-B72361F4ED45}" type="pres">
      <dgm:prSet presAssocID="{DA06CBCD-725A-42AF-BDE3-77E8128D25E5}" presName="parTx" presStyleLbl="revTx" presStyleIdx="6" presStyleCnt="8" custScaleX="116322" custLinFactNeighborX="8118">
        <dgm:presLayoutVars>
          <dgm:chMax val="0"/>
          <dgm:chPref val="0"/>
        </dgm:presLayoutVars>
      </dgm:prSet>
      <dgm:spPr/>
    </dgm:pt>
    <dgm:pt modelId="{8965C6AF-E6B2-41D7-8426-B97982DDAA5E}" type="pres">
      <dgm:prSet presAssocID="{DA06CBCD-725A-42AF-BDE3-77E8128D25E5}" presName="desTx" presStyleLbl="revTx" presStyleIdx="7" presStyleCnt="8">
        <dgm:presLayoutVars/>
      </dgm:prSet>
      <dgm:spPr/>
    </dgm:pt>
  </dgm:ptLst>
  <dgm:cxnLst>
    <dgm:cxn modelId="{4C427B1E-503D-4FD6-9A56-EC7F30326261}" srcId="{587E228D-D062-45FE-9A2D-7647E6CB1671}" destId="{813FFE1A-670C-4391-9EF9-1FC1855D3282}" srcOrd="0" destOrd="0" parTransId="{3B69F91D-8976-477F-8EDF-F7BA150BA3B2}" sibTransId="{771A4855-9F7E-4516-ABE7-EE7B30C11F2B}"/>
    <dgm:cxn modelId="{C5F23030-5AFA-4CC4-9DEC-A460EC307CF1}" type="presOf" srcId="{595059C1-F606-4982-9050-EC8B9B9756D9}" destId="{8965C6AF-E6B2-41D7-8426-B97982DDAA5E}" srcOrd="0" destOrd="0" presId="urn:microsoft.com/office/officeart/2018/2/layout/IconVerticalSolidList"/>
    <dgm:cxn modelId="{6690AF45-9A92-4155-A6BE-BD780845BF2A}" type="presOf" srcId="{587E228D-D062-45FE-9A2D-7647E6CB1671}" destId="{69627B07-9C70-44CC-AB7E-3CA1311287EE}" srcOrd="0" destOrd="0" presId="urn:microsoft.com/office/officeart/2018/2/layout/IconVerticalSolidList"/>
    <dgm:cxn modelId="{F54A1647-343F-4B51-9BCD-AC9063E30BAF}" type="presOf" srcId="{727D2CD4-80C0-47A9-9318-DC41AE67C318}" destId="{B344F310-C37E-43D7-A6C3-0EF98882A8D3}" srcOrd="0" destOrd="0" presId="urn:microsoft.com/office/officeart/2018/2/layout/IconVerticalSolidList"/>
    <dgm:cxn modelId="{BBED4B47-9F1D-4732-9145-DBC4F06356B4}" type="presOf" srcId="{A6733DF3-E7E3-458F-AA02-6150ED2BBFB1}" destId="{B5BA816A-0A91-4DCE-A202-F4A1C0DBAA75}" srcOrd="0" destOrd="0" presId="urn:microsoft.com/office/officeart/2018/2/layout/IconVerticalSolidList"/>
    <dgm:cxn modelId="{0C3FA948-E5E7-4CF6-B21F-A7F36EB6208B}" type="presOf" srcId="{E61A5341-D1DB-4C0A-88A2-B5D5774006E9}" destId="{ACEDDBE6-7964-48A5-8A30-AA6DA234B2C4}" srcOrd="0" destOrd="0" presId="urn:microsoft.com/office/officeart/2018/2/layout/IconVerticalSolidList"/>
    <dgm:cxn modelId="{8A8BBB71-B7D2-4F74-BEC6-D92E5608D49C}" srcId="{DA06CBCD-725A-42AF-BDE3-77E8128D25E5}" destId="{595059C1-F606-4982-9050-EC8B9B9756D9}" srcOrd="0" destOrd="0" parTransId="{17436D6C-5B79-40EE-AF6C-65C8524265C9}" sibTransId="{18F4268D-668B-435A-BD3C-34DC180223E8}"/>
    <dgm:cxn modelId="{BF189077-63F3-45A6-BAC3-3322C67BB9C0}" srcId="{727D2CD4-80C0-47A9-9318-DC41AE67C318}" destId="{A6733DF3-E7E3-458F-AA02-6150ED2BBFB1}" srcOrd="2" destOrd="0" parTransId="{E1C719A6-71DC-42FE-8A3C-C822C11EA804}" sibTransId="{35CEA847-E58E-4DAC-A2BB-79AD5A492B0C}"/>
    <dgm:cxn modelId="{F8732D7C-DDC6-4CEA-B6E7-2BCFF2C56B3D}" type="presOf" srcId="{813FFE1A-670C-4391-9EF9-1FC1855D3282}" destId="{6D232C1E-EE31-4EE3-AF2B-9E8A80D9680A}" srcOrd="0" destOrd="0" presId="urn:microsoft.com/office/officeart/2018/2/layout/IconVerticalSolidList"/>
    <dgm:cxn modelId="{A9B33581-2DE1-4921-836F-CF66C3173DB7}" srcId="{727D2CD4-80C0-47A9-9318-DC41AE67C318}" destId="{DA06CBCD-725A-42AF-BDE3-77E8128D25E5}" srcOrd="3" destOrd="0" parTransId="{C18E9272-32EE-4BC4-9665-B60A45901D41}" sibTransId="{A3D55DB5-A8E9-45FA-8DCF-B8C7EDBB4720}"/>
    <dgm:cxn modelId="{2457BA89-7BF2-4D73-8CEF-EC4740861E56}" type="presOf" srcId="{101D6352-0B09-4227-B07B-BDD6DCF927CF}" destId="{B4CD2472-FA6D-4517-8170-CBEAEDFC8751}" srcOrd="0" destOrd="0" presId="urn:microsoft.com/office/officeart/2018/2/layout/IconVerticalSolidList"/>
    <dgm:cxn modelId="{9930738F-EC45-404D-BEE5-15F524A8AE51}" srcId="{A6733DF3-E7E3-458F-AA02-6150ED2BBFB1}" destId="{101D6352-0B09-4227-B07B-BDD6DCF927CF}" srcOrd="0" destOrd="0" parTransId="{C39C2D5F-A34A-4164-8454-A7F61C8EECEA}" sibTransId="{77E75434-21B9-4704-8516-03D47015995D}"/>
    <dgm:cxn modelId="{F59EA993-AE31-44AA-AB1B-07FFF1862948}" srcId="{0C640CF1-80B9-411C-AF5A-48CF6B13ACFB}" destId="{E61A5341-D1DB-4C0A-88A2-B5D5774006E9}" srcOrd="0" destOrd="0" parTransId="{41C0745B-0831-40DA-848D-EB65FF4A5E99}" sibTransId="{125287A2-FDF3-4CFB-91D0-06861A6A5846}"/>
    <dgm:cxn modelId="{E7612498-A52F-4C48-83C8-677284F8FF2E}" type="presOf" srcId="{0C640CF1-80B9-411C-AF5A-48CF6B13ACFB}" destId="{435E2D9A-A8B2-4B93-A740-6DFC2B88DFB0}" srcOrd="0" destOrd="0" presId="urn:microsoft.com/office/officeart/2018/2/layout/IconVerticalSolidList"/>
    <dgm:cxn modelId="{38DA47D7-95B2-4209-834B-D09E4C495900}" type="presOf" srcId="{DA06CBCD-725A-42AF-BDE3-77E8128D25E5}" destId="{188940A3-4EB4-43D3-BE12-B72361F4ED45}" srcOrd="0" destOrd="0" presId="urn:microsoft.com/office/officeart/2018/2/layout/IconVerticalSolidList"/>
    <dgm:cxn modelId="{8F30DDDC-A602-4A06-84FD-B18193DDBFE3}" srcId="{727D2CD4-80C0-47A9-9318-DC41AE67C318}" destId="{587E228D-D062-45FE-9A2D-7647E6CB1671}" srcOrd="0" destOrd="0" parTransId="{0042713F-254A-49F4-A67C-3489CFAB84D0}" sibTransId="{2525F0CB-295E-42BB-83D1-3AD781B8CE01}"/>
    <dgm:cxn modelId="{067F4CE2-395D-427E-9F0C-F1783256C2B9}" srcId="{727D2CD4-80C0-47A9-9318-DC41AE67C318}" destId="{0C640CF1-80B9-411C-AF5A-48CF6B13ACFB}" srcOrd="1" destOrd="0" parTransId="{277DA292-8C95-4BAF-9282-BAA76C26BC9D}" sibTransId="{45F5B30D-EADC-41B0-BA21-CB591F0FE305}"/>
    <dgm:cxn modelId="{20703DF9-0AA2-4F10-A45F-B7BF0BB82071}" type="presParOf" srcId="{B344F310-C37E-43D7-A6C3-0EF98882A8D3}" destId="{978CDB07-8E5A-415E-9A26-1146554FDD9F}" srcOrd="0" destOrd="0" presId="urn:microsoft.com/office/officeart/2018/2/layout/IconVerticalSolidList"/>
    <dgm:cxn modelId="{60D5B9C2-D6AF-4879-9443-59BFE9DC0CAD}" type="presParOf" srcId="{978CDB07-8E5A-415E-9A26-1146554FDD9F}" destId="{CCC4F0F2-48CF-4C87-84A9-6B8F8E21BD54}" srcOrd="0" destOrd="0" presId="urn:microsoft.com/office/officeart/2018/2/layout/IconVerticalSolidList"/>
    <dgm:cxn modelId="{6CF62094-66FA-4ED2-99C9-ED952898F4F5}" type="presParOf" srcId="{978CDB07-8E5A-415E-9A26-1146554FDD9F}" destId="{0302550C-0F70-49D0-89E3-CBC566E75717}" srcOrd="1" destOrd="0" presId="urn:microsoft.com/office/officeart/2018/2/layout/IconVerticalSolidList"/>
    <dgm:cxn modelId="{2E14CB68-F0E0-42A0-8C50-A3B95B02BCEA}" type="presParOf" srcId="{978CDB07-8E5A-415E-9A26-1146554FDD9F}" destId="{9A5CB406-311A-4223-83D5-F7D509D93103}" srcOrd="2" destOrd="0" presId="urn:microsoft.com/office/officeart/2018/2/layout/IconVerticalSolidList"/>
    <dgm:cxn modelId="{B76D26E0-186A-4B75-BA2B-2884E90FC2CA}" type="presParOf" srcId="{978CDB07-8E5A-415E-9A26-1146554FDD9F}" destId="{69627B07-9C70-44CC-AB7E-3CA1311287EE}" srcOrd="3" destOrd="0" presId="urn:microsoft.com/office/officeart/2018/2/layout/IconVerticalSolidList"/>
    <dgm:cxn modelId="{EC271C8C-724A-49D3-A198-D3ABC5830BDE}" type="presParOf" srcId="{978CDB07-8E5A-415E-9A26-1146554FDD9F}" destId="{6D232C1E-EE31-4EE3-AF2B-9E8A80D9680A}" srcOrd="4" destOrd="0" presId="urn:microsoft.com/office/officeart/2018/2/layout/IconVerticalSolidList"/>
    <dgm:cxn modelId="{3B1DFC31-5123-4EB3-AB2E-339ACDE19601}" type="presParOf" srcId="{B344F310-C37E-43D7-A6C3-0EF98882A8D3}" destId="{E8A8296A-DB7F-4FF3-B2B5-7C9736FE82A9}" srcOrd="1" destOrd="0" presId="urn:microsoft.com/office/officeart/2018/2/layout/IconVerticalSolidList"/>
    <dgm:cxn modelId="{D43B9B63-1FAE-4723-BA3A-5542990C6A45}" type="presParOf" srcId="{B344F310-C37E-43D7-A6C3-0EF98882A8D3}" destId="{80FB50C5-46C6-4BD1-B4BC-CDD9DFDF847F}" srcOrd="2" destOrd="0" presId="urn:microsoft.com/office/officeart/2018/2/layout/IconVerticalSolidList"/>
    <dgm:cxn modelId="{8F89FC4C-22AB-4E2F-8082-A9E7FB54371C}" type="presParOf" srcId="{80FB50C5-46C6-4BD1-B4BC-CDD9DFDF847F}" destId="{174E82C3-875F-41C5-8045-EA66261F3107}" srcOrd="0" destOrd="0" presId="urn:microsoft.com/office/officeart/2018/2/layout/IconVerticalSolidList"/>
    <dgm:cxn modelId="{712AAFEF-5399-48D5-AF08-714C6C6B7F70}" type="presParOf" srcId="{80FB50C5-46C6-4BD1-B4BC-CDD9DFDF847F}" destId="{ECF8D46F-0767-4F8B-9221-F7C134EFC866}" srcOrd="1" destOrd="0" presId="urn:microsoft.com/office/officeart/2018/2/layout/IconVerticalSolidList"/>
    <dgm:cxn modelId="{0D267E1B-C094-496C-80CF-BB97D30D7F9C}" type="presParOf" srcId="{80FB50C5-46C6-4BD1-B4BC-CDD9DFDF847F}" destId="{493D4270-E274-4C92-BFD9-7955008C1951}" srcOrd="2" destOrd="0" presId="urn:microsoft.com/office/officeart/2018/2/layout/IconVerticalSolidList"/>
    <dgm:cxn modelId="{3552F63E-77C5-4527-8290-34A842446633}" type="presParOf" srcId="{80FB50C5-46C6-4BD1-B4BC-CDD9DFDF847F}" destId="{435E2D9A-A8B2-4B93-A740-6DFC2B88DFB0}" srcOrd="3" destOrd="0" presId="urn:microsoft.com/office/officeart/2018/2/layout/IconVerticalSolidList"/>
    <dgm:cxn modelId="{F3D47863-D5BF-476F-BF69-A717BE3014F1}" type="presParOf" srcId="{80FB50C5-46C6-4BD1-B4BC-CDD9DFDF847F}" destId="{ACEDDBE6-7964-48A5-8A30-AA6DA234B2C4}" srcOrd="4" destOrd="0" presId="urn:microsoft.com/office/officeart/2018/2/layout/IconVerticalSolidList"/>
    <dgm:cxn modelId="{FE42DF20-D30A-4264-B661-D06BFE8AD308}" type="presParOf" srcId="{B344F310-C37E-43D7-A6C3-0EF98882A8D3}" destId="{3F3FA0F4-E5B8-4B14-9083-B0B580796140}" srcOrd="3" destOrd="0" presId="urn:microsoft.com/office/officeart/2018/2/layout/IconVerticalSolidList"/>
    <dgm:cxn modelId="{36EE1FC7-61CC-451F-A3CD-15DC46F4DDAF}" type="presParOf" srcId="{B344F310-C37E-43D7-A6C3-0EF98882A8D3}" destId="{096AED31-9B28-4C5D-BF68-FAD54794CB42}" srcOrd="4" destOrd="0" presId="urn:microsoft.com/office/officeart/2018/2/layout/IconVerticalSolidList"/>
    <dgm:cxn modelId="{C0DC4587-8ABA-400A-9E9C-92477A4A7E7D}" type="presParOf" srcId="{096AED31-9B28-4C5D-BF68-FAD54794CB42}" destId="{07122B00-9F08-4CD2-9E46-833C92A086B2}" srcOrd="0" destOrd="0" presId="urn:microsoft.com/office/officeart/2018/2/layout/IconVerticalSolidList"/>
    <dgm:cxn modelId="{7A5712B9-C1E9-455A-BFF3-21B5F7C35C3A}" type="presParOf" srcId="{096AED31-9B28-4C5D-BF68-FAD54794CB42}" destId="{19B95BC4-ADE4-48F5-AE52-98B8F5C1FDF9}" srcOrd="1" destOrd="0" presId="urn:microsoft.com/office/officeart/2018/2/layout/IconVerticalSolidList"/>
    <dgm:cxn modelId="{495EF7DD-160F-4301-9426-8C1B36D252BC}" type="presParOf" srcId="{096AED31-9B28-4C5D-BF68-FAD54794CB42}" destId="{DE94DBEA-FB6F-47A7-BE25-F58F4A0570EB}" srcOrd="2" destOrd="0" presId="urn:microsoft.com/office/officeart/2018/2/layout/IconVerticalSolidList"/>
    <dgm:cxn modelId="{6E8659CC-FD48-48CD-94C8-791E35A62811}" type="presParOf" srcId="{096AED31-9B28-4C5D-BF68-FAD54794CB42}" destId="{B5BA816A-0A91-4DCE-A202-F4A1C0DBAA75}" srcOrd="3" destOrd="0" presId="urn:microsoft.com/office/officeart/2018/2/layout/IconVerticalSolidList"/>
    <dgm:cxn modelId="{C901E733-4C6B-47E1-84B8-83247DE5702D}" type="presParOf" srcId="{096AED31-9B28-4C5D-BF68-FAD54794CB42}" destId="{B4CD2472-FA6D-4517-8170-CBEAEDFC8751}" srcOrd="4" destOrd="0" presId="urn:microsoft.com/office/officeart/2018/2/layout/IconVerticalSolidList"/>
    <dgm:cxn modelId="{C057C115-D72B-477D-A60C-3B23BF64B6B7}" type="presParOf" srcId="{B344F310-C37E-43D7-A6C3-0EF98882A8D3}" destId="{FD85025B-4693-4816-A539-5EC0309AE72E}" srcOrd="5" destOrd="0" presId="urn:microsoft.com/office/officeart/2018/2/layout/IconVerticalSolidList"/>
    <dgm:cxn modelId="{381D732A-1C39-4042-B91D-BC8FDFEAD882}" type="presParOf" srcId="{B344F310-C37E-43D7-A6C3-0EF98882A8D3}" destId="{61581B51-33E1-4B1A-B1E3-F77C8B254B74}" srcOrd="6" destOrd="0" presId="urn:microsoft.com/office/officeart/2018/2/layout/IconVerticalSolidList"/>
    <dgm:cxn modelId="{251CBA88-2960-4A7B-8F23-7AB144F20874}" type="presParOf" srcId="{61581B51-33E1-4B1A-B1E3-F77C8B254B74}" destId="{DB706264-BEDE-46E1-B344-6109743A2908}" srcOrd="0" destOrd="0" presId="urn:microsoft.com/office/officeart/2018/2/layout/IconVerticalSolidList"/>
    <dgm:cxn modelId="{3DDBF625-E217-47F2-9512-52484344759F}" type="presParOf" srcId="{61581B51-33E1-4B1A-B1E3-F77C8B254B74}" destId="{B5E4896D-3A77-45F2-BCAD-81586DB53A8D}" srcOrd="1" destOrd="0" presId="urn:microsoft.com/office/officeart/2018/2/layout/IconVerticalSolidList"/>
    <dgm:cxn modelId="{1E981012-9EAD-48EE-ADB7-9C1A64E5DE8E}" type="presParOf" srcId="{61581B51-33E1-4B1A-B1E3-F77C8B254B74}" destId="{E7C4038E-A66E-446E-99D4-C95142D8B1CE}" srcOrd="2" destOrd="0" presId="urn:microsoft.com/office/officeart/2018/2/layout/IconVerticalSolidList"/>
    <dgm:cxn modelId="{8DDB27F4-F6CB-4242-92EC-FDAE748AE1DB}" type="presParOf" srcId="{61581B51-33E1-4B1A-B1E3-F77C8B254B74}" destId="{188940A3-4EB4-43D3-BE12-B72361F4ED45}" srcOrd="3" destOrd="0" presId="urn:microsoft.com/office/officeart/2018/2/layout/IconVerticalSolidList"/>
    <dgm:cxn modelId="{693A51BA-3F62-487A-8D3C-798515CAB6DB}" type="presParOf" srcId="{61581B51-33E1-4B1A-B1E3-F77C8B254B74}" destId="{8965C6AF-E6B2-41D7-8426-B97982DDAA5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4B4AA-6B85-441D-95E8-1D4B424B0B0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5BEF-7DD3-49B5-AD69-6401E5C9F3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Extend the experiment over diversity maps and Num of agents</a:t>
          </a:r>
        </a:p>
      </dgm:t>
    </dgm:pt>
    <dgm:pt modelId="{F9A86167-13EF-485A-87AD-0552E4400C61}" type="parTrans" cxnId="{E5E8207E-6235-4BD9-8578-048D14070E29}">
      <dgm:prSet/>
      <dgm:spPr/>
      <dgm:t>
        <a:bodyPr/>
        <a:lstStyle/>
        <a:p>
          <a:endParaRPr lang="en-US"/>
        </a:p>
      </dgm:t>
    </dgm:pt>
    <dgm:pt modelId="{82445FB1-3FBB-4ABC-9780-FB6488184408}" type="sibTrans" cxnId="{E5E8207E-6235-4BD9-8578-048D14070E29}">
      <dgm:prSet/>
      <dgm:spPr/>
      <dgm:t>
        <a:bodyPr/>
        <a:lstStyle/>
        <a:p>
          <a:endParaRPr lang="en-US"/>
        </a:p>
      </dgm:t>
    </dgm:pt>
    <dgm:pt modelId="{F37F2E30-7416-459D-93CE-C6E52EEC210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Reduce Sum of Messages</a:t>
          </a:r>
        </a:p>
      </dgm:t>
    </dgm:pt>
    <dgm:pt modelId="{4BFA652F-F739-4BAD-B578-FD8BE08454CE}" type="parTrans" cxnId="{B880DE1A-AC08-4D21-8448-785EEB9A83DC}">
      <dgm:prSet/>
      <dgm:spPr/>
      <dgm:t>
        <a:bodyPr/>
        <a:lstStyle/>
        <a:p>
          <a:endParaRPr lang="en-US"/>
        </a:p>
      </dgm:t>
    </dgm:pt>
    <dgm:pt modelId="{6CF3F52B-FC02-4B2F-B73D-526E6E1CB65A}" type="sibTrans" cxnId="{B880DE1A-AC08-4D21-8448-785EEB9A83DC}">
      <dgm:prSet/>
      <dgm:spPr/>
      <dgm:t>
        <a:bodyPr/>
        <a:lstStyle/>
        <a:p>
          <a:endParaRPr lang="en-US"/>
        </a:p>
      </dgm:t>
    </dgm:pt>
    <dgm:pt modelId="{677AD144-1E94-4023-A307-60B714B618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Conclusion for DCBS</a:t>
          </a:r>
        </a:p>
      </dgm:t>
    </dgm:pt>
    <dgm:pt modelId="{7121C231-43F9-4AFA-B176-6407ACD1B32B}" type="parTrans" cxnId="{7C2E440B-1B48-4518-A9DF-5FD73CA31E7B}">
      <dgm:prSet/>
      <dgm:spPr/>
      <dgm:t>
        <a:bodyPr/>
        <a:lstStyle/>
        <a:p>
          <a:endParaRPr lang="en-US"/>
        </a:p>
      </dgm:t>
    </dgm:pt>
    <dgm:pt modelId="{17E87C10-350C-4E05-8784-919F68708655}" type="sibTrans" cxnId="{7C2E440B-1B48-4518-A9DF-5FD73CA31E7B}">
      <dgm:prSet/>
      <dgm:spPr/>
      <dgm:t>
        <a:bodyPr/>
        <a:lstStyle/>
        <a:p>
          <a:endParaRPr lang="en-US"/>
        </a:p>
      </dgm:t>
    </dgm:pt>
    <dgm:pt modelId="{040F90CE-1BED-4266-A8B6-69AA4498ADAD}" type="pres">
      <dgm:prSet presAssocID="{11B4B4AA-6B85-441D-95E8-1D4B424B0B0E}" presName="root" presStyleCnt="0">
        <dgm:presLayoutVars>
          <dgm:dir/>
          <dgm:resizeHandles val="exact"/>
        </dgm:presLayoutVars>
      </dgm:prSet>
      <dgm:spPr/>
    </dgm:pt>
    <dgm:pt modelId="{95C88326-4DDA-42A7-8BBE-675833B677D0}" type="pres">
      <dgm:prSet presAssocID="{F8085BEF-7DD3-49B5-AD69-6401E5C9F332}" presName="compNode" presStyleCnt="0"/>
      <dgm:spPr/>
    </dgm:pt>
    <dgm:pt modelId="{205FBA91-9DCD-49E9-944B-CA4D46D132F5}" type="pres">
      <dgm:prSet presAssocID="{F8085BEF-7DD3-49B5-AD69-6401E5C9F332}" presName="iconBgRect" presStyleLbl="bgShp" presStyleIdx="0" presStyleCnt="3"/>
      <dgm:spPr/>
    </dgm:pt>
    <dgm:pt modelId="{2A50FEC8-70F7-403A-9BCC-92C1EC1BBB44}" type="pres">
      <dgm:prSet presAssocID="{F8085BEF-7DD3-49B5-AD69-6401E5C9F3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4AD5403-B409-4EE5-9A18-5B93DD501897}" type="pres">
      <dgm:prSet presAssocID="{F8085BEF-7DD3-49B5-AD69-6401E5C9F332}" presName="spaceRect" presStyleCnt="0"/>
      <dgm:spPr/>
    </dgm:pt>
    <dgm:pt modelId="{352E2297-5A45-4C7B-BB5F-AE2C6F96549C}" type="pres">
      <dgm:prSet presAssocID="{F8085BEF-7DD3-49B5-AD69-6401E5C9F332}" presName="textRect" presStyleLbl="revTx" presStyleIdx="0" presStyleCnt="3">
        <dgm:presLayoutVars>
          <dgm:chMax val="1"/>
          <dgm:chPref val="1"/>
        </dgm:presLayoutVars>
      </dgm:prSet>
      <dgm:spPr/>
    </dgm:pt>
    <dgm:pt modelId="{3D073174-FC90-45DF-BB9A-CD4FD771F757}" type="pres">
      <dgm:prSet presAssocID="{82445FB1-3FBB-4ABC-9780-FB6488184408}" presName="sibTrans" presStyleCnt="0"/>
      <dgm:spPr/>
    </dgm:pt>
    <dgm:pt modelId="{D593F161-D09A-44BB-9676-AD28EB7ED82F}" type="pres">
      <dgm:prSet presAssocID="{F37F2E30-7416-459D-93CE-C6E52EEC2101}" presName="compNode" presStyleCnt="0"/>
      <dgm:spPr/>
    </dgm:pt>
    <dgm:pt modelId="{8A5BE414-2DE6-4F30-94E9-413AFDEAB8B2}" type="pres">
      <dgm:prSet presAssocID="{F37F2E30-7416-459D-93CE-C6E52EEC2101}" presName="iconBgRect" presStyleLbl="bgShp" presStyleIdx="1" presStyleCnt="3"/>
      <dgm:spPr/>
    </dgm:pt>
    <dgm:pt modelId="{F4A1E925-AF27-44F2-8C9A-8125AA7D9F73}" type="pres">
      <dgm:prSet presAssocID="{F37F2E30-7416-459D-93CE-C6E52EEC21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3C8B4EE-A1D4-41B7-AA97-7270E01F8B30}" type="pres">
      <dgm:prSet presAssocID="{F37F2E30-7416-459D-93CE-C6E52EEC2101}" presName="spaceRect" presStyleCnt="0"/>
      <dgm:spPr/>
    </dgm:pt>
    <dgm:pt modelId="{B20D3D20-B584-4711-8E47-79F1AE3FB4DE}" type="pres">
      <dgm:prSet presAssocID="{F37F2E30-7416-459D-93CE-C6E52EEC2101}" presName="textRect" presStyleLbl="revTx" presStyleIdx="1" presStyleCnt="3">
        <dgm:presLayoutVars>
          <dgm:chMax val="1"/>
          <dgm:chPref val="1"/>
        </dgm:presLayoutVars>
      </dgm:prSet>
      <dgm:spPr/>
    </dgm:pt>
    <dgm:pt modelId="{1AE43F98-E7DA-4323-AB9B-37A86C02798A}" type="pres">
      <dgm:prSet presAssocID="{6CF3F52B-FC02-4B2F-B73D-526E6E1CB65A}" presName="sibTrans" presStyleCnt="0"/>
      <dgm:spPr/>
    </dgm:pt>
    <dgm:pt modelId="{24A8E54C-EEDD-445E-8B61-EEB21C1B8FD6}" type="pres">
      <dgm:prSet presAssocID="{677AD144-1E94-4023-A307-60B714B618EB}" presName="compNode" presStyleCnt="0"/>
      <dgm:spPr/>
    </dgm:pt>
    <dgm:pt modelId="{40C6BCFA-BAA0-4277-9129-499CAF73BC2D}" type="pres">
      <dgm:prSet presAssocID="{677AD144-1E94-4023-A307-60B714B618EB}" presName="iconBgRect" presStyleLbl="bgShp" presStyleIdx="2" presStyleCnt="3"/>
      <dgm:spPr/>
    </dgm:pt>
    <dgm:pt modelId="{D62337EC-2C10-4803-A7AD-3695C24A085B}" type="pres">
      <dgm:prSet presAssocID="{677AD144-1E94-4023-A307-60B714B618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30FC3-43AA-4E38-AE20-7B9D285CB4EE}" type="pres">
      <dgm:prSet presAssocID="{677AD144-1E94-4023-A307-60B714B618EB}" presName="spaceRect" presStyleCnt="0"/>
      <dgm:spPr/>
    </dgm:pt>
    <dgm:pt modelId="{C5B74BCB-F287-4688-B0C0-8D52190C4DDE}" type="pres">
      <dgm:prSet presAssocID="{677AD144-1E94-4023-A307-60B714B618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2E440B-1B48-4518-A9DF-5FD73CA31E7B}" srcId="{11B4B4AA-6B85-441D-95E8-1D4B424B0B0E}" destId="{677AD144-1E94-4023-A307-60B714B618EB}" srcOrd="2" destOrd="0" parTransId="{7121C231-43F9-4AFA-B176-6407ACD1B32B}" sibTransId="{17E87C10-350C-4E05-8784-919F68708655}"/>
    <dgm:cxn modelId="{B880DE1A-AC08-4D21-8448-785EEB9A83DC}" srcId="{11B4B4AA-6B85-441D-95E8-1D4B424B0B0E}" destId="{F37F2E30-7416-459D-93CE-C6E52EEC2101}" srcOrd="1" destOrd="0" parTransId="{4BFA652F-F739-4BAD-B578-FD8BE08454CE}" sibTransId="{6CF3F52B-FC02-4B2F-B73D-526E6E1CB65A}"/>
    <dgm:cxn modelId="{E2A6EF79-1107-4190-948B-787AF35B2A40}" type="presOf" srcId="{11B4B4AA-6B85-441D-95E8-1D4B424B0B0E}" destId="{040F90CE-1BED-4266-A8B6-69AA4498ADAD}" srcOrd="0" destOrd="0" presId="urn:microsoft.com/office/officeart/2018/5/layout/IconCircleLabelList"/>
    <dgm:cxn modelId="{E5E8207E-6235-4BD9-8578-048D14070E29}" srcId="{11B4B4AA-6B85-441D-95E8-1D4B424B0B0E}" destId="{F8085BEF-7DD3-49B5-AD69-6401E5C9F332}" srcOrd="0" destOrd="0" parTransId="{F9A86167-13EF-485A-87AD-0552E4400C61}" sibTransId="{82445FB1-3FBB-4ABC-9780-FB6488184408}"/>
    <dgm:cxn modelId="{C64279AB-F3C6-4CBE-B08C-04AC2B7DB224}" type="presOf" srcId="{F8085BEF-7DD3-49B5-AD69-6401E5C9F332}" destId="{352E2297-5A45-4C7B-BB5F-AE2C6F96549C}" srcOrd="0" destOrd="0" presId="urn:microsoft.com/office/officeart/2018/5/layout/IconCircleLabelList"/>
    <dgm:cxn modelId="{447F65C9-65C5-409C-B367-CA8BADE415E6}" type="presOf" srcId="{677AD144-1E94-4023-A307-60B714B618EB}" destId="{C5B74BCB-F287-4688-B0C0-8D52190C4DDE}" srcOrd="0" destOrd="0" presId="urn:microsoft.com/office/officeart/2018/5/layout/IconCircleLabelList"/>
    <dgm:cxn modelId="{2E54E3DA-86B6-4EE8-B888-570A85C652EA}" type="presOf" srcId="{F37F2E30-7416-459D-93CE-C6E52EEC2101}" destId="{B20D3D20-B584-4711-8E47-79F1AE3FB4DE}" srcOrd="0" destOrd="0" presId="urn:microsoft.com/office/officeart/2018/5/layout/IconCircleLabelList"/>
    <dgm:cxn modelId="{7A7F22B1-E8AC-4A48-8A04-57C8E76385E5}" type="presParOf" srcId="{040F90CE-1BED-4266-A8B6-69AA4498ADAD}" destId="{95C88326-4DDA-42A7-8BBE-675833B677D0}" srcOrd="0" destOrd="0" presId="urn:microsoft.com/office/officeart/2018/5/layout/IconCircleLabelList"/>
    <dgm:cxn modelId="{15E52BFC-F5B3-49ED-BA90-E591F7C5F0F7}" type="presParOf" srcId="{95C88326-4DDA-42A7-8BBE-675833B677D0}" destId="{205FBA91-9DCD-49E9-944B-CA4D46D132F5}" srcOrd="0" destOrd="0" presId="urn:microsoft.com/office/officeart/2018/5/layout/IconCircleLabelList"/>
    <dgm:cxn modelId="{619C14B2-E2E1-4AF0-A04E-C0AE696C79EF}" type="presParOf" srcId="{95C88326-4DDA-42A7-8BBE-675833B677D0}" destId="{2A50FEC8-70F7-403A-9BCC-92C1EC1BBB44}" srcOrd="1" destOrd="0" presId="urn:microsoft.com/office/officeart/2018/5/layout/IconCircleLabelList"/>
    <dgm:cxn modelId="{456DABEA-04B0-480B-B7DB-64C7F56F3069}" type="presParOf" srcId="{95C88326-4DDA-42A7-8BBE-675833B677D0}" destId="{D4AD5403-B409-4EE5-9A18-5B93DD501897}" srcOrd="2" destOrd="0" presId="urn:microsoft.com/office/officeart/2018/5/layout/IconCircleLabelList"/>
    <dgm:cxn modelId="{449E12BD-7704-4DBE-890F-7BE66D33F13E}" type="presParOf" srcId="{95C88326-4DDA-42A7-8BBE-675833B677D0}" destId="{352E2297-5A45-4C7B-BB5F-AE2C6F96549C}" srcOrd="3" destOrd="0" presId="urn:microsoft.com/office/officeart/2018/5/layout/IconCircleLabelList"/>
    <dgm:cxn modelId="{B29391C6-B62F-4530-B136-F4AB238BF0D7}" type="presParOf" srcId="{040F90CE-1BED-4266-A8B6-69AA4498ADAD}" destId="{3D073174-FC90-45DF-BB9A-CD4FD771F757}" srcOrd="1" destOrd="0" presId="urn:microsoft.com/office/officeart/2018/5/layout/IconCircleLabelList"/>
    <dgm:cxn modelId="{F52C0513-4473-4B33-97CE-62B141418D04}" type="presParOf" srcId="{040F90CE-1BED-4266-A8B6-69AA4498ADAD}" destId="{D593F161-D09A-44BB-9676-AD28EB7ED82F}" srcOrd="2" destOrd="0" presId="urn:microsoft.com/office/officeart/2018/5/layout/IconCircleLabelList"/>
    <dgm:cxn modelId="{53D5AAA3-EB9B-48FF-83D2-5F22EE56C05E}" type="presParOf" srcId="{D593F161-D09A-44BB-9676-AD28EB7ED82F}" destId="{8A5BE414-2DE6-4F30-94E9-413AFDEAB8B2}" srcOrd="0" destOrd="0" presId="urn:microsoft.com/office/officeart/2018/5/layout/IconCircleLabelList"/>
    <dgm:cxn modelId="{33770D7D-356B-4248-AA76-21A3CF6E68D9}" type="presParOf" srcId="{D593F161-D09A-44BB-9676-AD28EB7ED82F}" destId="{F4A1E925-AF27-44F2-8C9A-8125AA7D9F73}" srcOrd="1" destOrd="0" presId="urn:microsoft.com/office/officeart/2018/5/layout/IconCircleLabelList"/>
    <dgm:cxn modelId="{37AEC6C4-C50B-4EB5-866E-521C954B5A7F}" type="presParOf" srcId="{D593F161-D09A-44BB-9676-AD28EB7ED82F}" destId="{F3C8B4EE-A1D4-41B7-AA97-7270E01F8B30}" srcOrd="2" destOrd="0" presId="urn:microsoft.com/office/officeart/2018/5/layout/IconCircleLabelList"/>
    <dgm:cxn modelId="{99760AA4-30A3-4CCB-B807-A6B1E135AB85}" type="presParOf" srcId="{D593F161-D09A-44BB-9676-AD28EB7ED82F}" destId="{B20D3D20-B584-4711-8E47-79F1AE3FB4DE}" srcOrd="3" destOrd="0" presId="urn:microsoft.com/office/officeart/2018/5/layout/IconCircleLabelList"/>
    <dgm:cxn modelId="{FDE187D6-DAB3-456F-BF6F-209DD28E0FA6}" type="presParOf" srcId="{040F90CE-1BED-4266-A8B6-69AA4498ADAD}" destId="{1AE43F98-E7DA-4323-AB9B-37A86C02798A}" srcOrd="3" destOrd="0" presId="urn:microsoft.com/office/officeart/2018/5/layout/IconCircleLabelList"/>
    <dgm:cxn modelId="{9AF87DD9-6D46-4485-8D4E-879C317A1C23}" type="presParOf" srcId="{040F90CE-1BED-4266-A8B6-69AA4498ADAD}" destId="{24A8E54C-EEDD-445E-8B61-EEB21C1B8FD6}" srcOrd="4" destOrd="0" presId="urn:microsoft.com/office/officeart/2018/5/layout/IconCircleLabelList"/>
    <dgm:cxn modelId="{ECAFBCE8-970D-4EA5-9935-593EE2223D18}" type="presParOf" srcId="{24A8E54C-EEDD-445E-8B61-EEB21C1B8FD6}" destId="{40C6BCFA-BAA0-4277-9129-499CAF73BC2D}" srcOrd="0" destOrd="0" presId="urn:microsoft.com/office/officeart/2018/5/layout/IconCircleLabelList"/>
    <dgm:cxn modelId="{3857CE8E-95D2-4BC7-BED2-DF3E03C87E59}" type="presParOf" srcId="{24A8E54C-EEDD-445E-8B61-EEB21C1B8FD6}" destId="{D62337EC-2C10-4803-A7AD-3695C24A085B}" srcOrd="1" destOrd="0" presId="urn:microsoft.com/office/officeart/2018/5/layout/IconCircleLabelList"/>
    <dgm:cxn modelId="{3B506296-BB44-480C-B27E-B1A5EFDE380E}" type="presParOf" srcId="{24A8E54C-EEDD-445E-8B61-EEB21C1B8FD6}" destId="{F3230FC3-43AA-4E38-AE20-7B9D285CB4EE}" srcOrd="2" destOrd="0" presId="urn:microsoft.com/office/officeart/2018/5/layout/IconCircleLabelList"/>
    <dgm:cxn modelId="{EB70AB1D-1692-452D-9019-94DF3194F59C}" type="presParOf" srcId="{24A8E54C-EEDD-445E-8B61-EEB21C1B8FD6}" destId="{C5B74BCB-F287-4688-B0C0-8D52190C4D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4F0F2-48CF-4C87-84A9-6B8F8E21BD54}">
      <dsp:nvSpPr>
        <dsp:cNvPr id="0" name=""/>
        <dsp:cNvSpPr/>
      </dsp:nvSpPr>
      <dsp:spPr>
        <a:xfrm>
          <a:off x="0" y="3321"/>
          <a:ext cx="11029615" cy="726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2550C-0F70-49D0-89E3-CBC566E75717}">
      <dsp:nvSpPr>
        <dsp:cNvPr id="0" name=""/>
        <dsp:cNvSpPr/>
      </dsp:nvSpPr>
      <dsp:spPr>
        <a:xfrm>
          <a:off x="219870" y="166861"/>
          <a:ext cx="400154" cy="399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27B07-9C70-44CC-AB7E-3CA1311287EE}">
      <dsp:nvSpPr>
        <dsp:cNvPr id="0" name=""/>
        <dsp:cNvSpPr/>
      </dsp:nvSpPr>
      <dsp:spPr>
        <a:xfrm>
          <a:off x="839895" y="3321"/>
          <a:ext cx="4963326" cy="77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07" tIns="81807" rIns="81807" bIns="8180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Path For Agent Message</a:t>
          </a:r>
        </a:p>
      </dsp:txBody>
      <dsp:txXfrm>
        <a:off x="839895" y="3321"/>
        <a:ext cx="4963326" cy="772981"/>
      </dsp:txXfrm>
    </dsp:sp>
    <dsp:sp modelId="{6D232C1E-EE31-4EE3-AF2B-9E8A80D9680A}">
      <dsp:nvSpPr>
        <dsp:cNvPr id="0" name=""/>
        <dsp:cNvSpPr/>
      </dsp:nvSpPr>
      <dsp:spPr>
        <a:xfrm>
          <a:off x="5803221" y="3321"/>
          <a:ext cx="5200562" cy="72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" tIns="76924" rIns="76924" bIns="769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Information: Path</a:t>
          </a:r>
        </a:p>
      </dsp:txBody>
      <dsp:txXfrm>
        <a:off x="5803221" y="3321"/>
        <a:ext cx="5200562" cy="726843"/>
      </dsp:txXfrm>
    </dsp:sp>
    <dsp:sp modelId="{174E82C3-875F-41C5-8045-EA66261F3107}">
      <dsp:nvSpPr>
        <dsp:cNvPr id="0" name=""/>
        <dsp:cNvSpPr/>
      </dsp:nvSpPr>
      <dsp:spPr>
        <a:xfrm>
          <a:off x="0" y="969547"/>
          <a:ext cx="11029615" cy="726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8D46F-0767-4F8B-9221-F7C134EFC866}">
      <dsp:nvSpPr>
        <dsp:cNvPr id="0" name=""/>
        <dsp:cNvSpPr/>
      </dsp:nvSpPr>
      <dsp:spPr>
        <a:xfrm>
          <a:off x="219870" y="1133087"/>
          <a:ext cx="400154" cy="399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2D9A-A8B2-4B93-A740-6DFC2B88DFB0}">
      <dsp:nvSpPr>
        <dsp:cNvPr id="0" name=""/>
        <dsp:cNvSpPr/>
      </dsp:nvSpPr>
      <dsp:spPr>
        <a:xfrm>
          <a:off x="839895" y="969547"/>
          <a:ext cx="4963326" cy="77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07" tIns="81807" rIns="81807" bIns="8180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Declare Solution Message</a:t>
          </a:r>
        </a:p>
      </dsp:txBody>
      <dsp:txXfrm>
        <a:off x="839895" y="969547"/>
        <a:ext cx="4963326" cy="772981"/>
      </dsp:txXfrm>
    </dsp:sp>
    <dsp:sp modelId="{ACEDDBE6-7964-48A5-8A30-AA6DA234B2C4}">
      <dsp:nvSpPr>
        <dsp:cNvPr id="0" name=""/>
        <dsp:cNvSpPr/>
      </dsp:nvSpPr>
      <dsp:spPr>
        <a:xfrm>
          <a:off x="5803221" y="969547"/>
          <a:ext cx="5200562" cy="72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" tIns="76924" rIns="76924" bIns="769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Information: Valid plans</a:t>
          </a:r>
        </a:p>
      </dsp:txBody>
      <dsp:txXfrm>
        <a:off x="5803221" y="969547"/>
        <a:ext cx="5200562" cy="726843"/>
      </dsp:txXfrm>
    </dsp:sp>
    <dsp:sp modelId="{07122B00-9F08-4CD2-9E46-833C92A086B2}">
      <dsp:nvSpPr>
        <dsp:cNvPr id="0" name=""/>
        <dsp:cNvSpPr/>
      </dsp:nvSpPr>
      <dsp:spPr>
        <a:xfrm>
          <a:off x="0" y="1935774"/>
          <a:ext cx="11029615" cy="726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95BC4-ADE4-48F5-AE52-98B8F5C1FDF9}">
      <dsp:nvSpPr>
        <dsp:cNvPr id="0" name=""/>
        <dsp:cNvSpPr/>
      </dsp:nvSpPr>
      <dsp:spPr>
        <a:xfrm>
          <a:off x="219870" y="2099313"/>
          <a:ext cx="400154" cy="399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A816A-0A91-4DCE-A202-F4A1C0DBAA75}">
      <dsp:nvSpPr>
        <dsp:cNvPr id="0" name=""/>
        <dsp:cNvSpPr/>
      </dsp:nvSpPr>
      <dsp:spPr>
        <a:xfrm>
          <a:off x="839895" y="1935774"/>
          <a:ext cx="4963326" cy="77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07" tIns="81807" rIns="81807" bIns="8180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Declare Conflict Message</a:t>
          </a:r>
        </a:p>
      </dsp:txBody>
      <dsp:txXfrm>
        <a:off x="839895" y="1935774"/>
        <a:ext cx="4963326" cy="772981"/>
      </dsp:txXfrm>
    </dsp:sp>
    <dsp:sp modelId="{B4CD2472-FA6D-4517-8170-CBEAEDFC8751}">
      <dsp:nvSpPr>
        <dsp:cNvPr id="0" name=""/>
        <dsp:cNvSpPr/>
      </dsp:nvSpPr>
      <dsp:spPr>
        <a:xfrm>
          <a:off x="5803221" y="1935774"/>
          <a:ext cx="5200562" cy="72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" tIns="76924" rIns="76924" bIns="769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Information: CBS node, Conflict</a:t>
          </a:r>
        </a:p>
      </dsp:txBody>
      <dsp:txXfrm>
        <a:off x="5803221" y="1935774"/>
        <a:ext cx="5200562" cy="726843"/>
      </dsp:txXfrm>
    </dsp:sp>
    <dsp:sp modelId="{DB706264-BEDE-46E1-B344-6109743A2908}">
      <dsp:nvSpPr>
        <dsp:cNvPr id="0" name=""/>
        <dsp:cNvSpPr/>
      </dsp:nvSpPr>
      <dsp:spPr>
        <a:xfrm>
          <a:off x="0" y="2902000"/>
          <a:ext cx="11029615" cy="7268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896D-3A77-45F2-BCAD-81586DB53A8D}">
      <dsp:nvSpPr>
        <dsp:cNvPr id="0" name=""/>
        <dsp:cNvSpPr/>
      </dsp:nvSpPr>
      <dsp:spPr>
        <a:xfrm>
          <a:off x="220085" y="3065540"/>
          <a:ext cx="400154" cy="399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40A3-4EB4-43D3-BE12-B72361F4ED45}">
      <dsp:nvSpPr>
        <dsp:cNvPr id="0" name=""/>
        <dsp:cNvSpPr/>
      </dsp:nvSpPr>
      <dsp:spPr>
        <a:xfrm>
          <a:off x="838190" y="2902000"/>
          <a:ext cx="5773440" cy="77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07" tIns="81807" rIns="81807" bIns="8180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Declare Others Conflict Message</a:t>
          </a:r>
        </a:p>
      </dsp:txBody>
      <dsp:txXfrm>
        <a:off x="838190" y="2902000"/>
        <a:ext cx="5773440" cy="772981"/>
      </dsp:txXfrm>
    </dsp:sp>
    <dsp:sp modelId="{8965C6AF-E6B2-41D7-8426-B97982DDAA5E}">
      <dsp:nvSpPr>
        <dsp:cNvPr id="0" name=""/>
        <dsp:cNvSpPr/>
      </dsp:nvSpPr>
      <dsp:spPr>
        <a:xfrm>
          <a:off x="5803651" y="2902000"/>
          <a:ext cx="5172622" cy="72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" tIns="76924" rIns="76924" bIns="769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Information: CBS node</a:t>
          </a:r>
        </a:p>
      </dsp:txBody>
      <dsp:txXfrm>
        <a:off x="5803651" y="2902000"/>
        <a:ext cx="5172622" cy="726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FBA91-9DCD-49E9-944B-CA4D46D132F5}">
      <dsp:nvSpPr>
        <dsp:cNvPr id="0" name=""/>
        <dsp:cNvSpPr/>
      </dsp:nvSpPr>
      <dsp:spPr>
        <a:xfrm>
          <a:off x="936057" y="11026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0FEC8-70F7-403A-9BCC-92C1EC1BBB44}">
      <dsp:nvSpPr>
        <dsp:cNvPr id="0" name=""/>
        <dsp:cNvSpPr/>
      </dsp:nvSpPr>
      <dsp:spPr>
        <a:xfrm>
          <a:off x="1338244" y="41321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E2297-5A45-4C7B-BB5F-AE2C6F96549C}">
      <dsp:nvSpPr>
        <dsp:cNvPr id="0" name=""/>
        <dsp:cNvSpPr/>
      </dsp:nvSpPr>
      <dsp:spPr>
        <a:xfrm>
          <a:off x="332776" y="2486026"/>
          <a:ext cx="30937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Extend the experiment over diversity maps and Num of agents</a:t>
          </a:r>
        </a:p>
      </dsp:txBody>
      <dsp:txXfrm>
        <a:off x="332776" y="2486026"/>
        <a:ext cx="3093750" cy="1181250"/>
      </dsp:txXfrm>
    </dsp:sp>
    <dsp:sp modelId="{8A5BE414-2DE6-4F30-94E9-413AFDEAB8B2}">
      <dsp:nvSpPr>
        <dsp:cNvPr id="0" name=""/>
        <dsp:cNvSpPr/>
      </dsp:nvSpPr>
      <dsp:spPr>
        <a:xfrm>
          <a:off x="4571213" y="11026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1E925-AF27-44F2-8C9A-8125AA7D9F73}">
      <dsp:nvSpPr>
        <dsp:cNvPr id="0" name=""/>
        <dsp:cNvSpPr/>
      </dsp:nvSpPr>
      <dsp:spPr>
        <a:xfrm>
          <a:off x="4973401" y="41321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D3D20-B584-4711-8E47-79F1AE3FB4DE}">
      <dsp:nvSpPr>
        <dsp:cNvPr id="0" name=""/>
        <dsp:cNvSpPr/>
      </dsp:nvSpPr>
      <dsp:spPr>
        <a:xfrm>
          <a:off x="3967932" y="2486026"/>
          <a:ext cx="30937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Reduce Sum of Messages</a:t>
          </a:r>
        </a:p>
      </dsp:txBody>
      <dsp:txXfrm>
        <a:off x="3967932" y="2486026"/>
        <a:ext cx="3093750" cy="1181250"/>
      </dsp:txXfrm>
    </dsp:sp>
    <dsp:sp modelId="{40C6BCFA-BAA0-4277-9129-499CAF73BC2D}">
      <dsp:nvSpPr>
        <dsp:cNvPr id="0" name=""/>
        <dsp:cNvSpPr/>
      </dsp:nvSpPr>
      <dsp:spPr>
        <a:xfrm>
          <a:off x="8206370" y="11026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337EC-2C10-4803-A7AD-3695C24A085B}">
      <dsp:nvSpPr>
        <dsp:cNvPr id="0" name=""/>
        <dsp:cNvSpPr/>
      </dsp:nvSpPr>
      <dsp:spPr>
        <a:xfrm>
          <a:off x="8608557" y="41321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74BCB-F287-4688-B0C0-8D52190C4DDE}">
      <dsp:nvSpPr>
        <dsp:cNvPr id="0" name=""/>
        <dsp:cNvSpPr/>
      </dsp:nvSpPr>
      <dsp:spPr>
        <a:xfrm>
          <a:off x="7603088" y="2486026"/>
          <a:ext cx="30937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Conclusion for DCBS</a:t>
          </a:r>
        </a:p>
      </dsp:txBody>
      <dsp:txXfrm>
        <a:off x="7603088" y="2486026"/>
        <a:ext cx="3093750" cy="118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CA63-14F5-4C75-909C-973AB699077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62DF4-F1B0-4E48-B7BB-464A9E19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62DF4-F1B0-4E48-B7BB-464A9E195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CB3059-0BD7-4A2F-8C7D-540BF631C9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333D11-44C9-4C17-AEB9-0AAD96BFC0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2B53D6CA-0110-D0F1-F4AC-A1706A293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05068-9899-09A4-068B-3B4563A2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36" y="-2066881"/>
            <a:ext cx="11152632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Distributed Conflict Base Search DCBS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8D42-A395-1FC1-6670-217206BD4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201" y="2686374"/>
            <a:ext cx="3927907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Uriel Zaed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 Weissman</a:t>
            </a:r>
          </a:p>
        </p:txBody>
      </p:sp>
    </p:spTree>
    <p:extLst>
      <p:ext uri="{BB962C8B-B14F-4D97-AF65-F5344CB8AC3E}">
        <p14:creationId xmlns:p14="http://schemas.microsoft.com/office/powerpoint/2010/main" val="41488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7501-ED3C-8B98-F790-E685953A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1760F7-4AC9-10B0-B617-3C592C0FA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06476"/>
              </p:ext>
            </p:extLst>
          </p:nvPr>
        </p:nvGraphicFramePr>
        <p:xfrm>
          <a:off x="581192" y="1874628"/>
          <a:ext cx="6114883" cy="464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A2B094-16F4-634A-2B4F-C1DC79848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768457"/>
              </p:ext>
            </p:extLst>
          </p:nvPr>
        </p:nvGraphicFramePr>
        <p:xfrm>
          <a:off x="6696075" y="1874629"/>
          <a:ext cx="49147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DFEEAD-7F88-2148-5358-132B9147D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193338"/>
              </p:ext>
            </p:extLst>
          </p:nvPr>
        </p:nvGraphicFramePr>
        <p:xfrm>
          <a:off x="6696075" y="4617830"/>
          <a:ext cx="4914733" cy="202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6635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FDC-379D-A0FB-1D52-A98CF3FC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CDB87-3B3F-422F-FBC3-DBDB6E1E1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811068"/>
              </p:ext>
            </p:extLst>
          </p:nvPr>
        </p:nvGraphicFramePr>
        <p:xfrm>
          <a:off x="581193" y="2341688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2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E8A64-2FEC-797B-46CF-B0D70BFD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0577-F345-51F9-5390-C5F3260C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2"/>
                </a:solidFill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1E2D-5D74-3974-84A6-AFB2747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/>
              <a:t>Multi Agent Path Finding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011-C727-2690-E284-27778935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Input</a:t>
            </a:r>
          </a:p>
          <a:p>
            <a:pPr lvl="1"/>
            <a:r>
              <a:rPr lang="en-US" sz="2400"/>
              <a:t>A map with N locations</a:t>
            </a:r>
          </a:p>
          <a:p>
            <a:pPr lvl="1"/>
            <a:r>
              <a:rPr lang="en-US" sz="2400"/>
              <a:t>A set of K agents – each with start and goal state</a:t>
            </a:r>
          </a:p>
          <a:p>
            <a:pPr marL="0" indent="0">
              <a:buNone/>
            </a:pPr>
            <a:r>
              <a:rPr lang="en-US" sz="2800"/>
              <a:t>Task</a:t>
            </a:r>
          </a:p>
          <a:p>
            <a:pPr lvl="1"/>
            <a:r>
              <a:rPr lang="en-US" sz="2400"/>
              <a:t>Find a path for each agent without collision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7405F-5E84-911F-67CF-08F5F5715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35" t="18773" r="13158" b="10114"/>
          <a:stretch/>
        </p:blipFill>
        <p:spPr>
          <a:xfrm>
            <a:off x="7949681" y="2239720"/>
            <a:ext cx="3805335" cy="32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6EF7-DCE1-D466-73CF-E4249D48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/>
              <a:t>Conflict Base Search - CBS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ED56-DA94-4C4D-CEBC-6B8B3813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sz="2400" b="1" u="sng" dirty="0"/>
              <a:t>CBS: general idea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/>
              <a:t>Plan for each agent individually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/>
              <a:t>Validate plans 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/>
              <a:t>If the plans of agents A and B conflict</a:t>
            </a:r>
          </a:p>
          <a:p>
            <a:pPr marL="0" indent="0" algn="l" rtl="0">
              <a:buNone/>
              <a:defRPr/>
            </a:pPr>
            <a:r>
              <a:rPr lang="en-US" sz="2400" b="1" dirty="0"/>
              <a:t>     Constrain A</a:t>
            </a:r>
            <a:r>
              <a:rPr lang="en-US" sz="2400" dirty="0"/>
              <a:t> to avoid the conflict      </a:t>
            </a:r>
          </a:p>
          <a:p>
            <a:pPr marL="0" indent="0" algn="l" rtl="0">
              <a:buNone/>
              <a:defRPr/>
            </a:pPr>
            <a:r>
              <a:rPr lang="en-US" sz="2400" b="1" i="1" dirty="0"/>
              <a:t>		           or</a:t>
            </a:r>
          </a:p>
          <a:p>
            <a:pPr marL="0" indent="0" algn="l" rtl="0">
              <a:buNone/>
              <a:defRPr/>
            </a:pPr>
            <a:r>
              <a:rPr lang="en-US" sz="2400" dirty="0"/>
              <a:t>      </a:t>
            </a:r>
            <a:r>
              <a:rPr lang="en-US" sz="2400" b="1" dirty="0"/>
              <a:t>Constrain B</a:t>
            </a:r>
            <a:r>
              <a:rPr lang="en-US" sz="2400" dirty="0"/>
              <a:t> to avoid the conflict</a:t>
            </a:r>
            <a:endParaRPr lang="he-I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B8EB-F6DA-6210-CBC7-78D469E9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CBS – Tree Search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747A13-B071-7709-1633-E35B4774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39" y="5119152"/>
            <a:ext cx="6645280" cy="956454"/>
          </a:xfrm>
        </p:spPr>
        <p:txBody>
          <a:bodyPr>
            <a:noAutofit/>
          </a:bodyPr>
          <a:lstStyle/>
          <a:p>
            <a:r>
              <a:rPr lang="en-US" altLang="en-US" sz="2400" b="1" u="sng" dirty="0">
                <a:solidFill>
                  <a:schemeClr val="tx1"/>
                </a:solidFill>
              </a:rPr>
              <a:t>Conflict</a:t>
            </a:r>
            <a:r>
              <a:rPr lang="en-US" altLang="en-US" sz="2400" dirty="0">
                <a:solidFill>
                  <a:schemeClr val="tx1"/>
                </a:solidFill>
              </a:rPr>
              <a:t>:  [agent A, agent B, location X, time T ]</a:t>
            </a:r>
          </a:p>
          <a:p>
            <a:r>
              <a:rPr lang="en-US" altLang="en-US" sz="2400" b="1" u="sng" dirty="0">
                <a:solidFill>
                  <a:schemeClr val="tx1"/>
                </a:solidFill>
              </a:rPr>
              <a:t>Constraint</a:t>
            </a:r>
            <a:r>
              <a:rPr lang="en-US" altLang="en-US" sz="2400" dirty="0">
                <a:solidFill>
                  <a:schemeClr val="tx1"/>
                </a:solidFill>
              </a:rPr>
              <a:t>: [agent  A, location X, time T]</a:t>
            </a:r>
          </a:p>
        </p:txBody>
      </p:sp>
      <p:pic>
        <p:nvPicPr>
          <p:cNvPr id="4" name="Picture 25" descr="root.png">
            <a:extLst>
              <a:ext uri="{FF2B5EF4-FFF2-40B4-BE49-F238E27FC236}">
                <a16:creationId xmlns:a16="http://schemas.microsoft.com/office/drawing/2014/main" id="{50EBAD2C-304C-7634-9141-C522CD64F9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2070" y="2010973"/>
            <a:ext cx="1881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ight.png">
            <a:extLst>
              <a:ext uri="{FF2B5EF4-FFF2-40B4-BE49-F238E27FC236}">
                <a16:creationId xmlns:a16="http://schemas.microsoft.com/office/drawing/2014/main" id="{9ED7C447-4FE6-42B0-CA06-6C6A571741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9396" y="3704027"/>
            <a:ext cx="1912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eft.png">
            <a:extLst>
              <a:ext uri="{FF2B5EF4-FFF2-40B4-BE49-F238E27FC236}">
                <a16:creationId xmlns:a16="http://schemas.microsoft.com/office/drawing/2014/main" id="{179C5DB6-E9BB-69D5-095C-EE91A3DBC6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1209" y="3692429"/>
            <a:ext cx="1876425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DB9D2C-14C9-F94A-1A78-436FEA95EAD0}"/>
              </a:ext>
            </a:extLst>
          </p:cNvPr>
          <p:cNvCxnSpPr/>
          <p:nvPr/>
        </p:nvCxnSpPr>
        <p:spPr>
          <a:xfrm flipH="1">
            <a:off x="5352070" y="3162300"/>
            <a:ext cx="993775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44AEA-12C8-528E-33FB-B920F063B600}"/>
              </a:ext>
            </a:extLst>
          </p:cNvPr>
          <p:cNvCxnSpPr/>
          <p:nvPr/>
        </p:nvCxnSpPr>
        <p:spPr>
          <a:xfrm>
            <a:off x="6345845" y="3162300"/>
            <a:ext cx="1082675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5">
            <a:extLst>
              <a:ext uri="{FF2B5EF4-FFF2-40B4-BE49-F238E27FC236}">
                <a16:creationId xmlns:a16="http://schemas.microsoft.com/office/drawing/2014/main" id="{BFE0E921-0958-CCD5-FA89-DFB91CBA3F6E}"/>
              </a:ext>
            </a:extLst>
          </p:cNvPr>
          <p:cNvSpPr/>
          <p:nvPr/>
        </p:nvSpPr>
        <p:spPr>
          <a:xfrm>
            <a:off x="6409853" y="2582473"/>
            <a:ext cx="173827" cy="53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3EED5-9B95-934D-DF38-B626FC87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520" y="2381463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Conflict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73C0F-1722-24B9-422F-123F6A19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520" y="2610063"/>
            <a:ext cx="1275849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{1,2,C,2}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38F09F-D9D0-5AA6-E023-9B20CF37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3" y="5162216"/>
            <a:ext cx="4952218" cy="981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US" sz="2400" b="1" u="sng" dirty="0"/>
              <a:t>In bottlenecks</a:t>
            </a:r>
            <a:r>
              <a:rPr lang="en-US" altLang="en-US" sz="2400" dirty="0"/>
              <a:t>:  use CBS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u="sng" dirty="0"/>
              <a:t>CBS:</a:t>
            </a:r>
            <a:r>
              <a:rPr lang="en-US" sz="2400" b="1" dirty="0"/>
              <a:t>  </a:t>
            </a:r>
            <a:r>
              <a:rPr lang="en-US" sz="2400" dirty="0"/>
              <a:t>exponential in #conflicts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60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4A2B-3C6D-54DA-A80D-FC0A4A81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Distributed Conflict Base Search - DCBS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B121-0245-9785-E9EC-83DD77BA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174897"/>
          </a:xfrm>
        </p:spPr>
        <p:txBody>
          <a:bodyPr>
            <a:noAutofit/>
          </a:bodyPr>
          <a:lstStyle/>
          <a:p>
            <a:pPr marL="0" indent="0" algn="l" rtl="0">
              <a:buNone/>
              <a:defRPr/>
            </a:pPr>
            <a:r>
              <a:rPr lang="en-US" sz="2400" b="1" u="sng" dirty="0"/>
              <a:t>DCBS: general idea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/>
              <a:t>Each agent plan individually - broadcast all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/>
              <a:t>After get all plans: </a:t>
            </a:r>
          </a:p>
          <a:p>
            <a:pPr marL="0" indent="0" algn="l" rtl="0">
              <a:buNone/>
              <a:defRPr/>
            </a:pPr>
            <a:r>
              <a:rPr lang="en-US" sz="2400" dirty="0"/>
              <a:t>	If Valid plans - broadcast all</a:t>
            </a:r>
          </a:p>
          <a:p>
            <a:pPr marL="0" indent="0" algn="l" rtl="0">
              <a:buNone/>
              <a:defRPr/>
            </a:pPr>
            <a:r>
              <a:rPr lang="en-US" sz="2400" dirty="0"/>
              <a:t>	else if agent has no conflicts - broadcast all</a:t>
            </a:r>
          </a:p>
          <a:p>
            <a:pPr marL="0" indent="0" algn="l" rtl="0">
              <a:buNone/>
              <a:defRPr/>
            </a:pPr>
            <a:r>
              <a:rPr lang="en-US" sz="2400" dirty="0"/>
              <a:t>	else agent has conflict</a:t>
            </a:r>
          </a:p>
          <a:p>
            <a:pPr marL="0" indent="0" algn="l" rtl="0">
              <a:buNone/>
              <a:defRPr/>
            </a:pPr>
            <a:r>
              <a:rPr lang="en-US" sz="2400" b="1" dirty="0"/>
              <a:t>		Constrain agent</a:t>
            </a:r>
            <a:r>
              <a:rPr lang="en-US" sz="2400" dirty="0"/>
              <a:t> to avoid the conflict      </a:t>
            </a:r>
          </a:p>
          <a:p>
            <a:pPr marL="0" indent="0" algn="l" rtl="0">
              <a:buNone/>
              <a:defRPr/>
            </a:pPr>
            <a:r>
              <a:rPr lang="en-US" sz="2400" b="1" i="1" dirty="0"/>
              <a:t>		           		and</a:t>
            </a:r>
          </a:p>
          <a:p>
            <a:pPr marL="0" indent="0" algn="l" rtl="0">
              <a:buNone/>
              <a:defRPr/>
            </a:pPr>
            <a:r>
              <a:rPr lang="en-US" sz="2400" dirty="0"/>
              <a:t>      		 broadcast to</a:t>
            </a:r>
            <a:r>
              <a:rPr lang="en-US" sz="2400" b="1" dirty="0"/>
              <a:t> other agent</a:t>
            </a:r>
            <a:r>
              <a:rPr lang="en-US" sz="2400" dirty="0"/>
              <a:t> to avoid the conflict </a:t>
            </a:r>
            <a:endParaRPr lang="he-IL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47E8-4D9C-FE22-7BD2-43670C49195D}"/>
              </a:ext>
            </a:extLst>
          </p:cNvPr>
          <p:cNvSpPr txBox="1"/>
          <p:nvPr/>
        </p:nvSpPr>
        <p:spPr>
          <a:xfrm>
            <a:off x="7639664" y="2600980"/>
            <a:ext cx="3421627" cy="5232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 rtl="0">
              <a:defRPr/>
            </a:pPr>
            <a:r>
              <a:rPr lang="en-US" sz="2800" dirty="0"/>
              <a:t>Planning - Distributed</a:t>
            </a:r>
          </a:p>
        </p:txBody>
      </p:sp>
    </p:spTree>
    <p:extLst>
      <p:ext uri="{BB962C8B-B14F-4D97-AF65-F5344CB8AC3E}">
        <p14:creationId xmlns:p14="http://schemas.microsoft.com/office/powerpoint/2010/main" val="23432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390A-D260-B27D-B5FD-01C0CBD9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Message 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3AA91-D7C5-7D90-3445-5D4A3E583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5148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6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81C-4D5F-6ED0-53C8-7B64DF15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Broadcast Conflict</a:t>
            </a:r>
          </a:p>
        </p:txBody>
      </p:sp>
      <p:pic>
        <p:nvPicPr>
          <p:cNvPr id="12" name="Picture 11" descr="right.png">
            <a:extLst>
              <a:ext uri="{FF2B5EF4-FFF2-40B4-BE49-F238E27FC236}">
                <a16:creationId xmlns:a16="http://schemas.microsoft.com/office/drawing/2014/main" id="{6489F3EA-D79A-18E7-E023-B92CD237A3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9675" y="4666987"/>
            <a:ext cx="1737220" cy="9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5" descr="root.png">
            <a:extLst>
              <a:ext uri="{FF2B5EF4-FFF2-40B4-BE49-F238E27FC236}">
                <a16:creationId xmlns:a16="http://schemas.microsoft.com/office/drawing/2014/main" id="{4D353385-96AC-4D02-155A-30681C21FE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030" y="3042356"/>
            <a:ext cx="1708386" cy="9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left.png">
            <a:extLst>
              <a:ext uri="{FF2B5EF4-FFF2-40B4-BE49-F238E27FC236}">
                <a16:creationId xmlns:a16="http://schemas.microsoft.com/office/drawing/2014/main" id="{0EDDF862-310C-D9E3-7E8F-46B8BE340DE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2030" y="4683721"/>
            <a:ext cx="1737220" cy="95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C993B-A965-7435-ADEE-1152972A7D68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246223" y="3991880"/>
            <a:ext cx="14417" cy="6918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7ACA13-CFD4-1D73-93CC-0C03ECD1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361" y="283210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Conflict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44AAE-3664-83B3-3055-F417FFE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361" y="3060700"/>
            <a:ext cx="131038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{1,2,C,2}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64250B-84C8-74AC-743A-9DD7FFC146B4}"/>
              </a:ext>
            </a:extLst>
          </p:cNvPr>
          <p:cNvGrpSpPr/>
          <p:nvPr/>
        </p:nvGrpSpPr>
        <p:grpSpPr>
          <a:xfrm>
            <a:off x="6370106" y="1823416"/>
            <a:ext cx="4965192" cy="4563491"/>
            <a:chOff x="640080" y="1929384"/>
            <a:chExt cx="4965192" cy="45634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02D711-17E7-90D5-153D-7799F6713383}"/>
                </a:ext>
              </a:extLst>
            </p:cNvPr>
            <p:cNvSpPr/>
            <p:nvPr/>
          </p:nvSpPr>
          <p:spPr>
            <a:xfrm>
              <a:off x="640080" y="2368296"/>
              <a:ext cx="4965192" cy="41245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EB595-A541-C63C-438B-0816B1BC01A3}"/>
                </a:ext>
              </a:extLst>
            </p:cNvPr>
            <p:cNvSpPr txBox="1"/>
            <p:nvPr/>
          </p:nvSpPr>
          <p:spPr>
            <a:xfrm>
              <a:off x="640080" y="1929384"/>
              <a:ext cx="4965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Agent 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AD2BF7-E9E2-14D9-FAF6-1101E6F9917E}"/>
              </a:ext>
            </a:extLst>
          </p:cNvPr>
          <p:cNvGrpSpPr/>
          <p:nvPr/>
        </p:nvGrpSpPr>
        <p:grpSpPr>
          <a:xfrm>
            <a:off x="856702" y="1823416"/>
            <a:ext cx="4965192" cy="4563491"/>
            <a:chOff x="640080" y="1929384"/>
            <a:chExt cx="4965192" cy="45634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28B1BB-30D0-F91C-8263-BCF29713D007}"/>
                </a:ext>
              </a:extLst>
            </p:cNvPr>
            <p:cNvSpPr/>
            <p:nvPr/>
          </p:nvSpPr>
          <p:spPr>
            <a:xfrm>
              <a:off x="640080" y="2368296"/>
              <a:ext cx="4965192" cy="41245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CDBBF-032A-882F-7F10-4A31A3FC62F9}"/>
                </a:ext>
              </a:extLst>
            </p:cNvPr>
            <p:cNvSpPr txBox="1"/>
            <p:nvPr/>
          </p:nvSpPr>
          <p:spPr>
            <a:xfrm>
              <a:off x="640080" y="1929384"/>
              <a:ext cx="4965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Agent 1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F54A73-972D-012C-FE37-58B60D9CAF14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100416" y="3517118"/>
            <a:ext cx="3898093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25" descr="root.png">
            <a:extLst>
              <a:ext uri="{FF2B5EF4-FFF2-40B4-BE49-F238E27FC236}">
                <a16:creationId xmlns:a16="http://schemas.microsoft.com/office/drawing/2014/main" id="{D685C4E5-57AD-3BB2-7ABE-B45836DEEF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8509" y="3042356"/>
            <a:ext cx="1708386" cy="9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117101-5180-26EC-6B0A-B40F8E01A2D2}"/>
              </a:ext>
            </a:extLst>
          </p:cNvPr>
          <p:cNvCxnSpPr>
            <a:cxnSpLocks/>
          </p:cNvCxnSpPr>
          <p:nvPr/>
        </p:nvCxnSpPr>
        <p:spPr>
          <a:xfrm>
            <a:off x="8852702" y="3978712"/>
            <a:ext cx="14417" cy="6918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15">
            <a:extLst>
              <a:ext uri="{FF2B5EF4-FFF2-40B4-BE49-F238E27FC236}">
                <a16:creationId xmlns:a16="http://schemas.microsoft.com/office/drawing/2014/main" id="{8571F413-0CED-667E-96F2-BA986D014C29}"/>
              </a:ext>
            </a:extLst>
          </p:cNvPr>
          <p:cNvSpPr/>
          <p:nvPr/>
        </p:nvSpPr>
        <p:spPr>
          <a:xfrm>
            <a:off x="3320055" y="3429000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מלבן 15">
            <a:extLst>
              <a:ext uri="{FF2B5EF4-FFF2-40B4-BE49-F238E27FC236}">
                <a16:creationId xmlns:a16="http://schemas.microsoft.com/office/drawing/2014/main" id="{C7A5620C-FCA7-9130-9894-5532443794CE}"/>
              </a:ext>
            </a:extLst>
          </p:cNvPr>
          <p:cNvSpPr/>
          <p:nvPr/>
        </p:nvSpPr>
        <p:spPr>
          <a:xfrm>
            <a:off x="8922592" y="3438513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81C-4D5F-6ED0-53C8-7B64DF15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Broadcast others Conflict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AD2BF7-E9E2-14D9-FAF6-1101E6F9917E}"/>
              </a:ext>
            </a:extLst>
          </p:cNvPr>
          <p:cNvGrpSpPr/>
          <p:nvPr/>
        </p:nvGrpSpPr>
        <p:grpSpPr>
          <a:xfrm>
            <a:off x="3277735" y="2059808"/>
            <a:ext cx="2312472" cy="4405311"/>
            <a:chOff x="448508" y="1929384"/>
            <a:chExt cx="2985018" cy="440531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28B1BB-30D0-F91C-8263-BCF29713D007}"/>
                </a:ext>
              </a:extLst>
            </p:cNvPr>
            <p:cNvSpPr/>
            <p:nvPr/>
          </p:nvSpPr>
          <p:spPr>
            <a:xfrm>
              <a:off x="448508" y="2313920"/>
              <a:ext cx="2985018" cy="4020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CDBBF-032A-882F-7F10-4A31A3FC62F9}"/>
                </a:ext>
              </a:extLst>
            </p:cNvPr>
            <p:cNvSpPr txBox="1"/>
            <p:nvPr/>
          </p:nvSpPr>
          <p:spPr>
            <a:xfrm>
              <a:off x="448508" y="1929384"/>
              <a:ext cx="2985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Agent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F95B33-E353-D959-2F69-7D7233B2EDA2}"/>
              </a:ext>
            </a:extLst>
          </p:cNvPr>
          <p:cNvGrpSpPr/>
          <p:nvPr/>
        </p:nvGrpSpPr>
        <p:grpSpPr>
          <a:xfrm>
            <a:off x="799028" y="2085208"/>
            <a:ext cx="2312472" cy="4405311"/>
            <a:chOff x="448508" y="1929384"/>
            <a:chExt cx="2985018" cy="4405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2EE85B-823D-4E0F-985C-76BAD53D1431}"/>
                </a:ext>
              </a:extLst>
            </p:cNvPr>
            <p:cNvSpPr/>
            <p:nvPr/>
          </p:nvSpPr>
          <p:spPr>
            <a:xfrm>
              <a:off x="448508" y="2313920"/>
              <a:ext cx="2985018" cy="4020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77316-4119-852F-76D9-F338F7B24303}"/>
                </a:ext>
              </a:extLst>
            </p:cNvPr>
            <p:cNvSpPr txBox="1"/>
            <p:nvPr/>
          </p:nvSpPr>
          <p:spPr>
            <a:xfrm>
              <a:off x="448508" y="1929384"/>
              <a:ext cx="2985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Agent 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369E62-9B9A-712B-A968-1720F78007AE}"/>
              </a:ext>
            </a:extLst>
          </p:cNvPr>
          <p:cNvGrpSpPr/>
          <p:nvPr/>
        </p:nvGrpSpPr>
        <p:grpSpPr>
          <a:xfrm>
            <a:off x="9166743" y="2075376"/>
            <a:ext cx="2312472" cy="4405311"/>
            <a:chOff x="448508" y="1929384"/>
            <a:chExt cx="2985018" cy="44053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03B67D-B939-BFEB-3464-B65FAB4380B7}"/>
                </a:ext>
              </a:extLst>
            </p:cNvPr>
            <p:cNvSpPr/>
            <p:nvPr/>
          </p:nvSpPr>
          <p:spPr>
            <a:xfrm>
              <a:off x="448508" y="2313920"/>
              <a:ext cx="2985018" cy="4020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3778E0-F138-AAB7-C597-BD485F0EF02C}"/>
                </a:ext>
              </a:extLst>
            </p:cNvPr>
            <p:cNvSpPr txBox="1"/>
            <p:nvPr/>
          </p:nvSpPr>
          <p:spPr>
            <a:xfrm>
              <a:off x="448508" y="1929384"/>
              <a:ext cx="2985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Agent 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399FB-F9C6-0620-6B9A-3E1149E0FC0D}"/>
              </a:ext>
            </a:extLst>
          </p:cNvPr>
          <p:cNvGrpSpPr/>
          <p:nvPr/>
        </p:nvGrpSpPr>
        <p:grpSpPr>
          <a:xfrm>
            <a:off x="6679646" y="2049976"/>
            <a:ext cx="2312472" cy="4405311"/>
            <a:chOff x="448508" y="1929384"/>
            <a:chExt cx="2985018" cy="44053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FD9630-B705-B150-C1E6-A316F3932806}"/>
                </a:ext>
              </a:extLst>
            </p:cNvPr>
            <p:cNvSpPr/>
            <p:nvPr/>
          </p:nvSpPr>
          <p:spPr>
            <a:xfrm>
              <a:off x="448508" y="2313920"/>
              <a:ext cx="2985018" cy="4020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5ADF2C-5AFF-4E6F-EC98-20DA64C7FF41}"/>
                </a:ext>
              </a:extLst>
            </p:cNvPr>
            <p:cNvSpPr txBox="1"/>
            <p:nvPr/>
          </p:nvSpPr>
          <p:spPr>
            <a:xfrm>
              <a:off x="448508" y="1929384"/>
              <a:ext cx="2985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Agent 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289C46-5FF6-21FA-2121-67C0DC0E58BF}"/>
              </a:ext>
            </a:extLst>
          </p:cNvPr>
          <p:cNvGrpSpPr/>
          <p:nvPr/>
        </p:nvGrpSpPr>
        <p:grpSpPr>
          <a:xfrm>
            <a:off x="909319" y="2610475"/>
            <a:ext cx="2162608" cy="1695885"/>
            <a:chOff x="948892" y="2157237"/>
            <a:chExt cx="2162608" cy="1695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5C7CEC-76FC-B5ED-21AE-E861C1D1F91B}"/>
                </a:ext>
              </a:extLst>
            </p:cNvPr>
            <p:cNvGrpSpPr/>
            <p:nvPr/>
          </p:nvGrpSpPr>
          <p:grpSpPr>
            <a:xfrm>
              <a:off x="948892" y="2157237"/>
              <a:ext cx="2162608" cy="1695885"/>
              <a:chOff x="9330813" y="2812026"/>
              <a:chExt cx="2162608" cy="169588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2F4DDBE-B6B2-7E07-F201-C74A92396866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92005A-AD02-8B76-893C-F87BAE0302A8}"/>
                  </a:ext>
                </a:extLst>
              </p:cNvPr>
              <p:cNvSpPr txBox="1"/>
              <p:nvPr/>
            </p:nvSpPr>
            <p:spPr>
              <a:xfrm>
                <a:off x="9460799" y="3307582"/>
                <a:ext cx="18021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1AF81-9DA3-0CE3-4764-F5F5F2DFA210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Con:{}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0A6E2-DC63-BBE7-06E4-76C3F7101D37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16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7FD8EE-B77F-9BA6-3B39-020257CE3E4B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1D422A-C3A2-B7DA-3DA3-1012FB959914}"/>
              </a:ext>
            </a:extLst>
          </p:cNvPr>
          <p:cNvGrpSpPr/>
          <p:nvPr/>
        </p:nvGrpSpPr>
        <p:grpSpPr>
          <a:xfrm>
            <a:off x="909319" y="4697662"/>
            <a:ext cx="2209998" cy="1695885"/>
            <a:chOff x="948892" y="2157237"/>
            <a:chExt cx="2209998" cy="16958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589518-BE38-006D-F552-0F6C1DA3610A}"/>
                </a:ext>
              </a:extLst>
            </p:cNvPr>
            <p:cNvGrpSpPr/>
            <p:nvPr/>
          </p:nvGrpSpPr>
          <p:grpSpPr>
            <a:xfrm>
              <a:off x="948892" y="2157237"/>
              <a:ext cx="2209998" cy="1695885"/>
              <a:chOff x="9330813" y="2812026"/>
              <a:chExt cx="2209998" cy="169588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BD362B6-83AC-A214-734A-42C3E528C8B7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B6F99-4EFB-8830-7F93-A159A1A2FBC4}"/>
                  </a:ext>
                </a:extLst>
              </p:cNvPr>
              <p:cNvSpPr txBox="1"/>
              <p:nvPr/>
            </p:nvSpPr>
            <p:spPr>
              <a:xfrm>
                <a:off x="9460799" y="3307582"/>
                <a:ext cx="20800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S1,A1,A1,C,G1</a:t>
                </a:r>
              </a:p>
              <a:p>
                <a:r>
                  <a:rPr lang="en-US" dirty="0"/>
                  <a:t>2 - S2,B1,C,G2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82B28A-7F76-6211-B5F0-9BA7606089EF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1049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Con:{(1,C,2)}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1FDFAA-688B-0D83-11B5-DC3720AEA2E7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A6DD3-DF48-2D88-B5AC-E655A8B30F4E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CBC12EB-014D-5096-917E-7B3B1EC5C7B8}"/>
              </a:ext>
            </a:extLst>
          </p:cNvPr>
          <p:cNvSpPr/>
          <p:nvPr/>
        </p:nvSpPr>
        <p:spPr>
          <a:xfrm>
            <a:off x="1857001" y="4369327"/>
            <a:ext cx="166794" cy="293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31F512-13C7-BEA0-5EFE-FE9A5711F020}"/>
              </a:ext>
            </a:extLst>
          </p:cNvPr>
          <p:cNvGrpSpPr/>
          <p:nvPr/>
        </p:nvGrpSpPr>
        <p:grpSpPr>
          <a:xfrm>
            <a:off x="3388676" y="2610475"/>
            <a:ext cx="2162608" cy="1695885"/>
            <a:chOff x="948892" y="2157237"/>
            <a:chExt cx="2162608" cy="169588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BC4ACC3-487C-F32A-A9B4-0241FBB863BA}"/>
                </a:ext>
              </a:extLst>
            </p:cNvPr>
            <p:cNvGrpSpPr/>
            <p:nvPr/>
          </p:nvGrpSpPr>
          <p:grpSpPr>
            <a:xfrm>
              <a:off x="948892" y="2157237"/>
              <a:ext cx="2162608" cy="1695885"/>
              <a:chOff x="9330813" y="2812026"/>
              <a:chExt cx="2162608" cy="1695885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13A9564-5EBF-D92D-9F0A-BA9A33F39068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73255F-6779-11A6-2DB4-CD8B4B5F2777}"/>
                  </a:ext>
                </a:extLst>
              </p:cNvPr>
              <p:cNvSpPr txBox="1"/>
              <p:nvPr/>
            </p:nvSpPr>
            <p:spPr>
              <a:xfrm>
                <a:off x="9460799" y="3307582"/>
                <a:ext cx="18021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284057-218B-BD6C-1FC4-D97BC38BC33A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Con:{}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53E6770-7019-6867-9018-3530694A8687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16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58734DD-FE9B-161A-F36B-994B1D899988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3DB395-E29E-FBB9-C2BE-D353370CF9C5}"/>
              </a:ext>
            </a:extLst>
          </p:cNvPr>
          <p:cNvGrpSpPr/>
          <p:nvPr/>
        </p:nvGrpSpPr>
        <p:grpSpPr>
          <a:xfrm>
            <a:off x="3388676" y="4697662"/>
            <a:ext cx="2359948" cy="1695885"/>
            <a:chOff x="948892" y="2157237"/>
            <a:chExt cx="2359948" cy="16958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2597363-B469-B2DB-61D6-7B911C06C2FC}"/>
                </a:ext>
              </a:extLst>
            </p:cNvPr>
            <p:cNvGrpSpPr/>
            <p:nvPr/>
          </p:nvGrpSpPr>
          <p:grpSpPr>
            <a:xfrm>
              <a:off x="948892" y="2157237"/>
              <a:ext cx="2359948" cy="1695885"/>
              <a:chOff x="9330813" y="2812026"/>
              <a:chExt cx="2359948" cy="169588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A57BD92-F9C7-6EEA-B7E2-4B5A947AB55F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DB14BD-33AE-65FB-3888-7212EBDB9026}"/>
                  </a:ext>
                </a:extLst>
              </p:cNvPr>
              <p:cNvSpPr txBox="1"/>
              <p:nvPr/>
            </p:nvSpPr>
            <p:spPr>
              <a:xfrm>
                <a:off x="9460798" y="3307582"/>
                <a:ext cx="22299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S2,B1B1,,C,G2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498E4AD-E88A-B95E-0200-91B6A5B4F66C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604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Con:{(2,C,2)}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7C498B-1EE1-4F7E-4255-57047AB8CC8A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17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DB394D-05C7-CB0E-883B-DAB19F3E1690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sp>
        <p:nvSpPr>
          <p:cNvPr id="60" name="Arrow: Down 59">
            <a:extLst>
              <a:ext uri="{FF2B5EF4-FFF2-40B4-BE49-F238E27FC236}">
                <a16:creationId xmlns:a16="http://schemas.microsoft.com/office/drawing/2014/main" id="{0AFF950A-C01C-E0D4-EA7D-481ADB2A6C08}"/>
              </a:ext>
            </a:extLst>
          </p:cNvPr>
          <p:cNvSpPr/>
          <p:nvPr/>
        </p:nvSpPr>
        <p:spPr>
          <a:xfrm>
            <a:off x="4336358" y="4369327"/>
            <a:ext cx="166794" cy="293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15">
            <a:extLst>
              <a:ext uri="{FF2B5EF4-FFF2-40B4-BE49-F238E27FC236}">
                <a16:creationId xmlns:a16="http://schemas.microsoft.com/office/drawing/2014/main" id="{4F77273D-1FAF-E8B4-57EF-8A714137D9E6}"/>
              </a:ext>
            </a:extLst>
          </p:cNvPr>
          <p:cNvSpPr/>
          <p:nvPr/>
        </p:nvSpPr>
        <p:spPr>
          <a:xfrm>
            <a:off x="4475139" y="3176136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3" name="מלבן 15">
            <a:extLst>
              <a:ext uri="{FF2B5EF4-FFF2-40B4-BE49-F238E27FC236}">
                <a16:creationId xmlns:a16="http://schemas.microsoft.com/office/drawing/2014/main" id="{BE358D65-07CC-038E-37D1-729681FD6702}"/>
              </a:ext>
            </a:extLst>
          </p:cNvPr>
          <p:cNvSpPr/>
          <p:nvPr/>
        </p:nvSpPr>
        <p:spPr>
          <a:xfrm>
            <a:off x="1994054" y="3155827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F54A73-972D-012C-FE37-58B60D9CAF14}"/>
              </a:ext>
            </a:extLst>
          </p:cNvPr>
          <p:cNvCxnSpPr>
            <a:cxnSpLocks/>
          </p:cNvCxnSpPr>
          <p:nvPr/>
        </p:nvCxnSpPr>
        <p:spPr>
          <a:xfrm>
            <a:off x="2831077" y="3106936"/>
            <a:ext cx="687584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4F9275-B28E-0E76-5C25-23510CDEF95F}"/>
              </a:ext>
            </a:extLst>
          </p:cNvPr>
          <p:cNvCxnSpPr>
            <a:cxnSpLocks/>
          </p:cNvCxnSpPr>
          <p:nvPr/>
        </p:nvCxnSpPr>
        <p:spPr>
          <a:xfrm flipH="1">
            <a:off x="2792331" y="3461590"/>
            <a:ext cx="706123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A14A03C-D0D1-8A96-E02E-3E243B5EDD19}"/>
              </a:ext>
            </a:extLst>
          </p:cNvPr>
          <p:cNvGrpSpPr/>
          <p:nvPr/>
        </p:nvGrpSpPr>
        <p:grpSpPr>
          <a:xfrm>
            <a:off x="6747604" y="2646415"/>
            <a:ext cx="2192144" cy="1695885"/>
            <a:chOff x="948892" y="2157237"/>
            <a:chExt cx="2192144" cy="169588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C1D906C-08E5-9D21-BBD2-B7BC0ED6A020}"/>
                </a:ext>
              </a:extLst>
            </p:cNvPr>
            <p:cNvGrpSpPr/>
            <p:nvPr/>
          </p:nvGrpSpPr>
          <p:grpSpPr>
            <a:xfrm>
              <a:off x="948892" y="2157237"/>
              <a:ext cx="2192144" cy="1695885"/>
              <a:chOff x="9330813" y="2812026"/>
              <a:chExt cx="2192144" cy="1695885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1634052-B776-D872-A596-56FCF565374B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2BE22D-9D36-86F4-F6DC-6086D54306B0}"/>
                  </a:ext>
                </a:extLst>
              </p:cNvPr>
              <p:cNvSpPr txBox="1"/>
              <p:nvPr/>
            </p:nvSpPr>
            <p:spPr>
              <a:xfrm>
                <a:off x="9460799" y="3307582"/>
                <a:ext cx="20621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S2,B1,B1,C,G2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348035-94E5-D950-D62F-897013068598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120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Con:{}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1D92C09-BF27-DFCB-B2D3-8141C1EAE612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17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D33606-2FCF-2EF3-E808-787FAB1643DB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8EDADC5-50BA-3E58-327B-52D0741143A9}"/>
              </a:ext>
            </a:extLst>
          </p:cNvPr>
          <p:cNvGrpSpPr/>
          <p:nvPr/>
        </p:nvGrpSpPr>
        <p:grpSpPr>
          <a:xfrm>
            <a:off x="6747604" y="4733602"/>
            <a:ext cx="2359948" cy="1695885"/>
            <a:chOff x="948892" y="2157237"/>
            <a:chExt cx="2359948" cy="169588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F73F39-09A0-0E1F-48FC-4F0DFD2273D6}"/>
                </a:ext>
              </a:extLst>
            </p:cNvPr>
            <p:cNvGrpSpPr/>
            <p:nvPr/>
          </p:nvGrpSpPr>
          <p:grpSpPr>
            <a:xfrm>
              <a:off x="948892" y="2157237"/>
              <a:ext cx="2359948" cy="1695885"/>
              <a:chOff x="9330813" y="2812026"/>
              <a:chExt cx="2359948" cy="1695885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788D59A8-442E-EA37-451A-92645D9C413F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43EB8C-7682-66BE-79ED-5F35C9E4B50E}"/>
                  </a:ext>
                </a:extLst>
              </p:cNvPr>
              <p:cNvSpPr txBox="1"/>
              <p:nvPr/>
            </p:nvSpPr>
            <p:spPr>
              <a:xfrm>
                <a:off x="9460798" y="3307582"/>
                <a:ext cx="22299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S2,B1B1,,C,G2</a:t>
                </a:r>
              </a:p>
              <a:p>
                <a:r>
                  <a:rPr lang="en-US" dirty="0"/>
                  <a:t>3 - S3,R1,R1,E,G3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BBF2C5-DFA5-8122-6ACC-75601358F161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604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Con:{(3,E,2)}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18B123-3143-EE2E-138A-49001B6BCF78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18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0F913F3-3F04-D00F-7A67-CFFB3DCC4062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B697604A-CFE4-2770-DE8A-0A181CEDC613}"/>
              </a:ext>
            </a:extLst>
          </p:cNvPr>
          <p:cNvSpPr/>
          <p:nvPr/>
        </p:nvSpPr>
        <p:spPr>
          <a:xfrm>
            <a:off x="7695286" y="4405267"/>
            <a:ext cx="166794" cy="293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3F754D-7191-9314-C8E5-93077E7BCDC4}"/>
              </a:ext>
            </a:extLst>
          </p:cNvPr>
          <p:cNvGrpSpPr/>
          <p:nvPr/>
        </p:nvGrpSpPr>
        <p:grpSpPr>
          <a:xfrm>
            <a:off x="9262305" y="2646415"/>
            <a:ext cx="2176310" cy="1695885"/>
            <a:chOff x="948892" y="2157237"/>
            <a:chExt cx="2176310" cy="169588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DD50E7C-6688-66F7-4422-F9659AC2EAD9}"/>
                </a:ext>
              </a:extLst>
            </p:cNvPr>
            <p:cNvGrpSpPr/>
            <p:nvPr/>
          </p:nvGrpSpPr>
          <p:grpSpPr>
            <a:xfrm>
              <a:off x="948892" y="2157237"/>
              <a:ext cx="2176310" cy="1695885"/>
              <a:chOff x="9330813" y="2812026"/>
              <a:chExt cx="2176310" cy="1695885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C321C3C7-B34D-589B-1472-D91E472BFAF1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6F95007-DBAF-F239-F3E6-4B22BE53B723}"/>
                  </a:ext>
                </a:extLst>
              </p:cNvPr>
              <p:cNvSpPr txBox="1"/>
              <p:nvPr/>
            </p:nvSpPr>
            <p:spPr>
              <a:xfrm>
                <a:off x="9460798" y="3307582"/>
                <a:ext cx="20463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S2,B1,B1,C,G2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S4,D1,E,G4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30599D-8D36-EA49-A2B5-80B24B2E7825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120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Con:{}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4440E12-E30D-970A-8DFC-556D6E37418B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17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03DF60-B4E6-A9D6-DCAA-F58EF2992C51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26860C3-0A20-BAE7-7627-8682C77FB974}"/>
              </a:ext>
            </a:extLst>
          </p:cNvPr>
          <p:cNvGrpSpPr/>
          <p:nvPr/>
        </p:nvGrpSpPr>
        <p:grpSpPr>
          <a:xfrm>
            <a:off x="9262305" y="4733602"/>
            <a:ext cx="2359948" cy="1695885"/>
            <a:chOff x="948892" y="2157237"/>
            <a:chExt cx="2359948" cy="169588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BA1C59E-A0D7-A69E-3257-7E0CB29D9508}"/>
                </a:ext>
              </a:extLst>
            </p:cNvPr>
            <p:cNvGrpSpPr/>
            <p:nvPr/>
          </p:nvGrpSpPr>
          <p:grpSpPr>
            <a:xfrm>
              <a:off x="948892" y="2157237"/>
              <a:ext cx="2359948" cy="1695885"/>
              <a:chOff x="9330813" y="2812026"/>
              <a:chExt cx="2359948" cy="169588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6961D8D1-82AA-9E34-D028-DB32851DA80D}"/>
                  </a:ext>
                </a:extLst>
              </p:cNvPr>
              <p:cNvSpPr/>
              <p:nvPr/>
            </p:nvSpPr>
            <p:spPr>
              <a:xfrm>
                <a:off x="9330813" y="2812026"/>
                <a:ext cx="2062159" cy="16813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30F7F0B-B615-70F5-90BB-4836B22B3DAF}"/>
                  </a:ext>
                </a:extLst>
              </p:cNvPr>
              <p:cNvSpPr txBox="1"/>
              <p:nvPr/>
            </p:nvSpPr>
            <p:spPr>
              <a:xfrm>
                <a:off x="9460798" y="3307582"/>
                <a:ext cx="22299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1 - S1,A1,C,G1</a:t>
                </a:r>
              </a:p>
              <a:p>
                <a:r>
                  <a:rPr lang="en-US" dirty="0"/>
                  <a:t>2 - S2,B1B1,,C,G2</a:t>
                </a:r>
              </a:p>
              <a:p>
                <a:r>
                  <a:rPr lang="en-US" dirty="0"/>
                  <a:t>3 - S3,R1,E,G3</a:t>
                </a:r>
              </a:p>
              <a:p>
                <a:r>
                  <a:rPr lang="en-US" dirty="0"/>
                  <a:t>4 - S4,D1,D1,E,G4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5EFF0E0-5844-FBE3-7ED6-8107E1EE818C}"/>
                  </a:ext>
                </a:extLst>
              </p:cNvPr>
              <p:cNvSpPr txBox="1"/>
              <p:nvPr/>
            </p:nvSpPr>
            <p:spPr>
              <a:xfrm>
                <a:off x="9371694" y="2857798"/>
                <a:ext cx="1604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Con:{(4,E,2)}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A783A98-2AFD-D810-7F24-5CC4DD19C667}"/>
                  </a:ext>
                </a:extLst>
              </p:cNvPr>
              <p:cNvSpPr txBox="1"/>
              <p:nvPr/>
            </p:nvSpPr>
            <p:spPr>
              <a:xfrm>
                <a:off x="10372544" y="2857798"/>
                <a:ext cx="11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Cost: 18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66E0B6-DC80-530F-C0AC-77CF19908091}"/>
                </a:ext>
              </a:extLst>
            </p:cNvPr>
            <p:cNvSpPr txBox="1"/>
            <p:nvPr/>
          </p:nvSpPr>
          <p:spPr>
            <a:xfrm>
              <a:off x="1672512" y="2394960"/>
              <a:ext cx="51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</a:t>
              </a:r>
            </a:p>
          </p:txBody>
        </p:sp>
      </p:grpSp>
      <p:sp>
        <p:nvSpPr>
          <p:cNvPr id="98" name="Arrow: Down 97">
            <a:extLst>
              <a:ext uri="{FF2B5EF4-FFF2-40B4-BE49-F238E27FC236}">
                <a16:creationId xmlns:a16="http://schemas.microsoft.com/office/drawing/2014/main" id="{F839C39C-A0BE-5296-0645-2B46257249CA}"/>
              </a:ext>
            </a:extLst>
          </p:cNvPr>
          <p:cNvSpPr/>
          <p:nvPr/>
        </p:nvSpPr>
        <p:spPr>
          <a:xfrm>
            <a:off x="10209987" y="4405267"/>
            <a:ext cx="166794" cy="293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15">
            <a:extLst>
              <a:ext uri="{FF2B5EF4-FFF2-40B4-BE49-F238E27FC236}">
                <a16:creationId xmlns:a16="http://schemas.microsoft.com/office/drawing/2014/main" id="{2931C8C2-BDEF-0B75-2857-10D9CC52AA2D}"/>
              </a:ext>
            </a:extLst>
          </p:cNvPr>
          <p:cNvSpPr/>
          <p:nvPr/>
        </p:nvSpPr>
        <p:spPr>
          <a:xfrm>
            <a:off x="10335351" y="3711050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2" name="מלבן 15">
            <a:extLst>
              <a:ext uri="{FF2B5EF4-FFF2-40B4-BE49-F238E27FC236}">
                <a16:creationId xmlns:a16="http://schemas.microsoft.com/office/drawing/2014/main" id="{E8DF8131-E2F3-0FD1-94E2-CE3614C01C4E}"/>
              </a:ext>
            </a:extLst>
          </p:cNvPr>
          <p:cNvSpPr/>
          <p:nvPr/>
        </p:nvSpPr>
        <p:spPr>
          <a:xfrm>
            <a:off x="7807168" y="3726048"/>
            <a:ext cx="232149" cy="5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1A2B66F4-E5AC-5FF6-6A6D-AB5AB63E1F02}"/>
              </a:ext>
            </a:extLst>
          </p:cNvPr>
          <p:cNvSpPr/>
          <p:nvPr/>
        </p:nvSpPr>
        <p:spPr>
          <a:xfrm>
            <a:off x="5319252" y="2212258"/>
            <a:ext cx="1740309" cy="3185652"/>
          </a:xfrm>
          <a:custGeom>
            <a:avLst/>
            <a:gdLst>
              <a:gd name="connsiteX0" fmla="*/ 0 w 1740309"/>
              <a:gd name="connsiteY0" fmla="*/ 2637574 h 2637574"/>
              <a:gd name="connsiteX1" fmla="*/ 580103 w 1740309"/>
              <a:gd name="connsiteY1" fmla="*/ 199174 h 2637574"/>
              <a:gd name="connsiteX2" fmla="*/ 1740309 w 1740309"/>
              <a:gd name="connsiteY2" fmla="*/ 317161 h 263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309" h="2637574">
                <a:moveTo>
                  <a:pt x="0" y="2637574"/>
                </a:moveTo>
                <a:cubicBezTo>
                  <a:pt x="145026" y="1611741"/>
                  <a:pt x="290052" y="585909"/>
                  <a:pt x="580103" y="199174"/>
                </a:cubicBezTo>
                <a:cubicBezTo>
                  <a:pt x="870154" y="-187561"/>
                  <a:pt x="1305231" y="64800"/>
                  <a:pt x="1740309" y="317161"/>
                </a:cubicBezTo>
              </a:path>
            </a:pathLst>
          </a:cu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F14FDAE-A567-4520-3AE6-F834C676D6CF}"/>
              </a:ext>
            </a:extLst>
          </p:cNvPr>
          <p:cNvSpPr/>
          <p:nvPr/>
        </p:nvSpPr>
        <p:spPr>
          <a:xfrm>
            <a:off x="5313687" y="2059808"/>
            <a:ext cx="4279881" cy="3819816"/>
          </a:xfrm>
          <a:custGeom>
            <a:avLst/>
            <a:gdLst>
              <a:gd name="connsiteX0" fmla="*/ 0 w 1740309"/>
              <a:gd name="connsiteY0" fmla="*/ 2637574 h 2637574"/>
              <a:gd name="connsiteX1" fmla="*/ 580103 w 1740309"/>
              <a:gd name="connsiteY1" fmla="*/ 199174 h 2637574"/>
              <a:gd name="connsiteX2" fmla="*/ 1740309 w 1740309"/>
              <a:gd name="connsiteY2" fmla="*/ 317161 h 263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309" h="2637574">
                <a:moveTo>
                  <a:pt x="0" y="2637574"/>
                </a:moveTo>
                <a:cubicBezTo>
                  <a:pt x="145026" y="1611741"/>
                  <a:pt x="290052" y="585909"/>
                  <a:pt x="580103" y="199174"/>
                </a:cubicBezTo>
                <a:cubicBezTo>
                  <a:pt x="870154" y="-187561"/>
                  <a:pt x="1305231" y="64800"/>
                  <a:pt x="1740309" y="317161"/>
                </a:cubicBezTo>
              </a:path>
            </a:pathLst>
          </a:cu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8289D02B-9E8A-44AC-6AD3-78C24EC16C56}"/>
              </a:ext>
            </a:extLst>
          </p:cNvPr>
          <p:cNvSpPr/>
          <p:nvPr/>
        </p:nvSpPr>
        <p:spPr>
          <a:xfrm>
            <a:off x="2566219" y="1884413"/>
            <a:ext cx="3833083" cy="4093600"/>
          </a:xfrm>
          <a:custGeom>
            <a:avLst/>
            <a:gdLst>
              <a:gd name="connsiteX0" fmla="*/ 2743200 w 3833083"/>
              <a:gd name="connsiteY0" fmla="*/ 4093600 h 4093600"/>
              <a:gd name="connsiteX1" fmla="*/ 3687097 w 3833083"/>
              <a:gd name="connsiteY1" fmla="*/ 386839 h 4093600"/>
              <a:gd name="connsiteX2" fmla="*/ 0 w 3833083"/>
              <a:gd name="connsiteY2" fmla="*/ 298348 h 40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83" h="4093600">
                <a:moveTo>
                  <a:pt x="2743200" y="4093600"/>
                </a:moveTo>
                <a:cubicBezTo>
                  <a:pt x="3443748" y="2556490"/>
                  <a:pt x="4144297" y="1019381"/>
                  <a:pt x="3687097" y="386839"/>
                </a:cubicBezTo>
                <a:cubicBezTo>
                  <a:pt x="3229897" y="-245703"/>
                  <a:pt x="1614948" y="26322"/>
                  <a:pt x="0" y="298348"/>
                </a:cubicBezTo>
              </a:path>
            </a:pathLst>
          </a:custGeom>
          <a:ln w="381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6D8CF6-5D20-76C3-458F-06EF44775A30}"/>
              </a:ext>
            </a:extLst>
          </p:cNvPr>
          <p:cNvCxnSpPr>
            <a:cxnSpLocks/>
          </p:cNvCxnSpPr>
          <p:nvPr/>
        </p:nvCxnSpPr>
        <p:spPr>
          <a:xfrm>
            <a:off x="8691064" y="3065048"/>
            <a:ext cx="70122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6CB749-A20B-77E3-C83D-D0A6EB74B4F7}"/>
              </a:ext>
            </a:extLst>
          </p:cNvPr>
          <p:cNvCxnSpPr>
            <a:cxnSpLocks/>
          </p:cNvCxnSpPr>
          <p:nvPr/>
        </p:nvCxnSpPr>
        <p:spPr>
          <a:xfrm flipH="1">
            <a:off x="8652318" y="3419702"/>
            <a:ext cx="706123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0" grpId="0" animBg="1"/>
      <p:bldP spid="8" grpId="0" animBg="1"/>
      <p:bldP spid="73" grpId="0" animBg="1"/>
      <p:bldP spid="82" grpId="0" animBg="1"/>
      <p:bldP spid="98" grpId="0" animBg="1"/>
      <p:bldP spid="111" grpId="0" animBg="1"/>
      <p:bldP spid="112" grpId="0" animBg="1"/>
      <p:bldP spid="123" grpId="0" animBg="1"/>
      <p:bldP spid="128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7501-ED3C-8B98-F790-E685953A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6ADD-9F56-E5F3-868C-979874AF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29195"/>
            <a:ext cx="11029615" cy="6442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Input parameters:</a:t>
            </a:r>
          </a:p>
          <a:p>
            <a:r>
              <a:rPr lang="en-US" sz="2400" dirty="0"/>
              <a:t>Map from Benchmark: random-32-32-10 (Grid 32x32)</a:t>
            </a:r>
          </a:p>
          <a:p>
            <a:r>
              <a:rPr lang="en-US" sz="2400" dirty="0"/>
              <a:t>Obstacle Density: 10%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Agents: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2 - 50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Previous data result - algorithm to compare:</a:t>
            </a:r>
          </a:p>
          <a:p>
            <a:r>
              <a:rPr lang="en-US" sz="2400" dirty="0"/>
              <a:t>CBS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62E84E-31BC-4A0B-F000-0A96D6610C34}"/>
              </a:ext>
            </a:extLst>
          </p:cNvPr>
          <p:cNvSpPr txBox="1">
            <a:spLocks/>
          </p:cNvSpPr>
          <p:nvPr/>
        </p:nvSpPr>
        <p:spPr>
          <a:xfrm>
            <a:off x="7443020" y="4532671"/>
            <a:ext cx="3738420" cy="2912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b="1" dirty="0"/>
              <a:t>Compering parameters:</a:t>
            </a:r>
          </a:p>
          <a:p>
            <a:r>
              <a:rPr lang="en-US" sz="2400" dirty="0"/>
              <a:t>Runtime</a:t>
            </a:r>
          </a:p>
          <a:p>
            <a:r>
              <a:rPr lang="en-US" sz="2400" dirty="0"/>
              <a:t>Success</a:t>
            </a:r>
          </a:p>
          <a:p>
            <a:endParaRPr lang="en-US" sz="2400" dirty="0"/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648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338</TotalTime>
  <Words>721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Distributed Conflict Base Search DCBS</vt:lpstr>
      <vt:lpstr>Multi Agent Path Finding</vt:lpstr>
      <vt:lpstr>Conflict Base Search - CBS</vt:lpstr>
      <vt:lpstr>CBS – Tree Search</vt:lpstr>
      <vt:lpstr>Distributed Conflict Base Search - DCBS</vt:lpstr>
      <vt:lpstr>Message  Types</vt:lpstr>
      <vt:lpstr>Broadcast Conflict</vt:lpstr>
      <vt:lpstr>Broadcast others Conflict</vt:lpstr>
      <vt:lpstr>Experiment Parameters</vt:lpstr>
      <vt:lpstr>Results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Conflict Base Search - DCBS</dc:title>
  <dc:creator>uriel zaed</dc:creator>
  <cp:lastModifiedBy>uriel zaed</cp:lastModifiedBy>
  <cp:revision>12</cp:revision>
  <dcterms:created xsi:type="dcterms:W3CDTF">2023-06-26T09:08:08Z</dcterms:created>
  <dcterms:modified xsi:type="dcterms:W3CDTF">2023-06-26T21:55:47Z</dcterms:modified>
</cp:coreProperties>
</file>