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Overpass Mon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verpassMon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verpass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102adc4f1d3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102adc4f1d3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18ca30e48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18ca30e48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102adc4f1d3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102adc4f1d3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102adc4f1d3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102adc4f1d3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102af55662a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102af55662a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03901f63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03901f63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03901f637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03901f637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02adc4f1d3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02adc4f1d3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02adc4f1d3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102adc4f1d3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03901f63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03901f63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02adc4f1d3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102adc4f1d3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2adc4f1d3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102adc4f1d3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02adc4f1d3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02adc4f1d3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90" name="Google Shape;290;p1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8" name="Google Shape;318;p11"/>
          <p:cNvSpPr txBox="1"/>
          <p:nvPr>
            <p:ph hasCustomPrompt="1" type="title"/>
          </p:nvPr>
        </p:nvSpPr>
        <p:spPr>
          <a:xfrm>
            <a:off x="1238074" y="3127715"/>
            <a:ext cx="354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4971725" y="3455825"/>
            <a:ext cx="325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23" name="Google Shape;323;p1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1" name="Google Shape;351;p1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3"/>
          <p:cNvSpPr txBox="1"/>
          <p:nvPr>
            <p:ph idx="2" type="title"/>
          </p:nvPr>
        </p:nvSpPr>
        <p:spPr>
          <a:xfrm>
            <a:off x="2019200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idx="1" type="subTitle"/>
          </p:nvPr>
        </p:nvSpPr>
        <p:spPr>
          <a:xfrm>
            <a:off x="2019185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4" type="title"/>
          </p:nvPr>
        </p:nvSpPr>
        <p:spPr>
          <a:xfrm>
            <a:off x="2019200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13"/>
          <p:cNvSpPr txBox="1"/>
          <p:nvPr>
            <p:ph idx="5" type="subTitle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7" type="title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13"/>
          <p:cNvSpPr txBox="1"/>
          <p:nvPr>
            <p:ph idx="8" type="subTitle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13" type="title"/>
          </p:nvPr>
        </p:nvSpPr>
        <p:spPr>
          <a:xfrm>
            <a:off x="5724425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14" type="subTitle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66" name="Google Shape;366;p1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14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5" name="Google Shape;395;p14"/>
          <p:cNvSpPr txBox="1"/>
          <p:nvPr>
            <p:ph idx="1" type="subTitle"/>
          </p:nvPr>
        </p:nvSpPr>
        <p:spPr>
          <a:xfrm>
            <a:off x="1409766" y="3199450"/>
            <a:ext cx="37023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8" name="Google Shape;398;p15"/>
          <p:cNvSpPr txBox="1"/>
          <p:nvPr>
            <p:ph idx="1" type="subTitle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5"/>
          <p:cNvSpPr txBox="1"/>
          <p:nvPr>
            <p:ph hasCustomPrompt="1"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00" name="Google Shape;400;p1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01" name="Google Shape;401;p1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16"/>
          <p:cNvSpPr txBox="1"/>
          <p:nvPr>
            <p:ph idx="1" type="subTitle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hasCustomPrompt="1"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33" name="Google Shape;433;p1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34" name="Google Shape;434;p1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4082486" y="3525589"/>
            <a:ext cx="4028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 txBox="1"/>
          <p:nvPr>
            <p:ph hasCustomPrompt="1" idx="2" type="title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67" name="Google Shape;467;p1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97" name="Google Shape;497;p1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1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18"/>
          <p:cNvSpPr txBox="1"/>
          <p:nvPr>
            <p:ph type="title"/>
          </p:nvPr>
        </p:nvSpPr>
        <p:spPr>
          <a:xfrm>
            <a:off x="4491304" y="965525"/>
            <a:ext cx="35496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6" name="Google Shape;526;p18"/>
          <p:cNvSpPr txBox="1"/>
          <p:nvPr>
            <p:ph idx="1" type="subTitle"/>
          </p:nvPr>
        </p:nvSpPr>
        <p:spPr>
          <a:xfrm>
            <a:off x="4120960" y="3324128"/>
            <a:ext cx="30807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2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29" name="Google Shape;529;p1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1381450" y="1370025"/>
            <a:ext cx="6381300" cy="17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8" name="Google Shape;558;p19"/>
          <p:cNvSpPr txBox="1"/>
          <p:nvPr>
            <p:ph idx="1" type="subTitle"/>
          </p:nvPr>
        </p:nvSpPr>
        <p:spPr>
          <a:xfrm>
            <a:off x="3136031" y="3521180"/>
            <a:ext cx="2871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2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61" name="Google Shape;561;p2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2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2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2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2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9" name="Google Shape;589;p20"/>
          <p:cNvSpPr txBox="1"/>
          <p:nvPr>
            <p:ph type="title"/>
          </p:nvPr>
        </p:nvSpPr>
        <p:spPr>
          <a:xfrm>
            <a:off x="911557" y="953150"/>
            <a:ext cx="4556400" cy="15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0" name="Google Shape;590;p20"/>
          <p:cNvSpPr txBox="1"/>
          <p:nvPr>
            <p:ph idx="1" type="subTitle"/>
          </p:nvPr>
        </p:nvSpPr>
        <p:spPr>
          <a:xfrm>
            <a:off x="1092527" y="2936219"/>
            <a:ext cx="46986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2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93" name="Google Shape;593;p2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21"/>
          <p:cNvSpPr txBox="1"/>
          <p:nvPr>
            <p:ph type="title"/>
          </p:nvPr>
        </p:nvSpPr>
        <p:spPr>
          <a:xfrm>
            <a:off x="1161625" y="1568850"/>
            <a:ext cx="2304000" cy="8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2" name="Google Shape;622;p21"/>
          <p:cNvSpPr txBox="1"/>
          <p:nvPr>
            <p:ph idx="1" type="subTitle"/>
          </p:nvPr>
        </p:nvSpPr>
        <p:spPr>
          <a:xfrm>
            <a:off x="903175" y="3050125"/>
            <a:ext cx="3841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2_1_1_1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25" name="Google Shape;625;p2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2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2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3" name="Google Shape;653;p22"/>
          <p:cNvSpPr txBox="1"/>
          <p:nvPr>
            <p:ph type="title"/>
          </p:nvPr>
        </p:nvSpPr>
        <p:spPr>
          <a:xfrm flipH="1">
            <a:off x="5542609" y="1904025"/>
            <a:ext cx="2806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22"/>
          <p:cNvSpPr txBox="1"/>
          <p:nvPr>
            <p:ph idx="1" type="subTitle"/>
          </p:nvPr>
        </p:nvSpPr>
        <p:spPr>
          <a:xfrm flipH="1">
            <a:off x="434161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2_1_1_1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57" name="Google Shape;657;p2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2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2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2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2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2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5" name="Google Shape;685;p23"/>
          <p:cNvSpPr txBox="1"/>
          <p:nvPr>
            <p:ph type="title"/>
          </p:nvPr>
        </p:nvSpPr>
        <p:spPr>
          <a:xfrm>
            <a:off x="1179400" y="1904025"/>
            <a:ext cx="268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6" name="Google Shape;686;p23"/>
          <p:cNvSpPr txBox="1"/>
          <p:nvPr>
            <p:ph idx="1" type="subTitle"/>
          </p:nvPr>
        </p:nvSpPr>
        <p:spPr>
          <a:xfrm>
            <a:off x="128416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89" name="Google Shape;689;p2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2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2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2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2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2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2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2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2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2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2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2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2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2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2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2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7" name="Google Shape;717;p24"/>
          <p:cNvSpPr txBox="1"/>
          <p:nvPr>
            <p:ph type="title"/>
          </p:nvPr>
        </p:nvSpPr>
        <p:spPr>
          <a:xfrm>
            <a:off x="3265501" y="3717475"/>
            <a:ext cx="30147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24"/>
          <p:cNvSpPr txBox="1"/>
          <p:nvPr>
            <p:ph idx="1" type="subTitle"/>
          </p:nvPr>
        </p:nvSpPr>
        <p:spPr>
          <a:xfrm>
            <a:off x="713226" y="1440492"/>
            <a:ext cx="56310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21" name="Google Shape;721;p2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2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2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9" name="Google Shape;749;p25"/>
          <p:cNvSpPr txBox="1"/>
          <p:nvPr>
            <p:ph hasCustomPrompt="1" type="title"/>
          </p:nvPr>
        </p:nvSpPr>
        <p:spPr>
          <a:xfrm>
            <a:off x="750758" y="29735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5"/>
          <p:cNvSpPr txBox="1"/>
          <p:nvPr>
            <p:ph idx="1" type="subTitle"/>
          </p:nvPr>
        </p:nvSpPr>
        <p:spPr>
          <a:xfrm>
            <a:off x="895808" y="36883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5"/>
          <p:cNvSpPr txBox="1"/>
          <p:nvPr>
            <p:ph hasCustomPrompt="1" idx="2" type="title"/>
          </p:nvPr>
        </p:nvSpPr>
        <p:spPr>
          <a:xfrm>
            <a:off x="3395705" y="24244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/>
          <p:nvPr>
            <p:ph idx="3" type="subTitle"/>
          </p:nvPr>
        </p:nvSpPr>
        <p:spPr>
          <a:xfrm>
            <a:off x="3540755" y="31392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5"/>
          <p:cNvSpPr txBox="1"/>
          <p:nvPr>
            <p:ph hasCustomPrompt="1" idx="4" type="title"/>
          </p:nvPr>
        </p:nvSpPr>
        <p:spPr>
          <a:xfrm>
            <a:off x="6040639" y="18753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/>
          <p:nvPr>
            <p:ph idx="5" type="subTitle"/>
          </p:nvPr>
        </p:nvSpPr>
        <p:spPr>
          <a:xfrm>
            <a:off x="6185689" y="2590146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5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6"/>
          <p:cNvSpPr txBox="1"/>
          <p:nvPr>
            <p:ph idx="1" type="subTitle"/>
          </p:nvPr>
        </p:nvSpPr>
        <p:spPr>
          <a:xfrm>
            <a:off x="4869769" y="2057075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6"/>
          <p:cNvSpPr txBox="1"/>
          <p:nvPr>
            <p:ph type="title"/>
          </p:nvPr>
        </p:nvSpPr>
        <p:spPr>
          <a:xfrm>
            <a:off x="1544450" y="1934775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6"/>
          <p:cNvSpPr txBox="1"/>
          <p:nvPr>
            <p:ph idx="2" type="subTitle"/>
          </p:nvPr>
        </p:nvSpPr>
        <p:spPr>
          <a:xfrm>
            <a:off x="4869769" y="3711874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6"/>
          <p:cNvSpPr txBox="1"/>
          <p:nvPr>
            <p:ph idx="3" type="title"/>
          </p:nvPr>
        </p:nvSpPr>
        <p:spPr>
          <a:xfrm>
            <a:off x="1544450" y="3602099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61" name="Google Shape;761;p2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2" name="Google Shape;762;p2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2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2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2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2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2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2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2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2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2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2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2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2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0" name="Google Shape;790;p26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93" name="Google Shape;793;p2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1" name="Google Shape;821;p27"/>
          <p:cNvSpPr txBox="1"/>
          <p:nvPr>
            <p:ph idx="1" type="subTitle"/>
          </p:nvPr>
        </p:nvSpPr>
        <p:spPr>
          <a:xfrm>
            <a:off x="1011053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type="title"/>
          </p:nvPr>
        </p:nvSpPr>
        <p:spPr>
          <a:xfrm>
            <a:off x="839001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3" name="Google Shape;823;p27"/>
          <p:cNvSpPr txBox="1"/>
          <p:nvPr>
            <p:ph hasCustomPrompt="1" idx="2" type="title"/>
          </p:nvPr>
        </p:nvSpPr>
        <p:spPr>
          <a:xfrm>
            <a:off x="728635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4" name="Google Shape;824;p27"/>
          <p:cNvSpPr txBox="1"/>
          <p:nvPr>
            <p:ph idx="3" type="subTitle"/>
          </p:nvPr>
        </p:nvSpPr>
        <p:spPr>
          <a:xfrm>
            <a:off x="2933505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7"/>
          <p:cNvSpPr txBox="1"/>
          <p:nvPr>
            <p:ph idx="4" type="title"/>
          </p:nvPr>
        </p:nvSpPr>
        <p:spPr>
          <a:xfrm>
            <a:off x="2761454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6" name="Google Shape;826;p27"/>
          <p:cNvSpPr txBox="1"/>
          <p:nvPr>
            <p:ph hasCustomPrompt="1" idx="5" type="title"/>
          </p:nvPr>
        </p:nvSpPr>
        <p:spPr>
          <a:xfrm>
            <a:off x="2651078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7" name="Google Shape;827;p27"/>
          <p:cNvSpPr txBox="1"/>
          <p:nvPr>
            <p:ph idx="6" type="subTitle"/>
          </p:nvPr>
        </p:nvSpPr>
        <p:spPr>
          <a:xfrm>
            <a:off x="4855942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7"/>
          <p:cNvSpPr txBox="1"/>
          <p:nvPr>
            <p:ph idx="7" type="title"/>
          </p:nvPr>
        </p:nvSpPr>
        <p:spPr>
          <a:xfrm>
            <a:off x="4683891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9" name="Google Shape;829;p27"/>
          <p:cNvSpPr txBox="1"/>
          <p:nvPr>
            <p:ph hasCustomPrompt="1" idx="8" type="title"/>
          </p:nvPr>
        </p:nvSpPr>
        <p:spPr>
          <a:xfrm>
            <a:off x="4573521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0" name="Google Shape;830;p27"/>
          <p:cNvSpPr txBox="1"/>
          <p:nvPr>
            <p:ph idx="9" type="subTitle"/>
          </p:nvPr>
        </p:nvSpPr>
        <p:spPr>
          <a:xfrm>
            <a:off x="6778385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27"/>
          <p:cNvSpPr txBox="1"/>
          <p:nvPr>
            <p:ph idx="13" type="title"/>
          </p:nvPr>
        </p:nvSpPr>
        <p:spPr>
          <a:xfrm>
            <a:off x="6606334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2" name="Google Shape;832;p27"/>
          <p:cNvSpPr txBox="1"/>
          <p:nvPr>
            <p:ph hasCustomPrompt="1" idx="14" type="title"/>
          </p:nvPr>
        </p:nvSpPr>
        <p:spPr>
          <a:xfrm>
            <a:off x="6495964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3" name="Google Shape;833;p27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36" name="Google Shape;836;p2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4" name="Google Shape;864;p28"/>
          <p:cNvSpPr txBox="1"/>
          <p:nvPr>
            <p:ph idx="1" type="subTitle"/>
          </p:nvPr>
        </p:nvSpPr>
        <p:spPr>
          <a:xfrm>
            <a:off x="859163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8"/>
          <p:cNvSpPr txBox="1"/>
          <p:nvPr>
            <p:ph type="title"/>
          </p:nvPr>
        </p:nvSpPr>
        <p:spPr>
          <a:xfrm>
            <a:off x="859163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6" name="Google Shape;866;p28"/>
          <p:cNvSpPr txBox="1"/>
          <p:nvPr>
            <p:ph idx="2" type="subTitle"/>
          </p:nvPr>
        </p:nvSpPr>
        <p:spPr>
          <a:xfrm>
            <a:off x="3443100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8"/>
          <p:cNvSpPr txBox="1"/>
          <p:nvPr>
            <p:ph idx="3" type="title"/>
          </p:nvPr>
        </p:nvSpPr>
        <p:spPr>
          <a:xfrm>
            <a:off x="3443100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8" name="Google Shape;868;p28"/>
          <p:cNvSpPr txBox="1"/>
          <p:nvPr>
            <p:ph idx="4" type="subTitle"/>
          </p:nvPr>
        </p:nvSpPr>
        <p:spPr>
          <a:xfrm>
            <a:off x="6027037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8"/>
          <p:cNvSpPr txBox="1"/>
          <p:nvPr>
            <p:ph idx="5" type="title"/>
          </p:nvPr>
        </p:nvSpPr>
        <p:spPr>
          <a:xfrm>
            <a:off x="6027037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0" name="Google Shape;870;p28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3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73" name="Google Shape;873;p2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1" name="Google Shape;901;p29"/>
          <p:cNvSpPr txBox="1"/>
          <p:nvPr>
            <p:ph idx="1" type="subTitle"/>
          </p:nvPr>
        </p:nvSpPr>
        <p:spPr>
          <a:xfrm>
            <a:off x="1110672" y="3953201"/>
            <a:ext cx="18912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29"/>
          <p:cNvSpPr txBox="1"/>
          <p:nvPr>
            <p:ph type="title"/>
          </p:nvPr>
        </p:nvSpPr>
        <p:spPr>
          <a:xfrm>
            <a:off x="1293972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3" name="Google Shape;903;p29"/>
          <p:cNvSpPr txBox="1"/>
          <p:nvPr>
            <p:ph idx="2" type="subTitle"/>
          </p:nvPr>
        </p:nvSpPr>
        <p:spPr>
          <a:xfrm>
            <a:off x="3570533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29"/>
          <p:cNvSpPr txBox="1"/>
          <p:nvPr>
            <p:ph idx="3" type="title"/>
          </p:nvPr>
        </p:nvSpPr>
        <p:spPr>
          <a:xfrm>
            <a:off x="3749483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5" name="Google Shape;905;p29"/>
          <p:cNvSpPr txBox="1"/>
          <p:nvPr>
            <p:ph idx="4" type="subTitle"/>
          </p:nvPr>
        </p:nvSpPr>
        <p:spPr>
          <a:xfrm>
            <a:off x="6027298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29"/>
          <p:cNvSpPr txBox="1"/>
          <p:nvPr>
            <p:ph idx="5" type="title"/>
          </p:nvPr>
        </p:nvSpPr>
        <p:spPr>
          <a:xfrm>
            <a:off x="6206248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7" name="Google Shape;907;p29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10" name="Google Shape;910;p3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3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3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3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3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3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3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3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3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3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8" name="Google Shape;938;p30"/>
          <p:cNvSpPr txBox="1"/>
          <p:nvPr>
            <p:ph idx="1" type="subTitle"/>
          </p:nvPr>
        </p:nvSpPr>
        <p:spPr>
          <a:xfrm>
            <a:off x="189038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30"/>
          <p:cNvSpPr txBox="1"/>
          <p:nvPr>
            <p:ph type="title"/>
          </p:nvPr>
        </p:nvSpPr>
        <p:spPr>
          <a:xfrm>
            <a:off x="195173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0" name="Google Shape;940;p30"/>
          <p:cNvSpPr txBox="1"/>
          <p:nvPr>
            <p:ph idx="2" type="subTitle"/>
          </p:nvPr>
        </p:nvSpPr>
        <p:spPr>
          <a:xfrm>
            <a:off x="560571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30"/>
          <p:cNvSpPr txBox="1"/>
          <p:nvPr>
            <p:ph idx="3" type="title"/>
          </p:nvPr>
        </p:nvSpPr>
        <p:spPr>
          <a:xfrm>
            <a:off x="566706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2" name="Google Shape;942;p30"/>
          <p:cNvSpPr txBox="1"/>
          <p:nvPr>
            <p:ph idx="4" type="subTitle"/>
          </p:nvPr>
        </p:nvSpPr>
        <p:spPr>
          <a:xfrm>
            <a:off x="189038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0"/>
          <p:cNvSpPr txBox="1"/>
          <p:nvPr>
            <p:ph idx="5" type="title"/>
          </p:nvPr>
        </p:nvSpPr>
        <p:spPr>
          <a:xfrm>
            <a:off x="195173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4" name="Google Shape;944;p30"/>
          <p:cNvSpPr txBox="1"/>
          <p:nvPr>
            <p:ph idx="6" type="subTitle"/>
          </p:nvPr>
        </p:nvSpPr>
        <p:spPr>
          <a:xfrm>
            <a:off x="560571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0"/>
          <p:cNvSpPr txBox="1"/>
          <p:nvPr>
            <p:ph idx="7" type="title"/>
          </p:nvPr>
        </p:nvSpPr>
        <p:spPr>
          <a:xfrm>
            <a:off x="566706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30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" name="Google Shape;76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Google Shape;104;p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3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49" name="Google Shape;949;p3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3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3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3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3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3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3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7" name="Google Shape;977;p31"/>
          <p:cNvSpPr txBox="1"/>
          <p:nvPr>
            <p:ph idx="1" type="subTitle"/>
          </p:nvPr>
        </p:nvSpPr>
        <p:spPr>
          <a:xfrm>
            <a:off x="1642462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31"/>
          <p:cNvSpPr txBox="1"/>
          <p:nvPr>
            <p:ph type="title"/>
          </p:nvPr>
        </p:nvSpPr>
        <p:spPr>
          <a:xfrm>
            <a:off x="1589512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9" name="Google Shape;979;p31"/>
          <p:cNvSpPr txBox="1"/>
          <p:nvPr>
            <p:ph idx="2" type="subTitle"/>
          </p:nvPr>
        </p:nvSpPr>
        <p:spPr>
          <a:xfrm>
            <a:off x="4890554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1"/>
          <p:cNvSpPr txBox="1"/>
          <p:nvPr>
            <p:ph idx="3" type="title"/>
          </p:nvPr>
        </p:nvSpPr>
        <p:spPr>
          <a:xfrm>
            <a:off x="4837604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1"/>
          <p:cNvSpPr txBox="1"/>
          <p:nvPr>
            <p:ph idx="4" type="subTitle"/>
          </p:nvPr>
        </p:nvSpPr>
        <p:spPr>
          <a:xfrm>
            <a:off x="1642462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1"/>
          <p:cNvSpPr txBox="1"/>
          <p:nvPr>
            <p:ph idx="5" type="title"/>
          </p:nvPr>
        </p:nvSpPr>
        <p:spPr>
          <a:xfrm>
            <a:off x="1589512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31"/>
          <p:cNvSpPr txBox="1"/>
          <p:nvPr>
            <p:ph idx="6" type="subTitle"/>
          </p:nvPr>
        </p:nvSpPr>
        <p:spPr>
          <a:xfrm>
            <a:off x="4890554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1"/>
          <p:cNvSpPr txBox="1"/>
          <p:nvPr>
            <p:ph idx="7" type="title"/>
          </p:nvPr>
        </p:nvSpPr>
        <p:spPr>
          <a:xfrm>
            <a:off x="4837604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5" name="Google Shape;985;p31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2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88" name="Google Shape;988;p3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3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3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3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3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3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3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3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3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3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6" name="Google Shape;1016;p32"/>
          <p:cNvSpPr txBox="1"/>
          <p:nvPr>
            <p:ph idx="1" type="subTitle"/>
          </p:nvPr>
        </p:nvSpPr>
        <p:spPr>
          <a:xfrm>
            <a:off x="814731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2"/>
          <p:cNvSpPr txBox="1"/>
          <p:nvPr>
            <p:ph type="title"/>
          </p:nvPr>
        </p:nvSpPr>
        <p:spPr>
          <a:xfrm>
            <a:off x="724881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8" name="Google Shape;1018;p32"/>
          <p:cNvSpPr txBox="1"/>
          <p:nvPr>
            <p:ph idx="2" type="subTitle"/>
          </p:nvPr>
        </p:nvSpPr>
        <p:spPr>
          <a:xfrm>
            <a:off x="3443100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2"/>
          <p:cNvSpPr txBox="1"/>
          <p:nvPr>
            <p:ph idx="3" type="title"/>
          </p:nvPr>
        </p:nvSpPr>
        <p:spPr>
          <a:xfrm>
            <a:off x="3353250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Google Shape;1020;p32"/>
          <p:cNvSpPr txBox="1"/>
          <p:nvPr>
            <p:ph idx="4" type="subTitle"/>
          </p:nvPr>
        </p:nvSpPr>
        <p:spPr>
          <a:xfrm>
            <a:off x="6071469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32"/>
          <p:cNvSpPr txBox="1"/>
          <p:nvPr>
            <p:ph idx="5" type="title"/>
          </p:nvPr>
        </p:nvSpPr>
        <p:spPr>
          <a:xfrm>
            <a:off x="5981619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2" name="Google Shape;1022;p32"/>
          <p:cNvSpPr txBox="1"/>
          <p:nvPr>
            <p:ph idx="6" type="subTitle"/>
          </p:nvPr>
        </p:nvSpPr>
        <p:spPr>
          <a:xfrm>
            <a:off x="814731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32"/>
          <p:cNvSpPr txBox="1"/>
          <p:nvPr>
            <p:ph idx="7" type="title"/>
          </p:nvPr>
        </p:nvSpPr>
        <p:spPr>
          <a:xfrm>
            <a:off x="724881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4" name="Google Shape;1024;p32"/>
          <p:cNvSpPr txBox="1"/>
          <p:nvPr>
            <p:ph idx="8" type="subTitle"/>
          </p:nvPr>
        </p:nvSpPr>
        <p:spPr>
          <a:xfrm>
            <a:off x="3443100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2"/>
          <p:cNvSpPr txBox="1"/>
          <p:nvPr>
            <p:ph idx="9" type="title"/>
          </p:nvPr>
        </p:nvSpPr>
        <p:spPr>
          <a:xfrm>
            <a:off x="3353250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6" name="Google Shape;1026;p32"/>
          <p:cNvSpPr txBox="1"/>
          <p:nvPr>
            <p:ph idx="13" type="subTitle"/>
          </p:nvPr>
        </p:nvSpPr>
        <p:spPr>
          <a:xfrm>
            <a:off x="6071469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2"/>
          <p:cNvSpPr txBox="1"/>
          <p:nvPr>
            <p:ph idx="14" type="title"/>
          </p:nvPr>
        </p:nvSpPr>
        <p:spPr>
          <a:xfrm>
            <a:off x="5981619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32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3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31" name="Google Shape;1031;p3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3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3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3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3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9" name="Google Shape;1059;p3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62" name="Google Shape;1062;p3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3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3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3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3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3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3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3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3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3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3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3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3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3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0" name="Google Shape;1090;p3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93" name="Google Shape;1093;p3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3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3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3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3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3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3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3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3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3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3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3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3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3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3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3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3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3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3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3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1" name="Google Shape;1121;p3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3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24" name="Google Shape;1124;p3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3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3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3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3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3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3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3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3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3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3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3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3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3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3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3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3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3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3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3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2" name="Google Shape;1152;p3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55" name="Google Shape;1155;p3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3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3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3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3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3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3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3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3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3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3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3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3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3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3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3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3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3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3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3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3" name="Google Shape;1183;p3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2_1_1_1_1_1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3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86" name="Google Shape;1186;p3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3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3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3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3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3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3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3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3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3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3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3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3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4" name="Google Shape;1214;p38"/>
          <p:cNvGrpSpPr/>
          <p:nvPr/>
        </p:nvGrpSpPr>
        <p:grpSpPr>
          <a:xfrm>
            <a:off x="4597100" y="3143900"/>
            <a:ext cx="3829551" cy="1421618"/>
            <a:chOff x="717098" y="770484"/>
            <a:chExt cx="3682261" cy="1366940"/>
          </a:xfrm>
        </p:grpSpPr>
        <p:sp>
          <p:nvSpPr>
            <p:cNvPr id="1215" name="Google Shape;1215;p38"/>
            <p:cNvSpPr/>
            <p:nvPr/>
          </p:nvSpPr>
          <p:spPr>
            <a:xfrm>
              <a:off x="717459" y="1000724"/>
              <a:ext cx="3681900" cy="1136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717098" y="770484"/>
              <a:ext cx="3681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7" name="Google Shape;1217;p3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18" name="Google Shape;1218;p3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19" name="Google Shape;1219;p3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20" name="Google Shape;1220;p3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1" name="Google Shape;1221;p3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22" name="Google Shape;1222;p3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5" name="Google Shape;1225;p3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26" name="Google Shape;1226;p38"/>
          <p:cNvSpPr txBox="1"/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7" name="Google Shape;1227;p38"/>
          <p:cNvSpPr txBox="1"/>
          <p:nvPr>
            <p:ph idx="1" type="subTitle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38"/>
          <p:cNvSpPr txBox="1"/>
          <p:nvPr/>
        </p:nvSpPr>
        <p:spPr>
          <a:xfrm>
            <a:off x="4656900" y="3470650"/>
            <a:ext cx="36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3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31" name="Google Shape;1231;p3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3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3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3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3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3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3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3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3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3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3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3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3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3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3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3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3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3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3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210262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883112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2" type="subTitle"/>
          </p:nvPr>
        </p:nvSpPr>
        <p:spPr>
          <a:xfrm>
            <a:off x="5109538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3" type="title"/>
          </p:nvPr>
        </p:nvSpPr>
        <p:spPr>
          <a:xfrm>
            <a:off x="4782388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1" name="Google Shape;111;p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5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42" name="Google Shape;142;p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2" name="Google Shape;202;p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1340406" y="1244475"/>
            <a:ext cx="51579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5" name="Google Shape;205;p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9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932194" y="1604794"/>
            <a:ext cx="3324300" cy="22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700">
                <a:latin typeface="Overpass Mono"/>
                <a:ea typeface="Overpass Mono"/>
                <a:cs typeface="Overpass Mono"/>
                <a:sym typeface="Overpass Mono"/>
              </a:defRPr>
            </a:lvl1pPr>
          </a:lstStyle>
          <a:p/>
        </p:txBody>
      </p:sp>
      <p:grpSp>
        <p:nvGrpSpPr>
          <p:cNvPr id="268" name="Google Shape;268;p10"/>
          <p:cNvGrpSpPr/>
          <p:nvPr/>
        </p:nvGrpSpPr>
        <p:grpSpPr>
          <a:xfrm>
            <a:off x="-685941" y="-6843"/>
            <a:ext cx="5525713" cy="5150400"/>
            <a:chOff x="-685941" y="-6843"/>
            <a:chExt cx="5525713" cy="5150400"/>
          </a:xfrm>
        </p:grpSpPr>
        <p:cxnSp>
          <p:nvCxnSpPr>
            <p:cNvPr id="269" name="Google Shape;269;p10"/>
            <p:cNvCxnSpPr/>
            <p:nvPr/>
          </p:nvCxnSpPr>
          <p:spPr>
            <a:xfrm rot="10800000">
              <a:off x="-128" y="180250"/>
              <a:ext cx="483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0" name="Google Shape;270;p10"/>
            <p:cNvGrpSpPr/>
            <p:nvPr/>
          </p:nvGrpSpPr>
          <p:grpSpPr>
            <a:xfrm>
              <a:off x="-685941" y="-6843"/>
              <a:ext cx="5449513" cy="5150400"/>
              <a:chOff x="-685941" y="-6843"/>
              <a:chExt cx="5449513" cy="5150400"/>
            </a:xfrm>
          </p:grpSpPr>
          <p:cxnSp>
            <p:nvCxnSpPr>
              <p:cNvPr id="271" name="Google Shape;271;p10"/>
              <p:cNvCxnSpPr/>
              <p:nvPr/>
            </p:nvCxnSpPr>
            <p:spPr>
              <a:xfrm>
                <a:off x="285325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0"/>
              <p:cNvCxnSpPr/>
              <p:nvPr/>
            </p:nvCxnSpPr>
            <p:spPr>
              <a:xfrm>
                <a:off x="790471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0"/>
              <p:cNvCxnSpPr/>
              <p:nvPr/>
            </p:nvCxnSpPr>
            <p:spPr>
              <a:xfrm>
                <a:off x="1295616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0"/>
              <p:cNvCxnSpPr/>
              <p:nvPr/>
            </p:nvCxnSpPr>
            <p:spPr>
              <a:xfrm>
                <a:off x="1800762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0"/>
              <p:cNvCxnSpPr/>
              <p:nvPr/>
            </p:nvCxnSpPr>
            <p:spPr>
              <a:xfrm>
                <a:off x="2305907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0"/>
              <p:cNvCxnSpPr/>
              <p:nvPr/>
            </p:nvCxnSpPr>
            <p:spPr>
              <a:xfrm>
                <a:off x="2811053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0"/>
              <p:cNvCxnSpPr/>
              <p:nvPr/>
            </p:nvCxnSpPr>
            <p:spPr>
              <a:xfrm>
                <a:off x="3316199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0"/>
              <p:cNvCxnSpPr/>
              <p:nvPr/>
            </p:nvCxnSpPr>
            <p:spPr>
              <a:xfrm>
                <a:off x="3821344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0"/>
              <p:cNvCxnSpPr/>
              <p:nvPr/>
            </p:nvCxnSpPr>
            <p:spPr>
              <a:xfrm rot="10800000">
                <a:off x="-76328" y="69166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0"/>
              <p:cNvCxnSpPr/>
              <p:nvPr/>
            </p:nvCxnSpPr>
            <p:spPr>
              <a:xfrm rot="10800000">
                <a:off x="-152528" y="120308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0"/>
              <p:cNvCxnSpPr/>
              <p:nvPr/>
            </p:nvCxnSpPr>
            <p:spPr>
              <a:xfrm rot="10800000">
                <a:off x="-228728" y="171450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0"/>
              <p:cNvCxnSpPr/>
              <p:nvPr/>
            </p:nvCxnSpPr>
            <p:spPr>
              <a:xfrm rot="10800000">
                <a:off x="-304928" y="222592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 rot="10800000">
                <a:off x="-381128" y="273734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 rot="10800000">
                <a:off x="-457347" y="324876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 rot="10800000">
                <a:off x="-533547" y="376018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 rot="10800000">
                <a:off x="-609701" y="427160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0"/>
              <p:cNvCxnSpPr/>
              <p:nvPr/>
            </p:nvCxnSpPr>
            <p:spPr>
              <a:xfrm rot="10800000">
                <a:off x="-685941" y="4783025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40"/>
          <p:cNvGrpSpPr/>
          <p:nvPr/>
        </p:nvGrpSpPr>
        <p:grpSpPr>
          <a:xfrm>
            <a:off x="820258" y="757413"/>
            <a:ext cx="5128475" cy="3356250"/>
            <a:chOff x="717125" y="770497"/>
            <a:chExt cx="5128475" cy="3356250"/>
          </a:xfrm>
        </p:grpSpPr>
        <p:sp>
          <p:nvSpPr>
            <p:cNvPr id="1264" name="Google Shape;1264;p40"/>
            <p:cNvSpPr/>
            <p:nvPr/>
          </p:nvSpPr>
          <p:spPr>
            <a:xfrm>
              <a:off x="717700" y="1000747"/>
              <a:ext cx="5127900" cy="31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17125" y="770497"/>
              <a:ext cx="5127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67" name="Google Shape;1267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68" name="Google Shape;1268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69" name="Google Shape;1269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0" name="Google Shape;1270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71" name="Google Shape;1271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4" name="Google Shape;1274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75" name="Google Shape;1275;p40"/>
          <p:cNvGrpSpPr/>
          <p:nvPr/>
        </p:nvGrpSpPr>
        <p:grpSpPr>
          <a:xfrm>
            <a:off x="1033421" y="3845600"/>
            <a:ext cx="4423800" cy="692875"/>
            <a:chOff x="949425" y="3693200"/>
            <a:chExt cx="4423800" cy="692875"/>
          </a:xfrm>
        </p:grpSpPr>
        <p:grpSp>
          <p:nvGrpSpPr>
            <p:cNvPr id="1276" name="Google Shape;1276;p40"/>
            <p:cNvGrpSpPr/>
            <p:nvPr/>
          </p:nvGrpSpPr>
          <p:grpSpPr>
            <a:xfrm>
              <a:off x="949425" y="3693200"/>
              <a:ext cx="4423800" cy="228900"/>
              <a:chOff x="717138" y="770523"/>
              <a:chExt cx="4423800" cy="228900"/>
            </a:xfrm>
          </p:grpSpPr>
          <p:sp>
            <p:nvSpPr>
              <p:cNvPr id="1277" name="Google Shape;1277;p40"/>
              <p:cNvSpPr/>
              <p:nvPr/>
            </p:nvSpPr>
            <p:spPr>
              <a:xfrm>
                <a:off x="717138" y="770523"/>
                <a:ext cx="4423800" cy="228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8" name="Google Shape;1278;p40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279" name="Google Shape;1279;p40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280" name="Google Shape;1280;p40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281" name="Google Shape;1281;p40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2" name="Google Shape;1282;p40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283" name="Google Shape;1283;p40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0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85" name="Google Shape;1285;p40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286" name="Google Shape;1286;p40"/>
            <p:cNvSpPr/>
            <p:nvPr/>
          </p:nvSpPr>
          <p:spPr>
            <a:xfrm>
              <a:off x="949425" y="3925275"/>
              <a:ext cx="4423800" cy="460800"/>
            </a:xfrm>
            <a:prstGeom prst="rect">
              <a:avLst/>
            </a:prstGeom>
            <a:solidFill>
              <a:srgbClr val="1155CC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40"/>
          <p:cNvSpPr txBox="1"/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Análisis de Synergy Logistics</a:t>
            </a:r>
            <a:endParaRPr/>
          </a:p>
        </p:txBody>
      </p:sp>
      <p:sp>
        <p:nvSpPr>
          <p:cNvPr id="1288" name="Google Shape;1288;p40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 Alejandro Rodríguez Cortés</a:t>
            </a:r>
            <a:endParaRPr/>
          </a:p>
        </p:txBody>
      </p:sp>
      <p:grpSp>
        <p:nvGrpSpPr>
          <p:cNvPr id="1289" name="Google Shape;1289;p40"/>
          <p:cNvGrpSpPr/>
          <p:nvPr/>
        </p:nvGrpSpPr>
        <p:grpSpPr>
          <a:xfrm>
            <a:off x="5288608" y="1356388"/>
            <a:ext cx="3035134" cy="2896325"/>
            <a:chOff x="717125" y="770510"/>
            <a:chExt cx="3035134" cy="2896325"/>
          </a:xfrm>
        </p:grpSpPr>
        <p:sp>
          <p:nvSpPr>
            <p:cNvPr id="1290" name="Google Shape;1290;p40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2" name="Google Shape;1292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93" name="Google Shape;1293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94" name="Google Shape;1294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95" name="Google Shape;1295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7" name="Google Shape;1297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0" name="Google Shape;1300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01" name="Google Shape;1301;p40"/>
          <p:cNvGrpSpPr/>
          <p:nvPr/>
        </p:nvGrpSpPr>
        <p:grpSpPr>
          <a:xfrm>
            <a:off x="5547479" y="1780256"/>
            <a:ext cx="2517393" cy="2257187"/>
            <a:chOff x="6801850" y="3605680"/>
            <a:chExt cx="2654358" cy="2379994"/>
          </a:xfrm>
        </p:grpSpPr>
        <p:sp>
          <p:nvSpPr>
            <p:cNvPr id="1302" name="Google Shape;1302;p40"/>
            <p:cNvSpPr/>
            <p:nvPr/>
          </p:nvSpPr>
          <p:spPr>
            <a:xfrm>
              <a:off x="6989655" y="3605680"/>
              <a:ext cx="2466553" cy="2372581"/>
            </a:xfrm>
            <a:custGeom>
              <a:rect b="b" l="l" r="r" t="t"/>
              <a:pathLst>
                <a:path extrusionOk="0" h="54308" w="56459">
                  <a:moveTo>
                    <a:pt x="29295" y="0"/>
                  </a:moveTo>
                  <a:cubicBezTo>
                    <a:pt x="18300" y="0"/>
                    <a:pt x="8408" y="6620"/>
                    <a:pt x="4186" y="16778"/>
                  </a:cubicBezTo>
                  <a:cubicBezTo>
                    <a:pt x="1" y="26898"/>
                    <a:pt x="2321" y="38577"/>
                    <a:pt x="10082" y="46338"/>
                  </a:cubicBezTo>
                  <a:cubicBezTo>
                    <a:pt x="15278" y="51533"/>
                    <a:pt x="22229" y="54308"/>
                    <a:pt x="29304" y="54308"/>
                  </a:cubicBezTo>
                  <a:cubicBezTo>
                    <a:pt x="32798" y="54308"/>
                    <a:pt x="36323" y="53631"/>
                    <a:pt x="39681" y="52235"/>
                  </a:cubicBezTo>
                  <a:cubicBezTo>
                    <a:pt x="49839" y="48012"/>
                    <a:pt x="56458" y="38121"/>
                    <a:pt x="56458" y="27164"/>
                  </a:cubicBezTo>
                  <a:cubicBezTo>
                    <a:pt x="56458" y="12137"/>
                    <a:pt x="44284" y="0"/>
                    <a:pt x="292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7252250" y="4944426"/>
              <a:ext cx="653259" cy="504460"/>
            </a:xfrm>
            <a:custGeom>
              <a:rect b="b" l="l" r="r" t="t"/>
              <a:pathLst>
                <a:path extrusionOk="0" h="11547" w="14953">
                  <a:moveTo>
                    <a:pt x="5807" y="0"/>
                  </a:moveTo>
                  <a:cubicBezTo>
                    <a:pt x="5717" y="0"/>
                    <a:pt x="5631" y="19"/>
                    <a:pt x="5555" y="57"/>
                  </a:cubicBezTo>
                  <a:cubicBezTo>
                    <a:pt x="5498" y="38"/>
                    <a:pt x="5431" y="29"/>
                    <a:pt x="5365" y="29"/>
                  </a:cubicBezTo>
                  <a:cubicBezTo>
                    <a:pt x="5298" y="29"/>
                    <a:pt x="5232" y="38"/>
                    <a:pt x="5175" y="57"/>
                  </a:cubicBezTo>
                  <a:lnTo>
                    <a:pt x="952" y="1313"/>
                  </a:lnTo>
                  <a:cubicBezTo>
                    <a:pt x="343" y="1503"/>
                    <a:pt x="1" y="2150"/>
                    <a:pt x="191" y="2720"/>
                  </a:cubicBezTo>
                  <a:lnTo>
                    <a:pt x="229" y="2834"/>
                  </a:lnTo>
                  <a:lnTo>
                    <a:pt x="2588" y="11546"/>
                  </a:lnTo>
                  <a:lnTo>
                    <a:pt x="8713" y="10938"/>
                  </a:lnTo>
                  <a:lnTo>
                    <a:pt x="7648" y="5003"/>
                  </a:lnTo>
                  <a:lnTo>
                    <a:pt x="7648" y="5003"/>
                  </a:lnTo>
                  <a:cubicBezTo>
                    <a:pt x="8142" y="5459"/>
                    <a:pt x="8523" y="5764"/>
                    <a:pt x="8523" y="5764"/>
                  </a:cubicBezTo>
                  <a:lnTo>
                    <a:pt x="14800" y="6715"/>
                  </a:lnTo>
                  <a:lnTo>
                    <a:pt x="14952" y="5459"/>
                  </a:lnTo>
                  <a:lnTo>
                    <a:pt x="9968" y="3595"/>
                  </a:lnTo>
                  <a:cubicBezTo>
                    <a:pt x="9968" y="3595"/>
                    <a:pt x="7419" y="628"/>
                    <a:pt x="6088" y="57"/>
                  </a:cubicBezTo>
                  <a:cubicBezTo>
                    <a:pt x="5993" y="19"/>
                    <a:pt x="5898" y="0"/>
                    <a:pt x="58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7330360" y="4909478"/>
              <a:ext cx="88161" cy="90957"/>
            </a:xfrm>
            <a:custGeom>
              <a:rect b="b" l="l" r="r" t="t"/>
              <a:pathLst>
                <a:path extrusionOk="0" h="2082" w="2018">
                  <a:moveTo>
                    <a:pt x="1223" y="1"/>
                  </a:moveTo>
                  <a:cubicBezTo>
                    <a:pt x="1184" y="1"/>
                    <a:pt x="1144" y="7"/>
                    <a:pt x="1104" y="20"/>
                  </a:cubicBezTo>
                  <a:lnTo>
                    <a:pt x="343" y="248"/>
                  </a:lnTo>
                  <a:cubicBezTo>
                    <a:pt x="115" y="324"/>
                    <a:pt x="1" y="591"/>
                    <a:pt x="77" y="819"/>
                  </a:cubicBezTo>
                  <a:lnTo>
                    <a:pt x="343" y="1732"/>
                  </a:lnTo>
                  <a:cubicBezTo>
                    <a:pt x="410" y="1965"/>
                    <a:pt x="593" y="2082"/>
                    <a:pt x="816" y="2082"/>
                  </a:cubicBezTo>
                  <a:cubicBezTo>
                    <a:pt x="848" y="2082"/>
                    <a:pt x="881" y="2079"/>
                    <a:pt x="914" y="2075"/>
                  </a:cubicBezTo>
                  <a:lnTo>
                    <a:pt x="1637" y="1846"/>
                  </a:lnTo>
                  <a:cubicBezTo>
                    <a:pt x="1865" y="1770"/>
                    <a:pt x="2017" y="1504"/>
                    <a:pt x="1903" y="1276"/>
                  </a:cubicBezTo>
                  <a:lnTo>
                    <a:pt x="1637" y="363"/>
                  </a:lnTo>
                  <a:cubicBezTo>
                    <a:pt x="1574" y="143"/>
                    <a:pt x="1407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7237309" y="4770732"/>
              <a:ext cx="201137" cy="172915"/>
            </a:xfrm>
            <a:custGeom>
              <a:rect b="b" l="l" r="r" t="t"/>
              <a:pathLst>
                <a:path extrusionOk="0" h="3958" w="4604">
                  <a:moveTo>
                    <a:pt x="2663" y="0"/>
                  </a:moveTo>
                  <a:cubicBezTo>
                    <a:pt x="0" y="0"/>
                    <a:pt x="0" y="3957"/>
                    <a:pt x="2663" y="3957"/>
                  </a:cubicBezTo>
                  <a:cubicBezTo>
                    <a:pt x="3729" y="3957"/>
                    <a:pt x="4604" y="3843"/>
                    <a:pt x="4604" y="2778"/>
                  </a:cubicBezTo>
                  <a:cubicBezTo>
                    <a:pt x="4604" y="1674"/>
                    <a:pt x="3729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235824" y="4755180"/>
              <a:ext cx="287376" cy="185235"/>
            </a:xfrm>
            <a:custGeom>
              <a:rect b="b" l="l" r="r" t="t"/>
              <a:pathLst>
                <a:path extrusionOk="0" h="4240" w="6578">
                  <a:moveTo>
                    <a:pt x="2074" y="0"/>
                  </a:moveTo>
                  <a:cubicBezTo>
                    <a:pt x="1913" y="0"/>
                    <a:pt x="1799" y="5"/>
                    <a:pt x="1746" y="14"/>
                  </a:cubicBezTo>
                  <a:cubicBezTo>
                    <a:pt x="1328" y="90"/>
                    <a:pt x="339" y="1155"/>
                    <a:pt x="186" y="1916"/>
                  </a:cubicBezTo>
                  <a:cubicBezTo>
                    <a:pt x="1" y="2660"/>
                    <a:pt x="723" y="4239"/>
                    <a:pt x="1466" y="4239"/>
                  </a:cubicBezTo>
                  <a:cubicBezTo>
                    <a:pt x="1484" y="4239"/>
                    <a:pt x="1501" y="4239"/>
                    <a:pt x="1518" y="4237"/>
                  </a:cubicBezTo>
                  <a:cubicBezTo>
                    <a:pt x="2262" y="4125"/>
                    <a:pt x="2242" y="3323"/>
                    <a:pt x="1956" y="3323"/>
                  </a:cubicBezTo>
                  <a:cubicBezTo>
                    <a:pt x="1950" y="3323"/>
                    <a:pt x="1943" y="3323"/>
                    <a:pt x="1936" y="3324"/>
                  </a:cubicBezTo>
                  <a:cubicBezTo>
                    <a:pt x="1594" y="3324"/>
                    <a:pt x="1252" y="3096"/>
                    <a:pt x="1404" y="2715"/>
                  </a:cubicBezTo>
                  <a:cubicBezTo>
                    <a:pt x="1518" y="2449"/>
                    <a:pt x="1746" y="2297"/>
                    <a:pt x="2013" y="2297"/>
                  </a:cubicBezTo>
                  <a:cubicBezTo>
                    <a:pt x="2127" y="2259"/>
                    <a:pt x="1936" y="1612"/>
                    <a:pt x="1936" y="1612"/>
                  </a:cubicBezTo>
                  <a:lnTo>
                    <a:pt x="6578" y="204"/>
                  </a:lnTo>
                  <a:cubicBezTo>
                    <a:pt x="6578" y="204"/>
                    <a:pt x="3199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357227" y="4876451"/>
              <a:ext cx="144387" cy="143382"/>
            </a:xfrm>
            <a:custGeom>
              <a:rect b="b" l="l" r="r" t="t"/>
              <a:pathLst>
                <a:path extrusionOk="0" h="3282" w="3305">
                  <a:moveTo>
                    <a:pt x="1022" y="319"/>
                  </a:moveTo>
                  <a:cubicBezTo>
                    <a:pt x="1232" y="319"/>
                    <a:pt x="1438" y="449"/>
                    <a:pt x="1554" y="624"/>
                  </a:cubicBezTo>
                  <a:lnTo>
                    <a:pt x="413" y="966"/>
                  </a:lnTo>
                  <a:cubicBezTo>
                    <a:pt x="375" y="700"/>
                    <a:pt x="565" y="434"/>
                    <a:pt x="831" y="358"/>
                  </a:cubicBezTo>
                  <a:cubicBezTo>
                    <a:pt x="894" y="331"/>
                    <a:pt x="958" y="319"/>
                    <a:pt x="1022" y="319"/>
                  </a:cubicBezTo>
                  <a:close/>
                  <a:moveTo>
                    <a:pt x="1037" y="0"/>
                  </a:moveTo>
                  <a:cubicBezTo>
                    <a:pt x="520" y="0"/>
                    <a:pt x="0" y="425"/>
                    <a:pt x="71" y="1080"/>
                  </a:cubicBezTo>
                  <a:cubicBezTo>
                    <a:pt x="71" y="1080"/>
                    <a:pt x="322" y="3281"/>
                    <a:pt x="1454" y="3281"/>
                  </a:cubicBezTo>
                  <a:cubicBezTo>
                    <a:pt x="1567" y="3281"/>
                    <a:pt x="1689" y="3259"/>
                    <a:pt x="1821" y="3211"/>
                  </a:cubicBezTo>
                  <a:cubicBezTo>
                    <a:pt x="3304" y="2678"/>
                    <a:pt x="1859" y="548"/>
                    <a:pt x="1859" y="548"/>
                  </a:cubicBezTo>
                  <a:cubicBezTo>
                    <a:pt x="1683" y="167"/>
                    <a:pt x="1360" y="0"/>
                    <a:pt x="10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267234" y="5422216"/>
              <a:ext cx="370645" cy="523595"/>
            </a:xfrm>
            <a:custGeom>
              <a:rect b="b" l="l" r="r" t="t"/>
              <a:pathLst>
                <a:path extrusionOk="0" h="11985" w="8484">
                  <a:moveTo>
                    <a:pt x="8370" y="1"/>
                  </a:moveTo>
                  <a:cubicBezTo>
                    <a:pt x="8370" y="1"/>
                    <a:pt x="2245" y="457"/>
                    <a:pt x="2245" y="609"/>
                  </a:cubicBezTo>
                  <a:cubicBezTo>
                    <a:pt x="2245" y="1484"/>
                    <a:pt x="3120" y="6012"/>
                    <a:pt x="3120" y="6012"/>
                  </a:cubicBezTo>
                  <a:lnTo>
                    <a:pt x="0" y="10044"/>
                  </a:lnTo>
                  <a:lnTo>
                    <a:pt x="647" y="11110"/>
                  </a:lnTo>
                  <a:lnTo>
                    <a:pt x="5364" y="7001"/>
                  </a:lnTo>
                  <a:lnTo>
                    <a:pt x="5288" y="1827"/>
                  </a:lnTo>
                  <a:lnTo>
                    <a:pt x="6125" y="1827"/>
                  </a:lnTo>
                  <a:cubicBezTo>
                    <a:pt x="6430" y="5441"/>
                    <a:pt x="7305" y="11985"/>
                    <a:pt x="7305" y="11985"/>
                  </a:cubicBezTo>
                  <a:lnTo>
                    <a:pt x="8484" y="1198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586315" y="594408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" y="1"/>
                  </a:moveTo>
                  <a:lnTo>
                    <a:pt x="1" y="914"/>
                  </a:lnTo>
                  <a:lnTo>
                    <a:pt x="2397" y="914"/>
                  </a:lnTo>
                  <a:cubicBezTo>
                    <a:pt x="2550" y="914"/>
                    <a:pt x="2626" y="571"/>
                    <a:pt x="2473" y="495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233989" y="5860994"/>
              <a:ext cx="76497" cy="111709"/>
            </a:xfrm>
            <a:custGeom>
              <a:rect b="b" l="l" r="r" t="t"/>
              <a:pathLst>
                <a:path extrusionOk="0" h="2557" w="1751">
                  <a:moveTo>
                    <a:pt x="761" y="0"/>
                  </a:moveTo>
                  <a:lnTo>
                    <a:pt x="0" y="495"/>
                  </a:lnTo>
                  <a:lnTo>
                    <a:pt x="1332" y="2511"/>
                  </a:lnTo>
                  <a:cubicBezTo>
                    <a:pt x="1353" y="2543"/>
                    <a:pt x="1394" y="2557"/>
                    <a:pt x="1442" y="2557"/>
                  </a:cubicBezTo>
                  <a:cubicBezTo>
                    <a:pt x="1570" y="2557"/>
                    <a:pt x="1750" y="2459"/>
                    <a:pt x="1750" y="2321"/>
                  </a:cubicBezTo>
                  <a:lnTo>
                    <a:pt x="1408" y="9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7558050" y="5074871"/>
              <a:ext cx="51595" cy="139669"/>
            </a:xfrm>
            <a:custGeom>
              <a:rect b="b" l="l" r="r" t="t"/>
              <a:pathLst>
                <a:path extrusionOk="0" h="3197" w="1181">
                  <a:moveTo>
                    <a:pt x="77" y="1"/>
                  </a:moveTo>
                  <a:lnTo>
                    <a:pt x="1" y="39"/>
                  </a:lnTo>
                  <a:lnTo>
                    <a:pt x="1066" y="3196"/>
                  </a:lnTo>
                  <a:lnTo>
                    <a:pt x="1180" y="31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8696544" y="4680172"/>
              <a:ext cx="59852" cy="72303"/>
            </a:xfrm>
            <a:custGeom>
              <a:rect b="b" l="l" r="r" t="t"/>
              <a:pathLst>
                <a:path extrusionOk="0" h="1655" w="1370">
                  <a:moveTo>
                    <a:pt x="856" y="1"/>
                  </a:moveTo>
                  <a:cubicBezTo>
                    <a:pt x="626" y="1"/>
                    <a:pt x="341" y="210"/>
                    <a:pt x="190" y="285"/>
                  </a:cubicBezTo>
                  <a:cubicBezTo>
                    <a:pt x="0" y="399"/>
                    <a:pt x="76" y="1084"/>
                    <a:pt x="228" y="1351"/>
                  </a:cubicBezTo>
                  <a:lnTo>
                    <a:pt x="419" y="1655"/>
                  </a:lnTo>
                  <a:lnTo>
                    <a:pt x="1370" y="1122"/>
                  </a:lnTo>
                  <a:lnTo>
                    <a:pt x="1141" y="209"/>
                  </a:lnTo>
                  <a:cubicBezTo>
                    <a:pt x="1077" y="55"/>
                    <a:pt x="97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8914230" y="5370710"/>
              <a:ext cx="270994" cy="575102"/>
            </a:xfrm>
            <a:custGeom>
              <a:rect b="b" l="l" r="r" t="t"/>
              <a:pathLst>
                <a:path extrusionOk="0" h="13164" w="6203">
                  <a:moveTo>
                    <a:pt x="1" y="0"/>
                  </a:moveTo>
                  <a:lnTo>
                    <a:pt x="191" y="13164"/>
                  </a:lnTo>
                  <a:lnTo>
                    <a:pt x="1370" y="13164"/>
                  </a:lnTo>
                  <a:cubicBezTo>
                    <a:pt x="1370" y="13164"/>
                    <a:pt x="2245" y="6544"/>
                    <a:pt x="2588" y="2892"/>
                  </a:cubicBezTo>
                  <a:lnTo>
                    <a:pt x="3387" y="2892"/>
                  </a:lnTo>
                  <a:lnTo>
                    <a:pt x="3653" y="13164"/>
                  </a:lnTo>
                  <a:lnTo>
                    <a:pt x="4832" y="13164"/>
                  </a:lnTo>
                  <a:cubicBezTo>
                    <a:pt x="4832" y="13164"/>
                    <a:pt x="6202" y="2854"/>
                    <a:pt x="6164" y="837"/>
                  </a:cubicBezTo>
                  <a:cubicBezTo>
                    <a:pt x="6202" y="571"/>
                    <a:pt x="6202" y="267"/>
                    <a:pt x="62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8879325" y="4958537"/>
              <a:ext cx="344126" cy="412235"/>
            </a:xfrm>
            <a:custGeom>
              <a:rect b="b" l="l" r="r" t="t"/>
              <a:pathLst>
                <a:path extrusionOk="0" h="9436" w="7877">
                  <a:moveTo>
                    <a:pt x="1485" y="0"/>
                  </a:moveTo>
                  <a:cubicBezTo>
                    <a:pt x="648" y="0"/>
                    <a:pt x="1" y="571"/>
                    <a:pt x="39" y="1218"/>
                  </a:cubicBezTo>
                  <a:lnTo>
                    <a:pt x="800" y="9435"/>
                  </a:lnTo>
                  <a:lnTo>
                    <a:pt x="7001" y="9435"/>
                  </a:lnTo>
                  <a:lnTo>
                    <a:pt x="7800" y="1218"/>
                  </a:lnTo>
                  <a:cubicBezTo>
                    <a:pt x="7876" y="571"/>
                    <a:pt x="7229" y="0"/>
                    <a:pt x="63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9266599" y="4616566"/>
              <a:ext cx="54871" cy="66143"/>
            </a:xfrm>
            <a:custGeom>
              <a:rect b="b" l="l" r="r" t="t"/>
              <a:pathLst>
                <a:path extrusionOk="0" h="1514" w="1256">
                  <a:moveTo>
                    <a:pt x="385" y="1"/>
                  </a:moveTo>
                  <a:cubicBezTo>
                    <a:pt x="190" y="1"/>
                    <a:pt x="19" y="67"/>
                    <a:pt x="0" y="296"/>
                  </a:cubicBezTo>
                  <a:lnTo>
                    <a:pt x="0" y="1247"/>
                  </a:lnTo>
                  <a:lnTo>
                    <a:pt x="1065" y="1513"/>
                  </a:lnTo>
                  <a:lnTo>
                    <a:pt x="1180" y="1133"/>
                  </a:lnTo>
                  <a:cubicBezTo>
                    <a:pt x="1256" y="828"/>
                    <a:pt x="1142" y="182"/>
                    <a:pt x="913" y="105"/>
                  </a:cubicBezTo>
                  <a:cubicBezTo>
                    <a:pt x="799" y="67"/>
                    <a:pt x="580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8857745" y="5945744"/>
              <a:ext cx="116384" cy="39930"/>
            </a:xfrm>
            <a:custGeom>
              <a:rect b="b" l="l" r="r" t="t"/>
              <a:pathLst>
                <a:path extrusionOk="0" h="914" w="2664">
                  <a:moveTo>
                    <a:pt x="1446" y="1"/>
                  </a:moveTo>
                  <a:lnTo>
                    <a:pt x="153" y="495"/>
                  </a:lnTo>
                  <a:cubicBezTo>
                    <a:pt x="0" y="571"/>
                    <a:pt x="76" y="914"/>
                    <a:pt x="229" y="914"/>
                  </a:cubicBezTo>
                  <a:lnTo>
                    <a:pt x="2663" y="91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9012305" y="594574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446" y="1"/>
                  </a:moveTo>
                  <a:lnTo>
                    <a:pt x="115" y="495"/>
                  </a:lnTo>
                  <a:cubicBezTo>
                    <a:pt x="0" y="571"/>
                    <a:pt x="39" y="914"/>
                    <a:pt x="191" y="914"/>
                  </a:cubicBezTo>
                  <a:lnTo>
                    <a:pt x="2626" y="91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8708864" y="4668115"/>
              <a:ext cx="652516" cy="702670"/>
            </a:xfrm>
            <a:custGeom>
              <a:rect b="b" l="l" r="r" t="t"/>
              <a:pathLst>
                <a:path extrusionOk="0" h="16084" w="14936">
                  <a:moveTo>
                    <a:pt x="12887" y="1"/>
                  </a:moveTo>
                  <a:cubicBezTo>
                    <a:pt x="12785" y="1"/>
                    <a:pt x="12720" y="10"/>
                    <a:pt x="12729" y="29"/>
                  </a:cubicBezTo>
                  <a:lnTo>
                    <a:pt x="12425" y="4061"/>
                  </a:lnTo>
                  <a:cubicBezTo>
                    <a:pt x="12425" y="4061"/>
                    <a:pt x="10523" y="6534"/>
                    <a:pt x="10294" y="6648"/>
                  </a:cubicBezTo>
                  <a:lnTo>
                    <a:pt x="5349" y="6648"/>
                  </a:lnTo>
                  <a:cubicBezTo>
                    <a:pt x="5196" y="6648"/>
                    <a:pt x="5044" y="6648"/>
                    <a:pt x="4892" y="6686"/>
                  </a:cubicBezTo>
                  <a:cubicBezTo>
                    <a:pt x="3941" y="6192"/>
                    <a:pt x="2419" y="5317"/>
                    <a:pt x="2419" y="5317"/>
                  </a:cubicBezTo>
                  <a:lnTo>
                    <a:pt x="1126" y="1360"/>
                  </a:lnTo>
                  <a:cubicBezTo>
                    <a:pt x="1126" y="1348"/>
                    <a:pt x="1112" y="1342"/>
                    <a:pt x="1089" y="1342"/>
                  </a:cubicBezTo>
                  <a:cubicBezTo>
                    <a:pt x="894" y="1342"/>
                    <a:pt x="1" y="1727"/>
                    <a:pt x="137" y="1931"/>
                  </a:cubicBezTo>
                  <a:cubicBezTo>
                    <a:pt x="365" y="2349"/>
                    <a:pt x="137" y="5811"/>
                    <a:pt x="1354" y="7143"/>
                  </a:cubicBezTo>
                  <a:cubicBezTo>
                    <a:pt x="1811" y="7600"/>
                    <a:pt x="3180" y="8817"/>
                    <a:pt x="4093" y="9540"/>
                  </a:cubicBezTo>
                  <a:lnTo>
                    <a:pt x="4702" y="16083"/>
                  </a:lnTo>
                  <a:lnTo>
                    <a:pt x="10865" y="16083"/>
                  </a:lnTo>
                  <a:lnTo>
                    <a:pt x="11550" y="9083"/>
                  </a:lnTo>
                  <a:cubicBezTo>
                    <a:pt x="12463" y="8018"/>
                    <a:pt x="13338" y="6839"/>
                    <a:pt x="14099" y="5621"/>
                  </a:cubicBezTo>
                  <a:cubicBezTo>
                    <a:pt x="14936" y="4023"/>
                    <a:pt x="13718" y="752"/>
                    <a:pt x="13832" y="295"/>
                  </a:cubicBezTo>
                  <a:cubicBezTo>
                    <a:pt x="13890" y="93"/>
                    <a:pt x="13206" y="1"/>
                    <a:pt x="1288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9004004" y="4891960"/>
              <a:ext cx="91438" cy="103190"/>
            </a:xfrm>
            <a:custGeom>
              <a:rect b="b" l="l" r="r" t="t"/>
              <a:pathLst>
                <a:path extrusionOk="0" h="2362" w="2093">
                  <a:moveTo>
                    <a:pt x="1620" y="1"/>
                  </a:moveTo>
                  <a:cubicBezTo>
                    <a:pt x="1557" y="1"/>
                    <a:pt x="1497" y="3"/>
                    <a:pt x="1446" y="3"/>
                  </a:cubicBezTo>
                  <a:lnTo>
                    <a:pt x="647" y="3"/>
                  </a:lnTo>
                  <a:cubicBezTo>
                    <a:pt x="419" y="3"/>
                    <a:pt x="0" y="231"/>
                    <a:pt x="0" y="459"/>
                  </a:cubicBezTo>
                  <a:lnTo>
                    <a:pt x="0" y="1410"/>
                  </a:lnTo>
                  <a:cubicBezTo>
                    <a:pt x="0" y="1943"/>
                    <a:pt x="419" y="2361"/>
                    <a:pt x="951" y="2361"/>
                  </a:cubicBezTo>
                  <a:lnTo>
                    <a:pt x="989" y="2361"/>
                  </a:lnTo>
                  <a:cubicBezTo>
                    <a:pt x="2093" y="2361"/>
                    <a:pt x="2093" y="1639"/>
                    <a:pt x="2093" y="1448"/>
                  </a:cubicBezTo>
                  <a:lnTo>
                    <a:pt x="2093" y="231"/>
                  </a:lnTo>
                  <a:cubicBezTo>
                    <a:pt x="2093" y="24"/>
                    <a:pt x="1840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8960799" y="4744783"/>
              <a:ext cx="215991" cy="182657"/>
            </a:xfrm>
            <a:custGeom>
              <a:rect b="b" l="l" r="r" t="t"/>
              <a:pathLst>
                <a:path extrusionOk="0" h="4181" w="4944">
                  <a:moveTo>
                    <a:pt x="2103" y="1"/>
                  </a:moveTo>
                  <a:cubicBezTo>
                    <a:pt x="1896" y="1"/>
                    <a:pt x="1677" y="32"/>
                    <a:pt x="1446" y="100"/>
                  </a:cubicBezTo>
                  <a:cubicBezTo>
                    <a:pt x="381" y="404"/>
                    <a:pt x="0" y="2306"/>
                    <a:pt x="343" y="3372"/>
                  </a:cubicBezTo>
                  <a:cubicBezTo>
                    <a:pt x="517" y="3983"/>
                    <a:pt x="880" y="4181"/>
                    <a:pt x="1359" y="4181"/>
                  </a:cubicBezTo>
                  <a:cubicBezTo>
                    <a:pt x="1714" y="4181"/>
                    <a:pt x="2133" y="4072"/>
                    <a:pt x="2587" y="3942"/>
                  </a:cubicBezTo>
                  <a:cubicBezTo>
                    <a:pt x="4943" y="3249"/>
                    <a:pt x="4207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8914230" y="4722459"/>
              <a:ext cx="252688" cy="175449"/>
            </a:xfrm>
            <a:custGeom>
              <a:rect b="b" l="l" r="r" t="t"/>
              <a:pathLst>
                <a:path extrusionOk="0" h="4016" w="5784">
                  <a:moveTo>
                    <a:pt x="3347" y="1"/>
                  </a:moveTo>
                  <a:cubicBezTo>
                    <a:pt x="3334" y="1"/>
                    <a:pt x="3322" y="1"/>
                    <a:pt x="3311" y="2"/>
                  </a:cubicBezTo>
                  <a:cubicBezTo>
                    <a:pt x="2892" y="40"/>
                    <a:pt x="1" y="1600"/>
                    <a:pt x="1" y="1600"/>
                  </a:cubicBezTo>
                  <a:lnTo>
                    <a:pt x="3615" y="1600"/>
                  </a:lnTo>
                  <a:cubicBezTo>
                    <a:pt x="3615" y="1600"/>
                    <a:pt x="3615" y="2285"/>
                    <a:pt x="3729" y="2285"/>
                  </a:cubicBezTo>
                  <a:cubicBezTo>
                    <a:pt x="3788" y="2265"/>
                    <a:pt x="3852" y="2256"/>
                    <a:pt x="3918" y="2256"/>
                  </a:cubicBezTo>
                  <a:cubicBezTo>
                    <a:pt x="4107" y="2256"/>
                    <a:pt x="4311" y="2334"/>
                    <a:pt x="4452" y="2475"/>
                  </a:cubicBezTo>
                  <a:cubicBezTo>
                    <a:pt x="4718" y="2817"/>
                    <a:pt x="4414" y="3160"/>
                    <a:pt x="4110" y="3236"/>
                  </a:cubicBezTo>
                  <a:cubicBezTo>
                    <a:pt x="3796" y="3306"/>
                    <a:pt x="3962" y="4015"/>
                    <a:pt x="4578" y="4015"/>
                  </a:cubicBezTo>
                  <a:cubicBezTo>
                    <a:pt x="4634" y="4015"/>
                    <a:pt x="4693" y="4009"/>
                    <a:pt x="4756" y="3997"/>
                  </a:cubicBezTo>
                  <a:cubicBezTo>
                    <a:pt x="5517" y="3845"/>
                    <a:pt x="5784" y="2057"/>
                    <a:pt x="5403" y="1372"/>
                  </a:cubicBezTo>
                  <a:cubicBezTo>
                    <a:pt x="5032" y="704"/>
                    <a:pt x="383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6801850" y="3763560"/>
              <a:ext cx="2647725" cy="2154056"/>
            </a:xfrm>
            <a:custGeom>
              <a:rect b="b" l="l" r="r" t="t"/>
              <a:pathLst>
                <a:path extrusionOk="0" h="49306" w="60606">
                  <a:moveTo>
                    <a:pt x="60605" y="1"/>
                  </a:moveTo>
                  <a:lnTo>
                    <a:pt x="40518" y="5707"/>
                  </a:lnTo>
                  <a:lnTo>
                    <a:pt x="46795" y="11528"/>
                  </a:lnTo>
                  <a:lnTo>
                    <a:pt x="24729" y="34393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05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69"/>
                  </a:lnTo>
                  <a:lnTo>
                    <a:pt x="24882" y="41431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0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7246876" y="5013965"/>
              <a:ext cx="455442" cy="283095"/>
            </a:xfrm>
            <a:custGeom>
              <a:rect b="b" l="l" r="r" t="t"/>
              <a:pathLst>
                <a:path extrusionOk="0" h="6480" w="10425">
                  <a:moveTo>
                    <a:pt x="844" y="0"/>
                  </a:moveTo>
                  <a:cubicBezTo>
                    <a:pt x="815" y="0"/>
                    <a:pt x="787" y="4"/>
                    <a:pt x="761" y="12"/>
                  </a:cubicBezTo>
                  <a:cubicBezTo>
                    <a:pt x="0" y="240"/>
                    <a:pt x="228" y="1305"/>
                    <a:pt x="609" y="2561"/>
                  </a:cubicBezTo>
                  <a:cubicBezTo>
                    <a:pt x="989" y="3816"/>
                    <a:pt x="3386" y="6479"/>
                    <a:pt x="3386" y="6479"/>
                  </a:cubicBezTo>
                  <a:lnTo>
                    <a:pt x="10272" y="6061"/>
                  </a:lnTo>
                  <a:lnTo>
                    <a:pt x="10424" y="4805"/>
                  </a:lnTo>
                  <a:lnTo>
                    <a:pt x="4794" y="4121"/>
                  </a:lnTo>
                  <a:cubicBezTo>
                    <a:pt x="4794" y="4121"/>
                    <a:pt x="1820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7685612" y="5222022"/>
              <a:ext cx="74837" cy="58192"/>
            </a:xfrm>
            <a:custGeom>
              <a:rect b="b" l="l" r="r" t="t"/>
              <a:pathLst>
                <a:path extrusionOk="0" h="1332" w="1713">
                  <a:moveTo>
                    <a:pt x="191" y="0"/>
                  </a:moveTo>
                  <a:lnTo>
                    <a:pt x="1" y="1332"/>
                  </a:lnTo>
                  <a:cubicBezTo>
                    <a:pt x="1" y="1332"/>
                    <a:pt x="1485" y="1104"/>
                    <a:pt x="1637" y="761"/>
                  </a:cubicBezTo>
                  <a:cubicBezTo>
                    <a:pt x="1713" y="609"/>
                    <a:pt x="1675" y="381"/>
                    <a:pt x="1523" y="30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898755" y="5182906"/>
              <a:ext cx="74837" cy="54871"/>
            </a:xfrm>
            <a:custGeom>
              <a:rect b="b" l="l" r="r" t="t"/>
              <a:pathLst>
                <a:path extrusionOk="0" h="1256" w="1713">
                  <a:moveTo>
                    <a:pt x="115" y="0"/>
                  </a:moveTo>
                  <a:lnTo>
                    <a:pt x="1" y="1256"/>
                  </a:lnTo>
                  <a:cubicBezTo>
                    <a:pt x="1" y="1256"/>
                    <a:pt x="1447" y="1218"/>
                    <a:pt x="1637" y="875"/>
                  </a:cubicBezTo>
                  <a:cubicBezTo>
                    <a:pt x="1713" y="647"/>
                    <a:pt x="1637" y="419"/>
                    <a:pt x="1485" y="26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356965" y="4350258"/>
              <a:ext cx="187856" cy="162911"/>
            </a:xfrm>
            <a:custGeom>
              <a:rect b="b" l="l" r="r" t="t"/>
              <a:pathLst>
                <a:path extrusionOk="0" h="3729" w="4300">
                  <a:moveTo>
                    <a:pt x="0" y="0"/>
                  </a:moveTo>
                  <a:lnTo>
                    <a:pt x="0" y="3729"/>
                  </a:lnTo>
                  <a:lnTo>
                    <a:pt x="4299" y="3729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543110" y="4222259"/>
              <a:ext cx="187856" cy="290915"/>
            </a:xfrm>
            <a:custGeom>
              <a:rect b="b" l="l" r="r" t="t"/>
              <a:pathLst>
                <a:path extrusionOk="0" h="6659" w="4300">
                  <a:moveTo>
                    <a:pt x="0" y="1"/>
                  </a:moveTo>
                  <a:lnTo>
                    <a:pt x="0" y="6659"/>
                  </a:lnTo>
                  <a:lnTo>
                    <a:pt x="4299" y="6659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729255" y="4089324"/>
              <a:ext cx="187856" cy="423856"/>
            </a:xfrm>
            <a:custGeom>
              <a:rect b="b" l="l" r="r" t="t"/>
              <a:pathLst>
                <a:path extrusionOk="0" h="9702" w="4300">
                  <a:moveTo>
                    <a:pt x="0" y="0"/>
                  </a:moveTo>
                  <a:lnTo>
                    <a:pt x="0" y="9702"/>
                  </a:lnTo>
                  <a:lnTo>
                    <a:pt x="4299" y="970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915400" y="3958005"/>
              <a:ext cx="186196" cy="555181"/>
            </a:xfrm>
            <a:custGeom>
              <a:rect b="b" l="l" r="r" t="t"/>
              <a:pathLst>
                <a:path extrusionOk="0" h="12708" w="4262">
                  <a:moveTo>
                    <a:pt x="0" y="1"/>
                  </a:moveTo>
                  <a:lnTo>
                    <a:pt x="0" y="12708"/>
                  </a:lnTo>
                  <a:lnTo>
                    <a:pt x="4261" y="1270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8101544" y="3826729"/>
              <a:ext cx="186196" cy="686462"/>
            </a:xfrm>
            <a:custGeom>
              <a:rect b="b" l="l" r="r" t="t"/>
              <a:pathLst>
                <a:path extrusionOk="0" h="15713" w="4262">
                  <a:moveTo>
                    <a:pt x="0" y="0"/>
                  </a:moveTo>
                  <a:lnTo>
                    <a:pt x="0" y="15713"/>
                  </a:lnTo>
                  <a:lnTo>
                    <a:pt x="4261" y="15713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Google Shape;1973;p49"/>
          <p:cNvGrpSpPr/>
          <p:nvPr/>
        </p:nvGrpSpPr>
        <p:grpSpPr>
          <a:xfrm>
            <a:off x="4295896" y="2221575"/>
            <a:ext cx="3873676" cy="1642650"/>
            <a:chOff x="717136" y="770510"/>
            <a:chExt cx="3873676" cy="1642650"/>
          </a:xfrm>
        </p:grpSpPr>
        <p:sp>
          <p:nvSpPr>
            <p:cNvPr id="1974" name="Google Shape;1974;p49"/>
            <p:cNvSpPr/>
            <p:nvPr/>
          </p:nvSpPr>
          <p:spPr>
            <a:xfrm>
              <a:off x="717812" y="1000760"/>
              <a:ext cx="3873000" cy="1412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6" name="Google Shape;1976;p4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77" name="Google Shape;1977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79" name="Google Shape;1979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80" name="Google Shape;1980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81" name="Google Shape;1981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84" name="Google Shape;1984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85" name="Google Shape;1985;p49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endParaRPr/>
          </a:p>
        </p:txBody>
      </p:sp>
      <p:sp>
        <p:nvSpPr>
          <p:cNvPr id="1986" name="Google Shape;1986;p49"/>
          <p:cNvSpPr/>
          <p:nvPr/>
        </p:nvSpPr>
        <p:spPr>
          <a:xfrm>
            <a:off x="5130984" y="671925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7" name="Google Shape;1987;p49"/>
          <p:cNvSpPr txBox="1"/>
          <p:nvPr>
            <p:ph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988" name="Google Shape;1988;p49"/>
          <p:cNvGrpSpPr/>
          <p:nvPr/>
        </p:nvGrpSpPr>
        <p:grpSpPr>
          <a:xfrm>
            <a:off x="974428" y="808047"/>
            <a:ext cx="3054588" cy="3139906"/>
            <a:chOff x="717126" y="770507"/>
            <a:chExt cx="2817626" cy="2896325"/>
          </a:xfrm>
        </p:grpSpPr>
        <p:sp>
          <p:nvSpPr>
            <p:cNvPr id="1989" name="Google Shape;1989;p49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9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1" name="Google Shape;1991;p4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92" name="Google Shape;1992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93" name="Google Shape;1993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4" name="Google Shape;1994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95" name="Google Shape;1995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96" name="Google Shape;1996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99" name="Google Shape;1999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00" name="Google Shape;2000;p49"/>
          <p:cNvGrpSpPr/>
          <p:nvPr/>
        </p:nvGrpSpPr>
        <p:grpSpPr>
          <a:xfrm>
            <a:off x="1353036" y="1297235"/>
            <a:ext cx="2356105" cy="2377028"/>
            <a:chOff x="1327990" y="1406622"/>
            <a:chExt cx="2221693" cy="2241422"/>
          </a:xfrm>
        </p:grpSpPr>
        <p:sp>
          <p:nvSpPr>
            <p:cNvPr id="2001" name="Google Shape;2001;p49"/>
            <p:cNvSpPr/>
            <p:nvPr/>
          </p:nvSpPr>
          <p:spPr>
            <a:xfrm>
              <a:off x="2443027" y="3604791"/>
              <a:ext cx="127593" cy="43254"/>
            </a:xfrm>
            <a:custGeom>
              <a:rect b="b" l="l" r="r" t="t"/>
              <a:pathLst>
                <a:path extrusionOk="0" h="800" w="2360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9"/>
            <p:cNvSpPr/>
            <p:nvPr/>
          </p:nvSpPr>
          <p:spPr>
            <a:xfrm>
              <a:off x="2288780" y="3604791"/>
              <a:ext cx="127539" cy="43254"/>
            </a:xfrm>
            <a:custGeom>
              <a:rect b="b" l="l" r="r" t="t"/>
              <a:pathLst>
                <a:path extrusionOk="0" h="800" w="2359">
                  <a:moveTo>
                    <a:pt x="0" y="0"/>
                  </a:moveTo>
                  <a:lnTo>
                    <a:pt x="0" y="799"/>
                  </a:lnTo>
                  <a:lnTo>
                    <a:pt x="2169" y="799"/>
                  </a:lnTo>
                  <a:cubicBezTo>
                    <a:pt x="2321" y="799"/>
                    <a:pt x="2359" y="457"/>
                    <a:pt x="2207" y="419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9"/>
            <p:cNvSpPr/>
            <p:nvPr/>
          </p:nvSpPr>
          <p:spPr>
            <a:xfrm>
              <a:off x="1327990" y="1599968"/>
              <a:ext cx="1170399" cy="1766980"/>
            </a:xfrm>
            <a:custGeom>
              <a:rect b="b" l="l" r="r" t="t"/>
              <a:pathLst>
                <a:path extrusionOk="0" h="32681" w="21648">
                  <a:moveTo>
                    <a:pt x="0" y="1"/>
                  </a:moveTo>
                  <a:lnTo>
                    <a:pt x="0" y="32681"/>
                  </a:lnTo>
                  <a:lnTo>
                    <a:pt x="21647" y="32681"/>
                  </a:lnTo>
                  <a:lnTo>
                    <a:pt x="21647" y="4718"/>
                  </a:lnTo>
                  <a:lnTo>
                    <a:pt x="1712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2253529" y="1599968"/>
              <a:ext cx="244860" cy="255145"/>
            </a:xfrm>
            <a:custGeom>
              <a:rect b="b" l="l" r="r" t="t"/>
              <a:pathLst>
                <a:path extrusionOk="0" h="4719" w="4529">
                  <a:moveTo>
                    <a:pt x="1" y="1"/>
                  </a:moveTo>
                  <a:lnTo>
                    <a:pt x="1" y="4718"/>
                  </a:lnTo>
                  <a:lnTo>
                    <a:pt x="4528" y="47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774567" y="3133754"/>
              <a:ext cx="1688720" cy="160472"/>
            </a:xfrm>
            <a:custGeom>
              <a:rect b="b" l="l" r="r" t="t"/>
              <a:pathLst>
                <a:path extrusionOk="0" h="2968" w="31235">
                  <a:moveTo>
                    <a:pt x="3120" y="0"/>
                  </a:moveTo>
                  <a:lnTo>
                    <a:pt x="0" y="2968"/>
                  </a:lnTo>
                  <a:lnTo>
                    <a:pt x="31234" y="2968"/>
                  </a:lnTo>
                  <a:lnTo>
                    <a:pt x="2841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904107" y="2228665"/>
              <a:ext cx="1427532" cy="923635"/>
            </a:xfrm>
            <a:custGeom>
              <a:rect b="b" l="l" r="r" t="t"/>
              <a:pathLst>
                <a:path extrusionOk="0" h="17083" w="26404">
                  <a:moveTo>
                    <a:pt x="762" y="1"/>
                  </a:moveTo>
                  <a:cubicBezTo>
                    <a:pt x="343" y="1"/>
                    <a:pt x="1" y="343"/>
                    <a:pt x="1" y="762"/>
                  </a:cubicBezTo>
                  <a:lnTo>
                    <a:pt x="1" y="16322"/>
                  </a:lnTo>
                  <a:cubicBezTo>
                    <a:pt x="1" y="16740"/>
                    <a:pt x="343" y="17083"/>
                    <a:pt x="762" y="17083"/>
                  </a:cubicBezTo>
                  <a:lnTo>
                    <a:pt x="25643" y="17083"/>
                  </a:lnTo>
                  <a:cubicBezTo>
                    <a:pt x="26061" y="17083"/>
                    <a:pt x="26404" y="16740"/>
                    <a:pt x="26404" y="16360"/>
                  </a:cubicBezTo>
                  <a:lnTo>
                    <a:pt x="26404" y="762"/>
                  </a:lnTo>
                  <a:cubicBezTo>
                    <a:pt x="26404" y="343"/>
                    <a:pt x="26061" y="1"/>
                    <a:pt x="256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1961740" y="2292464"/>
              <a:ext cx="1310265" cy="822799"/>
            </a:xfrm>
            <a:custGeom>
              <a:rect b="b" l="l" r="r" t="t"/>
              <a:pathLst>
                <a:path extrusionOk="0" h="15218" w="24235">
                  <a:moveTo>
                    <a:pt x="647" y="0"/>
                  </a:moveTo>
                  <a:cubicBezTo>
                    <a:pt x="266" y="0"/>
                    <a:pt x="0" y="305"/>
                    <a:pt x="0" y="685"/>
                  </a:cubicBezTo>
                  <a:lnTo>
                    <a:pt x="0" y="14571"/>
                  </a:lnTo>
                  <a:cubicBezTo>
                    <a:pt x="0" y="14952"/>
                    <a:pt x="266" y="15218"/>
                    <a:pt x="647" y="15218"/>
                  </a:cubicBezTo>
                  <a:lnTo>
                    <a:pt x="23588" y="15218"/>
                  </a:lnTo>
                  <a:cubicBezTo>
                    <a:pt x="23968" y="15218"/>
                    <a:pt x="24234" y="14952"/>
                    <a:pt x="24234" y="14571"/>
                  </a:cubicBezTo>
                  <a:lnTo>
                    <a:pt x="24234" y="685"/>
                  </a:lnTo>
                  <a:cubicBezTo>
                    <a:pt x="24234" y="305"/>
                    <a:pt x="23968" y="0"/>
                    <a:pt x="235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2601383" y="2238991"/>
              <a:ext cx="30925" cy="30873"/>
            </a:xfrm>
            <a:custGeom>
              <a:rect b="b" l="l" r="r" t="t"/>
              <a:pathLst>
                <a:path extrusionOk="0" h="571" w="572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19"/>
                    <a:pt x="153" y="571"/>
                    <a:pt x="305" y="571"/>
                  </a:cubicBezTo>
                  <a:cubicBezTo>
                    <a:pt x="419" y="571"/>
                    <a:pt x="572" y="419"/>
                    <a:pt x="572" y="304"/>
                  </a:cubicBezTo>
                  <a:cubicBezTo>
                    <a:pt x="572" y="152"/>
                    <a:pt x="495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770404" y="3294173"/>
              <a:ext cx="1692883" cy="125545"/>
            </a:xfrm>
            <a:custGeom>
              <a:rect b="b" l="l" r="r" t="t"/>
              <a:pathLst>
                <a:path extrusionOk="0" h="2322" w="31312">
                  <a:moveTo>
                    <a:pt x="1" y="1"/>
                  </a:moveTo>
                  <a:lnTo>
                    <a:pt x="1" y="686"/>
                  </a:lnTo>
                  <a:cubicBezTo>
                    <a:pt x="1" y="1599"/>
                    <a:pt x="724" y="2321"/>
                    <a:pt x="1637" y="2321"/>
                  </a:cubicBezTo>
                  <a:lnTo>
                    <a:pt x="29675" y="2321"/>
                  </a:lnTo>
                  <a:cubicBezTo>
                    <a:pt x="30589" y="2321"/>
                    <a:pt x="31311" y="1599"/>
                    <a:pt x="31273" y="686"/>
                  </a:cubicBezTo>
                  <a:lnTo>
                    <a:pt x="312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2126260" y="3135809"/>
              <a:ext cx="199554" cy="30927"/>
            </a:xfrm>
            <a:custGeom>
              <a:rect b="b" l="l" r="r" t="t"/>
              <a:pathLst>
                <a:path extrusionOk="0" h="572" w="3691">
                  <a:moveTo>
                    <a:pt x="267" y="0"/>
                  </a:moveTo>
                  <a:cubicBezTo>
                    <a:pt x="77" y="0"/>
                    <a:pt x="1" y="153"/>
                    <a:pt x="1" y="305"/>
                  </a:cubicBezTo>
                  <a:cubicBezTo>
                    <a:pt x="1" y="457"/>
                    <a:pt x="153" y="571"/>
                    <a:pt x="267" y="571"/>
                  </a:cubicBezTo>
                  <a:lnTo>
                    <a:pt x="3425" y="571"/>
                  </a:lnTo>
                  <a:cubicBezTo>
                    <a:pt x="3577" y="571"/>
                    <a:pt x="3691" y="457"/>
                    <a:pt x="3691" y="305"/>
                  </a:cubicBezTo>
                  <a:cubicBezTo>
                    <a:pt x="3691" y="153"/>
                    <a:pt x="3577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2932531" y="3135809"/>
              <a:ext cx="203717" cy="30927"/>
            </a:xfrm>
            <a:custGeom>
              <a:rect b="b" l="l" r="r" t="t"/>
              <a:pathLst>
                <a:path extrusionOk="0" h="572" w="3768">
                  <a:moveTo>
                    <a:pt x="305" y="0"/>
                  </a:moveTo>
                  <a:cubicBezTo>
                    <a:pt x="115" y="0"/>
                    <a:pt x="1" y="153"/>
                    <a:pt x="1" y="305"/>
                  </a:cubicBezTo>
                  <a:cubicBezTo>
                    <a:pt x="1" y="495"/>
                    <a:pt x="153" y="571"/>
                    <a:pt x="305" y="571"/>
                  </a:cubicBezTo>
                  <a:lnTo>
                    <a:pt x="3501" y="571"/>
                  </a:lnTo>
                  <a:cubicBezTo>
                    <a:pt x="3615" y="571"/>
                    <a:pt x="3767" y="457"/>
                    <a:pt x="3767" y="305"/>
                  </a:cubicBezTo>
                  <a:cubicBezTo>
                    <a:pt x="3767" y="153"/>
                    <a:pt x="3615" y="0"/>
                    <a:pt x="34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2418319" y="3218100"/>
              <a:ext cx="399108" cy="51472"/>
            </a:xfrm>
            <a:custGeom>
              <a:rect b="b" l="l" r="r" t="t"/>
              <a:pathLst>
                <a:path extrusionOk="0" h="952" w="7382">
                  <a:moveTo>
                    <a:pt x="1066" y="0"/>
                  </a:moveTo>
                  <a:lnTo>
                    <a:pt x="1" y="951"/>
                  </a:lnTo>
                  <a:lnTo>
                    <a:pt x="7381" y="95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2572621" y="3183118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1"/>
                  </a:lnTo>
                  <a:lnTo>
                    <a:pt x="1788" y="191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1885617" y="3250973"/>
              <a:ext cx="106995" cy="10381"/>
            </a:xfrm>
            <a:custGeom>
              <a:rect b="b" l="l" r="r" t="t"/>
              <a:pathLst>
                <a:path extrusionOk="0" h="192" w="1979">
                  <a:moveTo>
                    <a:pt x="0" y="1"/>
                  </a:moveTo>
                  <a:lnTo>
                    <a:pt x="0" y="191"/>
                  </a:lnTo>
                  <a:lnTo>
                    <a:pt x="1979" y="191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9"/>
            <p:cNvSpPr/>
            <p:nvPr/>
          </p:nvSpPr>
          <p:spPr>
            <a:xfrm>
              <a:off x="1976122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9"/>
            <p:cNvSpPr/>
            <p:nvPr/>
          </p:nvSpPr>
          <p:spPr>
            <a:xfrm>
              <a:off x="1934978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1" y="0"/>
                  </a:moveTo>
                  <a:lnTo>
                    <a:pt x="1" y="190"/>
                  </a:lnTo>
                  <a:lnTo>
                    <a:pt x="1789" y="19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215918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2109824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2227037" y="3250973"/>
              <a:ext cx="104994" cy="10381"/>
            </a:xfrm>
            <a:custGeom>
              <a:rect b="b" l="l" r="r" t="t"/>
              <a:pathLst>
                <a:path extrusionOk="0" h="192" w="1942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233608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2290834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0"/>
                  </a:lnTo>
                  <a:lnTo>
                    <a:pt x="1750" y="19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2056354" y="3259245"/>
              <a:ext cx="104940" cy="10327"/>
            </a:xfrm>
            <a:custGeom>
              <a:rect b="b" l="l" r="r" t="t"/>
              <a:pathLst>
                <a:path extrusionOk="0" h="191" w="1941">
                  <a:moveTo>
                    <a:pt x="0" y="0"/>
                  </a:moveTo>
                  <a:lnTo>
                    <a:pt x="0" y="190"/>
                  </a:lnTo>
                  <a:lnTo>
                    <a:pt x="1940" y="190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3261679" y="3250973"/>
              <a:ext cx="104940" cy="10381"/>
            </a:xfrm>
            <a:custGeom>
              <a:rect b="b" l="l" r="r" t="t"/>
              <a:pathLst>
                <a:path extrusionOk="0" h="192" w="1941">
                  <a:moveTo>
                    <a:pt x="0" y="1"/>
                  </a:moveTo>
                  <a:lnTo>
                    <a:pt x="0" y="191"/>
                  </a:lnTo>
                  <a:lnTo>
                    <a:pt x="1940" y="19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3183501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3222590" y="3213991"/>
              <a:ext cx="96722" cy="10327"/>
            </a:xfrm>
            <a:custGeom>
              <a:rect b="b" l="l" r="r" t="t"/>
              <a:pathLst>
                <a:path extrusionOk="0" h="191" w="1789">
                  <a:moveTo>
                    <a:pt x="0" y="0"/>
                  </a:moveTo>
                  <a:lnTo>
                    <a:pt x="0" y="190"/>
                  </a:lnTo>
                  <a:lnTo>
                    <a:pt x="1788" y="190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3000437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1"/>
                  </a:lnTo>
                  <a:lnTo>
                    <a:pt x="1750" y="19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3049798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0" y="0"/>
                  </a:moveTo>
                  <a:lnTo>
                    <a:pt x="0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9"/>
            <p:cNvSpPr/>
            <p:nvPr/>
          </p:nvSpPr>
          <p:spPr>
            <a:xfrm>
              <a:off x="2922259" y="3250973"/>
              <a:ext cx="104940" cy="10381"/>
            </a:xfrm>
            <a:custGeom>
              <a:rect b="b" l="l" r="r" t="t"/>
              <a:pathLst>
                <a:path extrusionOk="0" h="192" w="1941">
                  <a:moveTo>
                    <a:pt x="1" y="1"/>
                  </a:moveTo>
                  <a:lnTo>
                    <a:pt x="1" y="191"/>
                  </a:lnTo>
                  <a:lnTo>
                    <a:pt x="1941" y="19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9"/>
            <p:cNvSpPr/>
            <p:nvPr/>
          </p:nvSpPr>
          <p:spPr>
            <a:xfrm>
              <a:off x="2823536" y="3183118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1" y="0"/>
                  </a:moveTo>
                  <a:lnTo>
                    <a:pt x="1" y="191"/>
                  </a:lnTo>
                  <a:lnTo>
                    <a:pt x="1751" y="19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2868789" y="3213991"/>
              <a:ext cx="94668" cy="10327"/>
            </a:xfrm>
            <a:custGeom>
              <a:rect b="b" l="l" r="r" t="t"/>
              <a:pathLst>
                <a:path extrusionOk="0" h="191" w="1751">
                  <a:moveTo>
                    <a:pt x="1" y="0"/>
                  </a:moveTo>
                  <a:lnTo>
                    <a:pt x="1" y="190"/>
                  </a:lnTo>
                  <a:lnTo>
                    <a:pt x="1751" y="190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3088887" y="3259245"/>
              <a:ext cx="106995" cy="10327"/>
            </a:xfrm>
            <a:custGeom>
              <a:rect b="b" l="l" r="r" t="t"/>
              <a:pathLst>
                <a:path extrusionOk="0" h="191" w="1979">
                  <a:moveTo>
                    <a:pt x="0" y="0"/>
                  </a:moveTo>
                  <a:lnTo>
                    <a:pt x="0" y="190"/>
                  </a:lnTo>
                  <a:lnTo>
                    <a:pt x="1979" y="19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2229092" y="3028864"/>
              <a:ext cx="271568" cy="578036"/>
            </a:xfrm>
            <a:custGeom>
              <a:rect b="b" l="l" r="r" t="t"/>
              <a:pathLst>
                <a:path extrusionOk="0" h="10691" w="5023">
                  <a:moveTo>
                    <a:pt x="39" y="0"/>
                  </a:moveTo>
                  <a:lnTo>
                    <a:pt x="39" y="723"/>
                  </a:lnTo>
                  <a:cubicBezTo>
                    <a:pt x="1" y="2321"/>
                    <a:pt x="1142" y="10690"/>
                    <a:pt x="1142" y="10690"/>
                  </a:cubicBezTo>
                  <a:lnTo>
                    <a:pt x="2093" y="10690"/>
                  </a:lnTo>
                  <a:lnTo>
                    <a:pt x="2284" y="2359"/>
                  </a:lnTo>
                  <a:lnTo>
                    <a:pt x="2930" y="2359"/>
                  </a:lnTo>
                  <a:cubicBezTo>
                    <a:pt x="3235" y="5326"/>
                    <a:pt x="3957" y="10690"/>
                    <a:pt x="3957" y="10690"/>
                  </a:cubicBezTo>
                  <a:lnTo>
                    <a:pt x="4909" y="10690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2321651" y="2420009"/>
              <a:ext cx="76178" cy="88454"/>
            </a:xfrm>
            <a:custGeom>
              <a:rect b="b" l="l" r="r" t="t"/>
              <a:pathLst>
                <a:path extrusionOk="0" h="1636" w="1409">
                  <a:moveTo>
                    <a:pt x="381" y="0"/>
                  </a:moveTo>
                  <a:cubicBezTo>
                    <a:pt x="153" y="38"/>
                    <a:pt x="1" y="228"/>
                    <a:pt x="1" y="419"/>
                  </a:cubicBezTo>
                  <a:lnTo>
                    <a:pt x="1" y="1217"/>
                  </a:lnTo>
                  <a:cubicBezTo>
                    <a:pt x="1" y="1446"/>
                    <a:pt x="191" y="1636"/>
                    <a:pt x="381" y="1636"/>
                  </a:cubicBezTo>
                  <a:lnTo>
                    <a:pt x="1028" y="1636"/>
                  </a:lnTo>
                  <a:cubicBezTo>
                    <a:pt x="1294" y="1636"/>
                    <a:pt x="1408" y="1446"/>
                    <a:pt x="1408" y="1217"/>
                  </a:cubicBezTo>
                  <a:lnTo>
                    <a:pt x="1408" y="419"/>
                  </a:lnTo>
                  <a:cubicBezTo>
                    <a:pt x="1408" y="190"/>
                    <a:pt x="1218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2262017" y="2276190"/>
              <a:ext cx="191336" cy="185127"/>
            </a:xfrm>
            <a:custGeom>
              <a:rect b="b" l="l" r="r" t="t"/>
              <a:pathLst>
                <a:path extrusionOk="0" h="3424" w="3539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9"/>
            <p:cNvSpPr/>
            <p:nvPr/>
          </p:nvSpPr>
          <p:spPr>
            <a:xfrm>
              <a:off x="2165349" y="2841682"/>
              <a:ext cx="413489" cy="536890"/>
            </a:xfrm>
            <a:custGeom>
              <a:rect b="b" l="l" r="r" t="t"/>
              <a:pathLst>
                <a:path extrusionOk="0" h="9930" w="7648">
                  <a:moveTo>
                    <a:pt x="1370" y="0"/>
                  </a:moveTo>
                  <a:cubicBezTo>
                    <a:pt x="647" y="419"/>
                    <a:pt x="229" y="1217"/>
                    <a:pt x="229" y="2016"/>
                  </a:cubicBezTo>
                  <a:cubicBezTo>
                    <a:pt x="0" y="4870"/>
                    <a:pt x="1789" y="9930"/>
                    <a:pt x="1789" y="9930"/>
                  </a:cubicBezTo>
                  <a:lnTo>
                    <a:pt x="6164" y="9930"/>
                  </a:lnTo>
                  <a:cubicBezTo>
                    <a:pt x="6164" y="9930"/>
                    <a:pt x="7647" y="3919"/>
                    <a:pt x="7305" y="2016"/>
                  </a:cubicBezTo>
                  <a:cubicBezTo>
                    <a:pt x="7229" y="1179"/>
                    <a:pt x="6734" y="419"/>
                    <a:pt x="60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9"/>
            <p:cNvSpPr/>
            <p:nvPr/>
          </p:nvSpPr>
          <p:spPr>
            <a:xfrm>
              <a:off x="2262017" y="2276190"/>
              <a:ext cx="191336" cy="185127"/>
            </a:xfrm>
            <a:custGeom>
              <a:rect b="b" l="l" r="r" t="t"/>
              <a:pathLst>
                <a:path extrusionOk="0" h="3424" w="3539">
                  <a:moveTo>
                    <a:pt x="1858" y="1"/>
                  </a:moveTo>
                  <a:cubicBezTo>
                    <a:pt x="1171" y="1"/>
                    <a:pt x="522" y="462"/>
                    <a:pt x="305" y="1176"/>
                  </a:cubicBezTo>
                  <a:cubicBezTo>
                    <a:pt x="1" y="2013"/>
                    <a:pt x="533" y="2926"/>
                    <a:pt x="1370" y="3231"/>
                  </a:cubicBezTo>
                  <a:cubicBezTo>
                    <a:pt x="1730" y="3340"/>
                    <a:pt x="2063" y="3424"/>
                    <a:pt x="2350" y="3424"/>
                  </a:cubicBezTo>
                  <a:cubicBezTo>
                    <a:pt x="2762" y="3424"/>
                    <a:pt x="3077" y="3252"/>
                    <a:pt x="3234" y="2736"/>
                  </a:cubicBezTo>
                  <a:cubicBezTo>
                    <a:pt x="3539" y="1823"/>
                    <a:pt x="3196" y="301"/>
                    <a:pt x="2321" y="73"/>
                  </a:cubicBezTo>
                  <a:cubicBezTo>
                    <a:pt x="2168" y="24"/>
                    <a:pt x="2012" y="1"/>
                    <a:pt x="18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2068681" y="2487864"/>
              <a:ext cx="573900" cy="355926"/>
            </a:xfrm>
            <a:custGeom>
              <a:rect b="b" l="l" r="r" t="t"/>
              <a:pathLst>
                <a:path extrusionOk="0" h="6583" w="10615">
                  <a:moveTo>
                    <a:pt x="7990" y="3424"/>
                  </a:moveTo>
                  <a:lnTo>
                    <a:pt x="8560" y="4223"/>
                  </a:lnTo>
                  <a:lnTo>
                    <a:pt x="7952" y="4299"/>
                  </a:lnTo>
                  <a:lnTo>
                    <a:pt x="7952" y="4299"/>
                  </a:lnTo>
                  <a:lnTo>
                    <a:pt x="7990" y="3424"/>
                  </a:lnTo>
                  <a:close/>
                  <a:moveTo>
                    <a:pt x="2816" y="3501"/>
                  </a:moveTo>
                  <a:lnTo>
                    <a:pt x="2892" y="4452"/>
                  </a:lnTo>
                  <a:lnTo>
                    <a:pt x="2245" y="4338"/>
                  </a:lnTo>
                  <a:lnTo>
                    <a:pt x="2816" y="3501"/>
                  </a:lnTo>
                  <a:close/>
                  <a:moveTo>
                    <a:pt x="3539" y="0"/>
                  </a:moveTo>
                  <a:cubicBezTo>
                    <a:pt x="3310" y="0"/>
                    <a:pt x="3044" y="77"/>
                    <a:pt x="2854" y="267"/>
                  </a:cubicBezTo>
                  <a:cubicBezTo>
                    <a:pt x="1484" y="1066"/>
                    <a:pt x="0" y="4870"/>
                    <a:pt x="0" y="5213"/>
                  </a:cubicBezTo>
                  <a:cubicBezTo>
                    <a:pt x="76" y="5517"/>
                    <a:pt x="343" y="5821"/>
                    <a:pt x="685" y="5821"/>
                  </a:cubicBezTo>
                  <a:lnTo>
                    <a:pt x="3044" y="5821"/>
                  </a:lnTo>
                  <a:lnTo>
                    <a:pt x="3158" y="6582"/>
                  </a:lnTo>
                  <a:lnTo>
                    <a:pt x="7799" y="6582"/>
                  </a:lnTo>
                  <a:lnTo>
                    <a:pt x="7876" y="5821"/>
                  </a:lnTo>
                  <a:lnTo>
                    <a:pt x="9968" y="5821"/>
                  </a:lnTo>
                  <a:cubicBezTo>
                    <a:pt x="10272" y="5821"/>
                    <a:pt x="10577" y="5517"/>
                    <a:pt x="10615" y="5213"/>
                  </a:cubicBezTo>
                  <a:cubicBezTo>
                    <a:pt x="10615" y="4870"/>
                    <a:pt x="9207" y="571"/>
                    <a:pt x="7761" y="153"/>
                  </a:cubicBezTo>
                  <a:cubicBezTo>
                    <a:pt x="7609" y="77"/>
                    <a:pt x="7419" y="0"/>
                    <a:pt x="72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2237364" y="2732628"/>
              <a:ext cx="76124" cy="67963"/>
            </a:xfrm>
            <a:custGeom>
              <a:rect b="b" l="l" r="r" t="t"/>
              <a:pathLst>
                <a:path extrusionOk="0" h="1257" w="1408">
                  <a:moveTo>
                    <a:pt x="419" y="1"/>
                  </a:moveTo>
                  <a:cubicBezTo>
                    <a:pt x="190" y="1"/>
                    <a:pt x="0" y="191"/>
                    <a:pt x="0" y="419"/>
                  </a:cubicBezTo>
                  <a:lnTo>
                    <a:pt x="0" y="914"/>
                  </a:lnTo>
                  <a:cubicBezTo>
                    <a:pt x="0" y="1104"/>
                    <a:pt x="114" y="1256"/>
                    <a:pt x="304" y="1256"/>
                  </a:cubicBezTo>
                  <a:lnTo>
                    <a:pt x="1408" y="1256"/>
                  </a:lnTo>
                  <a:lnTo>
                    <a:pt x="1408" y="1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1949359" y="2253860"/>
              <a:ext cx="380618" cy="341004"/>
            </a:xfrm>
            <a:custGeom>
              <a:rect b="b" l="l" r="r" t="t"/>
              <a:pathLst>
                <a:path extrusionOk="0" h="6307" w="7040">
                  <a:moveTo>
                    <a:pt x="4580" y="0"/>
                  </a:moveTo>
                  <a:cubicBezTo>
                    <a:pt x="3923" y="0"/>
                    <a:pt x="3205" y="176"/>
                    <a:pt x="2512" y="638"/>
                  </a:cubicBezTo>
                  <a:cubicBezTo>
                    <a:pt x="1" y="2312"/>
                    <a:pt x="2512" y="6307"/>
                    <a:pt x="2512" y="6307"/>
                  </a:cubicBezTo>
                  <a:cubicBezTo>
                    <a:pt x="3311" y="5203"/>
                    <a:pt x="4034" y="4024"/>
                    <a:pt x="4642" y="2769"/>
                  </a:cubicBezTo>
                  <a:cubicBezTo>
                    <a:pt x="5412" y="1198"/>
                    <a:pt x="6506" y="1048"/>
                    <a:pt x="6895" y="1048"/>
                  </a:cubicBezTo>
                  <a:cubicBezTo>
                    <a:pt x="6987" y="1048"/>
                    <a:pt x="7039" y="1057"/>
                    <a:pt x="7039" y="1057"/>
                  </a:cubicBezTo>
                  <a:cubicBezTo>
                    <a:pt x="6746" y="568"/>
                    <a:pt x="5761" y="0"/>
                    <a:pt x="45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1496619" y="1768658"/>
              <a:ext cx="127593" cy="113163"/>
            </a:xfrm>
            <a:custGeom>
              <a:rect b="b" l="l" r="r" t="t"/>
              <a:pathLst>
                <a:path extrusionOk="0" h="2093" w="2360">
                  <a:moveTo>
                    <a:pt x="1" y="0"/>
                  </a:moveTo>
                  <a:lnTo>
                    <a:pt x="1" y="2093"/>
                  </a:lnTo>
                  <a:lnTo>
                    <a:pt x="2359" y="2093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1624158" y="1682258"/>
              <a:ext cx="129648" cy="199563"/>
            </a:xfrm>
            <a:custGeom>
              <a:rect b="b" l="l" r="r" t="t"/>
              <a:pathLst>
                <a:path extrusionOk="0" h="3691" w="2398">
                  <a:moveTo>
                    <a:pt x="0" y="1"/>
                  </a:moveTo>
                  <a:lnTo>
                    <a:pt x="0" y="3691"/>
                  </a:lnTo>
                  <a:lnTo>
                    <a:pt x="2397" y="369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1755807" y="1589695"/>
              <a:ext cx="127539" cy="292127"/>
            </a:xfrm>
            <a:custGeom>
              <a:rect b="b" l="l" r="r" t="t"/>
              <a:pathLst>
                <a:path extrusionOk="0" h="5403" w="2359">
                  <a:moveTo>
                    <a:pt x="0" y="1"/>
                  </a:moveTo>
                  <a:lnTo>
                    <a:pt x="0" y="5403"/>
                  </a:lnTo>
                  <a:lnTo>
                    <a:pt x="2359" y="5403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1883292" y="1499186"/>
              <a:ext cx="129648" cy="382636"/>
            </a:xfrm>
            <a:custGeom>
              <a:rect b="b" l="l" r="r" t="t"/>
              <a:pathLst>
                <a:path extrusionOk="0" h="7077" w="2398">
                  <a:moveTo>
                    <a:pt x="1" y="1"/>
                  </a:moveTo>
                  <a:lnTo>
                    <a:pt x="1" y="7077"/>
                  </a:lnTo>
                  <a:lnTo>
                    <a:pt x="2398" y="7077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2012886" y="1406622"/>
              <a:ext cx="127593" cy="475199"/>
            </a:xfrm>
            <a:custGeom>
              <a:rect b="b" l="l" r="r" t="t"/>
              <a:pathLst>
                <a:path extrusionOk="0" h="8789" w="2360">
                  <a:moveTo>
                    <a:pt x="1" y="1"/>
                  </a:moveTo>
                  <a:lnTo>
                    <a:pt x="1" y="8789"/>
                  </a:lnTo>
                  <a:lnTo>
                    <a:pt x="2359" y="8789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2981947" y="2425578"/>
              <a:ext cx="257133" cy="231030"/>
            </a:xfrm>
            <a:custGeom>
              <a:rect b="b" l="l" r="r" t="t"/>
              <a:pathLst>
                <a:path extrusionOk="0" h="4273" w="4756">
                  <a:moveTo>
                    <a:pt x="4418" y="1"/>
                  </a:moveTo>
                  <a:cubicBezTo>
                    <a:pt x="2677" y="1"/>
                    <a:pt x="1037" y="826"/>
                    <a:pt x="0" y="2256"/>
                  </a:cubicBezTo>
                  <a:lnTo>
                    <a:pt x="2967" y="4272"/>
                  </a:lnTo>
                  <a:cubicBezTo>
                    <a:pt x="3324" y="3809"/>
                    <a:pt x="3847" y="3546"/>
                    <a:pt x="4350" y="3546"/>
                  </a:cubicBezTo>
                  <a:cubicBezTo>
                    <a:pt x="4384" y="3546"/>
                    <a:pt x="4418" y="3547"/>
                    <a:pt x="4451" y="3549"/>
                  </a:cubicBezTo>
                  <a:lnTo>
                    <a:pt x="4756" y="11"/>
                  </a:lnTo>
                  <a:cubicBezTo>
                    <a:pt x="4643" y="4"/>
                    <a:pt x="4530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2889388" y="2555719"/>
              <a:ext cx="565682" cy="448003"/>
            </a:xfrm>
            <a:custGeom>
              <a:rect b="b" l="l" r="r" t="t"/>
              <a:pathLst>
                <a:path extrusionOk="0" h="8286" w="10463">
                  <a:moveTo>
                    <a:pt x="1636" y="1"/>
                  </a:moveTo>
                  <a:lnTo>
                    <a:pt x="1636" y="1"/>
                  </a:lnTo>
                  <a:cubicBezTo>
                    <a:pt x="0" y="2474"/>
                    <a:pt x="723" y="5784"/>
                    <a:pt x="3196" y="7420"/>
                  </a:cubicBezTo>
                  <a:cubicBezTo>
                    <a:pt x="4082" y="8006"/>
                    <a:pt x="5087" y="8286"/>
                    <a:pt x="6086" y="8286"/>
                  </a:cubicBezTo>
                  <a:cubicBezTo>
                    <a:pt x="7747" y="8286"/>
                    <a:pt x="9393" y="7513"/>
                    <a:pt x="10462" y="6088"/>
                  </a:cubicBezTo>
                  <a:lnTo>
                    <a:pt x="7533" y="4148"/>
                  </a:lnTo>
                  <a:cubicBezTo>
                    <a:pt x="7158" y="4564"/>
                    <a:pt x="6647" y="4775"/>
                    <a:pt x="6136" y="4775"/>
                  </a:cubicBezTo>
                  <a:cubicBezTo>
                    <a:pt x="5713" y="4775"/>
                    <a:pt x="5290" y="4631"/>
                    <a:pt x="4946" y="4338"/>
                  </a:cubicBezTo>
                  <a:cubicBezTo>
                    <a:pt x="4261" y="3767"/>
                    <a:pt x="4071" y="2740"/>
                    <a:pt x="4565" y="1979"/>
                  </a:cubicBezTo>
                  <a:lnTo>
                    <a:pt x="163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3234917" y="2424119"/>
              <a:ext cx="314766" cy="452545"/>
            </a:xfrm>
            <a:custGeom>
              <a:rect b="b" l="l" r="r" t="t"/>
              <a:pathLst>
                <a:path extrusionOk="0" h="8370" w="5822">
                  <a:moveTo>
                    <a:pt x="267" y="0"/>
                  </a:moveTo>
                  <a:lnTo>
                    <a:pt x="0" y="3576"/>
                  </a:lnTo>
                  <a:cubicBezTo>
                    <a:pt x="990" y="3728"/>
                    <a:pt x="1636" y="4680"/>
                    <a:pt x="1522" y="5669"/>
                  </a:cubicBezTo>
                  <a:cubicBezTo>
                    <a:pt x="1446" y="5897"/>
                    <a:pt x="1370" y="6201"/>
                    <a:pt x="1218" y="6392"/>
                  </a:cubicBezTo>
                  <a:lnTo>
                    <a:pt x="4185" y="8370"/>
                  </a:lnTo>
                  <a:cubicBezTo>
                    <a:pt x="5821" y="5897"/>
                    <a:pt x="5174" y="2587"/>
                    <a:pt x="2702" y="913"/>
                  </a:cubicBezTo>
                  <a:cubicBezTo>
                    <a:pt x="1979" y="419"/>
                    <a:pt x="1142" y="114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2229092" y="2230719"/>
              <a:ext cx="230425" cy="213242"/>
            </a:xfrm>
            <a:custGeom>
              <a:rect b="b" l="l" r="r" t="t"/>
              <a:pathLst>
                <a:path extrusionOk="0" h="3944" w="4262">
                  <a:moveTo>
                    <a:pt x="3044" y="1"/>
                  </a:moveTo>
                  <a:cubicBezTo>
                    <a:pt x="2892" y="1"/>
                    <a:pt x="1294" y="191"/>
                    <a:pt x="1142" y="191"/>
                  </a:cubicBezTo>
                  <a:cubicBezTo>
                    <a:pt x="990" y="191"/>
                    <a:pt x="1" y="1789"/>
                    <a:pt x="39" y="3044"/>
                  </a:cubicBezTo>
                  <a:cubicBezTo>
                    <a:pt x="57" y="3675"/>
                    <a:pt x="293" y="3944"/>
                    <a:pt x="560" y="3944"/>
                  </a:cubicBezTo>
                  <a:cubicBezTo>
                    <a:pt x="841" y="3944"/>
                    <a:pt x="1158" y="3646"/>
                    <a:pt x="1294" y="3159"/>
                  </a:cubicBezTo>
                  <a:cubicBezTo>
                    <a:pt x="1294" y="3006"/>
                    <a:pt x="800" y="2588"/>
                    <a:pt x="1142" y="2246"/>
                  </a:cubicBezTo>
                  <a:cubicBezTo>
                    <a:pt x="1221" y="2167"/>
                    <a:pt x="1292" y="2136"/>
                    <a:pt x="1354" y="2136"/>
                  </a:cubicBezTo>
                  <a:cubicBezTo>
                    <a:pt x="1562" y="2136"/>
                    <a:pt x="1675" y="2474"/>
                    <a:pt x="1675" y="2474"/>
                  </a:cubicBezTo>
                  <a:lnTo>
                    <a:pt x="4186" y="2284"/>
                  </a:lnTo>
                  <a:cubicBezTo>
                    <a:pt x="4186" y="2284"/>
                    <a:pt x="4262" y="1485"/>
                    <a:pt x="4148" y="1485"/>
                  </a:cubicBezTo>
                  <a:cubicBezTo>
                    <a:pt x="3995" y="1485"/>
                    <a:pt x="3197" y="1"/>
                    <a:pt x="30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oogle Shape;2053;p50"/>
          <p:cNvGrpSpPr/>
          <p:nvPr/>
        </p:nvGrpSpPr>
        <p:grpSpPr>
          <a:xfrm>
            <a:off x="870539" y="1272700"/>
            <a:ext cx="4815011" cy="3100350"/>
            <a:chOff x="717113" y="770500"/>
            <a:chExt cx="4815011" cy="3100350"/>
          </a:xfrm>
        </p:grpSpPr>
        <p:sp>
          <p:nvSpPr>
            <p:cNvPr id="2054" name="Google Shape;2054;p50"/>
            <p:cNvSpPr/>
            <p:nvPr/>
          </p:nvSpPr>
          <p:spPr>
            <a:xfrm>
              <a:off x="717723" y="1000750"/>
              <a:ext cx="4814400" cy="2870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717113" y="770500"/>
              <a:ext cx="4814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6" name="Google Shape;2056;p5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057" name="Google Shape;2057;p5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59" name="Google Shape;2059;p5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60" name="Google Shape;2060;p5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61" name="Google Shape;2061;p5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5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5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64" name="Google Shape;2064;p5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65" name="Google Shape;2065;p50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Durante las pruebas realizadas se puede observar que: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200">
                <a:solidFill>
                  <a:schemeClr val="dk2"/>
                </a:solidFill>
              </a:rPr>
              <a:t>A través del mar se realizan la mayor cantidad de transacciones, mismas que generan las mayores ganancias.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200">
                <a:solidFill>
                  <a:schemeClr val="dk2"/>
                </a:solidFill>
              </a:rPr>
              <a:t>China, USA, Japón, Corea del Sur y Alemania son los países que generan mayores ingresos, siendo que el desempeño de los demás países varía significativamente.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200">
                <a:solidFill>
                  <a:schemeClr val="dk2"/>
                </a:solidFill>
              </a:rPr>
              <a:t>China, USA, Japón, Alemania y Corea del Sur, son los países que cuentan con la mayor cantidad de operaciones.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66" name="Google Shape;2066;p50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Análisis de resultados</a:t>
            </a:r>
            <a:endParaRPr/>
          </a:p>
        </p:txBody>
      </p:sp>
      <p:grpSp>
        <p:nvGrpSpPr>
          <p:cNvPr id="2067" name="Google Shape;2067;p50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068" name="Google Shape;2068;p50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9" name="Google Shape;2069;p50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070" name="Google Shape;2070;p5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71" name="Google Shape;2071;p5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72" name="Google Shape;2072;p5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3" name="Google Shape;2073;p5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74" name="Google Shape;2074;p5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5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5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77" name="Google Shape;2077;p5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78" name="Google Shape;2078;p50"/>
          <p:cNvGrpSpPr/>
          <p:nvPr/>
        </p:nvGrpSpPr>
        <p:grpSpPr>
          <a:xfrm>
            <a:off x="5608235" y="1699750"/>
            <a:ext cx="2817626" cy="2896325"/>
            <a:chOff x="717126" y="770507"/>
            <a:chExt cx="2817626" cy="2896325"/>
          </a:xfrm>
        </p:grpSpPr>
        <p:sp>
          <p:nvSpPr>
            <p:cNvPr id="2079" name="Google Shape;2079;p50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0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1" name="Google Shape;2081;p5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082" name="Google Shape;2082;p5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083" name="Google Shape;2083;p5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84" name="Google Shape;2084;p5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85" name="Google Shape;2085;p5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86" name="Google Shape;2086;p5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5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89" name="Google Shape;2089;p5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90" name="Google Shape;2090;p50"/>
          <p:cNvGrpSpPr/>
          <p:nvPr/>
        </p:nvGrpSpPr>
        <p:grpSpPr>
          <a:xfrm>
            <a:off x="5644208" y="2269810"/>
            <a:ext cx="2745658" cy="1756215"/>
            <a:chOff x="3103700" y="2808824"/>
            <a:chExt cx="3105597" cy="1881726"/>
          </a:xfrm>
        </p:grpSpPr>
        <p:sp>
          <p:nvSpPr>
            <p:cNvPr id="2091" name="Google Shape;2091;p50"/>
            <p:cNvSpPr/>
            <p:nvPr/>
          </p:nvSpPr>
          <p:spPr>
            <a:xfrm>
              <a:off x="3136598" y="2808824"/>
              <a:ext cx="2901217" cy="1611610"/>
            </a:xfrm>
            <a:custGeom>
              <a:rect b="b" l="l" r="r" t="t"/>
              <a:pathLst>
                <a:path extrusionOk="0" h="35420" w="63763">
                  <a:moveTo>
                    <a:pt x="1" y="0"/>
                  </a:moveTo>
                  <a:lnTo>
                    <a:pt x="1" y="35419"/>
                  </a:lnTo>
                  <a:lnTo>
                    <a:pt x="63763" y="35419"/>
                  </a:lnTo>
                  <a:lnTo>
                    <a:pt x="63763" y="5403"/>
                  </a:lnTo>
                  <a:lnTo>
                    <a:pt x="5870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5798978" y="2810553"/>
              <a:ext cx="238921" cy="244108"/>
            </a:xfrm>
            <a:custGeom>
              <a:rect b="b" l="l" r="r" t="t"/>
              <a:pathLst>
                <a:path extrusionOk="0" h="5365" w="5251">
                  <a:moveTo>
                    <a:pt x="1" y="0"/>
                  </a:moveTo>
                  <a:lnTo>
                    <a:pt x="1" y="5365"/>
                  </a:lnTo>
                  <a:lnTo>
                    <a:pt x="5251" y="5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4817466" y="2897097"/>
              <a:ext cx="879378" cy="27755"/>
            </a:xfrm>
            <a:custGeom>
              <a:rect b="b" l="l" r="r" t="t"/>
              <a:pathLst>
                <a:path extrusionOk="0" h="610" w="19327">
                  <a:moveTo>
                    <a:pt x="1" y="1"/>
                  </a:moveTo>
                  <a:lnTo>
                    <a:pt x="1" y="609"/>
                  </a:lnTo>
                  <a:lnTo>
                    <a:pt x="19327" y="609"/>
                  </a:lnTo>
                  <a:lnTo>
                    <a:pt x="1932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0"/>
            <p:cNvSpPr/>
            <p:nvPr/>
          </p:nvSpPr>
          <p:spPr>
            <a:xfrm>
              <a:off x="4817466" y="4011937"/>
              <a:ext cx="1130402" cy="13878"/>
            </a:xfrm>
            <a:custGeom>
              <a:rect b="b" l="l" r="r" t="t"/>
              <a:pathLst>
                <a:path extrusionOk="0" h="305" w="24844">
                  <a:moveTo>
                    <a:pt x="1" y="0"/>
                  </a:moveTo>
                  <a:lnTo>
                    <a:pt x="1" y="304"/>
                  </a:lnTo>
                  <a:lnTo>
                    <a:pt x="24843" y="304"/>
                  </a:lnTo>
                  <a:lnTo>
                    <a:pt x="248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4817466" y="4055209"/>
              <a:ext cx="1130402" cy="13878"/>
            </a:xfrm>
            <a:custGeom>
              <a:rect b="b" l="l" r="r" t="t"/>
              <a:pathLst>
                <a:path extrusionOk="0" h="305" w="24844">
                  <a:moveTo>
                    <a:pt x="1" y="0"/>
                  </a:moveTo>
                  <a:lnTo>
                    <a:pt x="1" y="304"/>
                  </a:lnTo>
                  <a:lnTo>
                    <a:pt x="24843" y="304"/>
                  </a:lnTo>
                  <a:lnTo>
                    <a:pt x="248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4817466" y="4098482"/>
              <a:ext cx="929611" cy="13878"/>
            </a:xfrm>
            <a:custGeom>
              <a:rect b="b" l="l" r="r" t="t"/>
              <a:pathLst>
                <a:path extrusionOk="0" h="305" w="20431">
                  <a:moveTo>
                    <a:pt x="1" y="0"/>
                  </a:moveTo>
                  <a:lnTo>
                    <a:pt x="1" y="305"/>
                  </a:lnTo>
                  <a:lnTo>
                    <a:pt x="20430" y="305"/>
                  </a:lnTo>
                  <a:lnTo>
                    <a:pt x="2043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4817466" y="4197130"/>
              <a:ext cx="1130402" cy="15652"/>
            </a:xfrm>
            <a:custGeom>
              <a:rect b="b" l="l" r="r" t="t"/>
              <a:pathLst>
                <a:path extrusionOk="0" h="344" w="24844">
                  <a:moveTo>
                    <a:pt x="1" y="1"/>
                  </a:moveTo>
                  <a:lnTo>
                    <a:pt x="1" y="343"/>
                  </a:lnTo>
                  <a:lnTo>
                    <a:pt x="24843" y="343"/>
                  </a:lnTo>
                  <a:lnTo>
                    <a:pt x="248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>
              <a:off x="4817466" y="4238673"/>
              <a:ext cx="415506" cy="15652"/>
            </a:xfrm>
            <a:custGeom>
              <a:rect b="b" l="l" r="r" t="t"/>
              <a:pathLst>
                <a:path extrusionOk="0" h="344" w="9132">
                  <a:moveTo>
                    <a:pt x="1" y="1"/>
                  </a:moveTo>
                  <a:lnTo>
                    <a:pt x="1" y="343"/>
                  </a:lnTo>
                  <a:lnTo>
                    <a:pt x="9131" y="343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5651826" y="3111775"/>
              <a:ext cx="294339" cy="12149"/>
            </a:xfrm>
            <a:custGeom>
              <a:rect b="b" l="l" r="r" t="t"/>
              <a:pathLst>
                <a:path extrusionOk="0" h="267" w="6469">
                  <a:moveTo>
                    <a:pt x="1" y="0"/>
                  </a:moveTo>
                  <a:lnTo>
                    <a:pt x="1" y="266"/>
                  </a:lnTo>
                  <a:lnTo>
                    <a:pt x="6468" y="266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5651826" y="3163692"/>
              <a:ext cx="294339" cy="12149"/>
            </a:xfrm>
            <a:custGeom>
              <a:rect b="b" l="l" r="r" t="t"/>
              <a:pathLst>
                <a:path extrusionOk="0" h="267" w="6469">
                  <a:moveTo>
                    <a:pt x="1" y="0"/>
                  </a:moveTo>
                  <a:lnTo>
                    <a:pt x="1" y="267"/>
                  </a:lnTo>
                  <a:lnTo>
                    <a:pt x="6468" y="267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5651826" y="3215610"/>
              <a:ext cx="294339" cy="12194"/>
            </a:xfrm>
            <a:custGeom>
              <a:rect b="b" l="l" r="r" t="t"/>
              <a:pathLst>
                <a:path extrusionOk="0" h="268" w="6469">
                  <a:moveTo>
                    <a:pt x="1" y="1"/>
                  </a:moveTo>
                  <a:lnTo>
                    <a:pt x="1" y="267"/>
                  </a:lnTo>
                  <a:lnTo>
                    <a:pt x="6468" y="267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0"/>
            <p:cNvSpPr/>
            <p:nvPr/>
          </p:nvSpPr>
          <p:spPr>
            <a:xfrm>
              <a:off x="5651826" y="3264069"/>
              <a:ext cx="294339" cy="15652"/>
            </a:xfrm>
            <a:custGeom>
              <a:rect b="b" l="l" r="r" t="t"/>
              <a:pathLst>
                <a:path extrusionOk="0" h="344" w="6469">
                  <a:moveTo>
                    <a:pt x="1" y="1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0"/>
            <p:cNvSpPr/>
            <p:nvPr/>
          </p:nvSpPr>
          <p:spPr>
            <a:xfrm>
              <a:off x="5651826" y="3317762"/>
              <a:ext cx="187005" cy="13878"/>
            </a:xfrm>
            <a:custGeom>
              <a:rect b="b" l="l" r="r" t="t"/>
              <a:pathLst>
                <a:path extrusionOk="0" h="305" w="4110">
                  <a:moveTo>
                    <a:pt x="1" y="0"/>
                  </a:moveTo>
                  <a:lnTo>
                    <a:pt x="1" y="305"/>
                  </a:lnTo>
                  <a:lnTo>
                    <a:pt x="4110" y="305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5651826" y="3589544"/>
              <a:ext cx="294339" cy="15607"/>
            </a:xfrm>
            <a:custGeom>
              <a:rect b="b" l="l" r="r" t="t"/>
              <a:pathLst>
                <a:path extrusionOk="0" h="343" w="6469">
                  <a:moveTo>
                    <a:pt x="1" y="0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5651826" y="3641461"/>
              <a:ext cx="294339" cy="15607"/>
            </a:xfrm>
            <a:custGeom>
              <a:rect b="b" l="l" r="r" t="t"/>
              <a:pathLst>
                <a:path extrusionOk="0" h="343" w="6469">
                  <a:moveTo>
                    <a:pt x="1" y="1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5651826" y="3693379"/>
              <a:ext cx="294339" cy="15652"/>
            </a:xfrm>
            <a:custGeom>
              <a:rect b="b" l="l" r="r" t="t"/>
              <a:pathLst>
                <a:path extrusionOk="0" h="344" w="6469">
                  <a:moveTo>
                    <a:pt x="1" y="1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0"/>
            <p:cNvSpPr/>
            <p:nvPr/>
          </p:nvSpPr>
          <p:spPr>
            <a:xfrm>
              <a:off x="5651826" y="3743613"/>
              <a:ext cx="204340" cy="15607"/>
            </a:xfrm>
            <a:custGeom>
              <a:rect b="b" l="l" r="r" t="t"/>
              <a:pathLst>
                <a:path extrusionOk="0" h="343" w="4491">
                  <a:moveTo>
                    <a:pt x="1" y="0"/>
                  </a:moveTo>
                  <a:lnTo>
                    <a:pt x="1" y="343"/>
                  </a:lnTo>
                  <a:lnTo>
                    <a:pt x="4490" y="343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4817466" y="2957706"/>
              <a:ext cx="692464" cy="27710"/>
            </a:xfrm>
            <a:custGeom>
              <a:rect b="b" l="l" r="r" t="t"/>
              <a:pathLst>
                <a:path extrusionOk="0" h="609" w="15219">
                  <a:moveTo>
                    <a:pt x="1" y="0"/>
                  </a:moveTo>
                  <a:lnTo>
                    <a:pt x="1" y="609"/>
                  </a:lnTo>
                  <a:lnTo>
                    <a:pt x="15218" y="609"/>
                  </a:lnTo>
                  <a:lnTo>
                    <a:pt x="15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4817466" y="3193132"/>
              <a:ext cx="102193" cy="195650"/>
            </a:xfrm>
            <a:custGeom>
              <a:rect b="b" l="l" r="r" t="t"/>
              <a:pathLst>
                <a:path extrusionOk="0" h="4300" w="2246">
                  <a:moveTo>
                    <a:pt x="1" y="0"/>
                  </a:moveTo>
                  <a:lnTo>
                    <a:pt x="1" y="4299"/>
                  </a:lnTo>
                  <a:lnTo>
                    <a:pt x="2245" y="4299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4945553" y="3116962"/>
              <a:ext cx="102193" cy="271817"/>
            </a:xfrm>
            <a:custGeom>
              <a:rect b="b" l="l" r="r" t="t"/>
              <a:pathLst>
                <a:path extrusionOk="0" h="5974" w="2246">
                  <a:moveTo>
                    <a:pt x="1" y="0"/>
                  </a:moveTo>
                  <a:lnTo>
                    <a:pt x="1" y="5973"/>
                  </a:lnTo>
                  <a:lnTo>
                    <a:pt x="2245" y="5973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5073685" y="3165421"/>
              <a:ext cx="100418" cy="223360"/>
            </a:xfrm>
            <a:custGeom>
              <a:rect b="b" l="l" r="r" t="t"/>
              <a:pathLst>
                <a:path extrusionOk="0" h="4909" w="2207">
                  <a:moveTo>
                    <a:pt x="0" y="0"/>
                  </a:moveTo>
                  <a:lnTo>
                    <a:pt x="0" y="4908"/>
                  </a:lnTo>
                  <a:lnTo>
                    <a:pt x="2207" y="4908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5200042" y="3059812"/>
              <a:ext cx="102147" cy="328965"/>
            </a:xfrm>
            <a:custGeom>
              <a:rect b="b" l="l" r="r" t="t"/>
              <a:pathLst>
                <a:path extrusionOk="0" h="7230" w="2245">
                  <a:moveTo>
                    <a:pt x="0" y="1"/>
                  </a:moveTo>
                  <a:lnTo>
                    <a:pt x="0" y="7229"/>
                  </a:lnTo>
                  <a:lnTo>
                    <a:pt x="2245" y="7229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5329858" y="3092710"/>
              <a:ext cx="102193" cy="296068"/>
            </a:xfrm>
            <a:custGeom>
              <a:rect b="b" l="l" r="r" t="t"/>
              <a:pathLst>
                <a:path extrusionOk="0" h="6507" w="2246">
                  <a:moveTo>
                    <a:pt x="1" y="1"/>
                  </a:moveTo>
                  <a:lnTo>
                    <a:pt x="1" y="6506"/>
                  </a:lnTo>
                  <a:lnTo>
                    <a:pt x="2245" y="6506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5457944" y="3137711"/>
              <a:ext cx="102193" cy="251069"/>
            </a:xfrm>
            <a:custGeom>
              <a:rect b="b" l="l" r="r" t="t"/>
              <a:pathLst>
                <a:path extrusionOk="0" h="5518" w="2246">
                  <a:moveTo>
                    <a:pt x="1" y="1"/>
                  </a:moveTo>
                  <a:lnTo>
                    <a:pt x="1" y="5517"/>
                  </a:lnTo>
                  <a:lnTo>
                    <a:pt x="2245" y="5517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4817466" y="3580899"/>
              <a:ext cx="199108" cy="287378"/>
            </a:xfrm>
            <a:custGeom>
              <a:rect b="b" l="l" r="r" t="t"/>
              <a:pathLst>
                <a:path extrusionOk="0" h="6316" w="4376">
                  <a:moveTo>
                    <a:pt x="1" y="0"/>
                  </a:moveTo>
                  <a:lnTo>
                    <a:pt x="1" y="6315"/>
                  </a:lnTo>
                  <a:lnTo>
                    <a:pt x="4376" y="6315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5359297" y="3580899"/>
              <a:ext cx="199108" cy="287378"/>
            </a:xfrm>
            <a:custGeom>
              <a:rect b="b" l="l" r="r" t="t"/>
              <a:pathLst>
                <a:path extrusionOk="0" h="6316" w="4376">
                  <a:moveTo>
                    <a:pt x="0" y="0"/>
                  </a:moveTo>
                  <a:lnTo>
                    <a:pt x="0" y="6315"/>
                  </a:lnTo>
                  <a:lnTo>
                    <a:pt x="4375" y="6315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5089246" y="3580899"/>
              <a:ext cx="199108" cy="287378"/>
            </a:xfrm>
            <a:custGeom>
              <a:rect b="b" l="l" r="r" t="t"/>
              <a:pathLst>
                <a:path extrusionOk="0" h="6316" w="4376">
                  <a:moveTo>
                    <a:pt x="0" y="0"/>
                  </a:moveTo>
                  <a:lnTo>
                    <a:pt x="0" y="6315"/>
                  </a:lnTo>
                  <a:lnTo>
                    <a:pt x="4376" y="6315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3306227" y="3075419"/>
              <a:ext cx="990217" cy="990171"/>
            </a:xfrm>
            <a:custGeom>
              <a:rect b="b" l="l" r="r" t="t"/>
              <a:pathLst>
                <a:path extrusionOk="0" h="21762" w="21763">
                  <a:moveTo>
                    <a:pt x="10882" y="0"/>
                  </a:moveTo>
                  <a:cubicBezTo>
                    <a:pt x="4871" y="0"/>
                    <a:pt x="1" y="4870"/>
                    <a:pt x="1" y="10881"/>
                  </a:cubicBezTo>
                  <a:cubicBezTo>
                    <a:pt x="1" y="16892"/>
                    <a:pt x="4871" y="21761"/>
                    <a:pt x="10882" y="21761"/>
                  </a:cubicBezTo>
                  <a:cubicBezTo>
                    <a:pt x="16893" y="21761"/>
                    <a:pt x="21762" y="16892"/>
                    <a:pt x="21762" y="10881"/>
                  </a:cubicBezTo>
                  <a:cubicBezTo>
                    <a:pt x="21762" y="4870"/>
                    <a:pt x="16893" y="0"/>
                    <a:pt x="108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3669783" y="3075419"/>
              <a:ext cx="299481" cy="493356"/>
            </a:xfrm>
            <a:custGeom>
              <a:rect b="b" l="l" r="r" t="t"/>
              <a:pathLst>
                <a:path extrusionOk="0" h="10843" w="6582">
                  <a:moveTo>
                    <a:pt x="2892" y="0"/>
                  </a:moveTo>
                  <a:cubicBezTo>
                    <a:pt x="1902" y="0"/>
                    <a:pt x="951" y="114"/>
                    <a:pt x="0" y="381"/>
                  </a:cubicBezTo>
                  <a:lnTo>
                    <a:pt x="2892" y="10843"/>
                  </a:lnTo>
                  <a:lnTo>
                    <a:pt x="6582" y="647"/>
                  </a:lnTo>
                  <a:cubicBezTo>
                    <a:pt x="5402" y="228"/>
                    <a:pt x="4109" y="0"/>
                    <a:pt x="28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3333937" y="3092710"/>
              <a:ext cx="467422" cy="477796"/>
            </a:xfrm>
            <a:custGeom>
              <a:rect b="b" l="l" r="r" t="t"/>
              <a:pathLst>
                <a:path extrusionOk="0" h="10501" w="10273">
                  <a:moveTo>
                    <a:pt x="7381" y="1"/>
                  </a:moveTo>
                  <a:cubicBezTo>
                    <a:pt x="3881" y="952"/>
                    <a:pt x="1142" y="3539"/>
                    <a:pt x="1" y="6963"/>
                  </a:cubicBezTo>
                  <a:lnTo>
                    <a:pt x="10273" y="10501"/>
                  </a:lnTo>
                  <a:lnTo>
                    <a:pt x="738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3262955" y="3412951"/>
              <a:ext cx="538401" cy="557421"/>
            </a:xfrm>
            <a:custGeom>
              <a:rect b="b" l="l" r="r" t="t"/>
              <a:pathLst>
                <a:path extrusionOk="0" h="12251" w="11833">
                  <a:moveTo>
                    <a:pt x="1523" y="1"/>
                  </a:moveTo>
                  <a:lnTo>
                    <a:pt x="1523" y="1"/>
                  </a:lnTo>
                  <a:cubicBezTo>
                    <a:pt x="1" y="4490"/>
                    <a:pt x="1561" y="9436"/>
                    <a:pt x="5403" y="12251"/>
                  </a:cubicBezTo>
                  <a:lnTo>
                    <a:pt x="11833" y="3463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3740766" y="3570479"/>
              <a:ext cx="347939" cy="495131"/>
            </a:xfrm>
            <a:custGeom>
              <a:rect b="b" l="l" r="r" t="t"/>
              <a:pathLst>
                <a:path extrusionOk="0" h="10882" w="7647">
                  <a:moveTo>
                    <a:pt x="1332" y="1"/>
                  </a:moveTo>
                  <a:lnTo>
                    <a:pt x="0" y="10805"/>
                  </a:lnTo>
                  <a:cubicBezTo>
                    <a:pt x="419" y="10843"/>
                    <a:pt x="875" y="10881"/>
                    <a:pt x="1332" y="10881"/>
                  </a:cubicBezTo>
                  <a:cubicBezTo>
                    <a:pt x="3614" y="10881"/>
                    <a:pt x="5783" y="10159"/>
                    <a:pt x="7647" y="8827"/>
                  </a:cubicBezTo>
                  <a:lnTo>
                    <a:pt x="133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3508799" y="3570479"/>
              <a:ext cx="292565" cy="491673"/>
            </a:xfrm>
            <a:custGeom>
              <a:rect b="b" l="l" r="r" t="t"/>
              <a:pathLst>
                <a:path extrusionOk="0" h="10806" w="6430">
                  <a:moveTo>
                    <a:pt x="6430" y="1"/>
                  </a:moveTo>
                  <a:lnTo>
                    <a:pt x="0" y="8789"/>
                  </a:lnTo>
                  <a:cubicBezTo>
                    <a:pt x="1522" y="9892"/>
                    <a:pt x="3272" y="10615"/>
                    <a:pt x="5136" y="10805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5871689" y="4086333"/>
              <a:ext cx="264901" cy="564382"/>
            </a:xfrm>
            <a:custGeom>
              <a:rect b="b" l="l" r="r" t="t"/>
              <a:pathLst>
                <a:path extrusionOk="0" h="12404" w="5822">
                  <a:moveTo>
                    <a:pt x="0" y="1"/>
                  </a:moveTo>
                  <a:lnTo>
                    <a:pt x="153" y="12403"/>
                  </a:lnTo>
                  <a:lnTo>
                    <a:pt x="1256" y="12403"/>
                  </a:lnTo>
                  <a:cubicBezTo>
                    <a:pt x="1256" y="12403"/>
                    <a:pt x="2093" y="4871"/>
                    <a:pt x="2397" y="1447"/>
                  </a:cubicBezTo>
                  <a:lnTo>
                    <a:pt x="3158" y="1447"/>
                  </a:lnTo>
                  <a:lnTo>
                    <a:pt x="3386" y="12403"/>
                  </a:lnTo>
                  <a:lnTo>
                    <a:pt x="4490" y="12403"/>
                  </a:lnTo>
                  <a:cubicBezTo>
                    <a:pt x="4490" y="12403"/>
                    <a:pt x="5745" y="2664"/>
                    <a:pt x="5745" y="838"/>
                  </a:cubicBezTo>
                  <a:cubicBezTo>
                    <a:pt x="5821" y="534"/>
                    <a:pt x="5821" y="305"/>
                    <a:pt x="58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5818043" y="4650692"/>
              <a:ext cx="112522" cy="38129"/>
            </a:xfrm>
            <a:custGeom>
              <a:rect b="b" l="l" r="r" t="t"/>
              <a:pathLst>
                <a:path extrusionOk="0" h="838" w="2473">
                  <a:moveTo>
                    <a:pt x="1332" y="0"/>
                  </a:moveTo>
                  <a:lnTo>
                    <a:pt x="114" y="419"/>
                  </a:lnTo>
                  <a:cubicBezTo>
                    <a:pt x="0" y="495"/>
                    <a:pt x="38" y="837"/>
                    <a:pt x="190" y="837"/>
                  </a:cubicBezTo>
                  <a:lnTo>
                    <a:pt x="2473" y="837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5968607" y="4650692"/>
              <a:ext cx="112567" cy="38129"/>
            </a:xfrm>
            <a:custGeom>
              <a:rect b="b" l="l" r="r" t="t"/>
              <a:pathLst>
                <a:path extrusionOk="0" h="838" w="2474">
                  <a:moveTo>
                    <a:pt x="1332" y="0"/>
                  </a:moveTo>
                  <a:lnTo>
                    <a:pt x="153" y="419"/>
                  </a:lnTo>
                  <a:cubicBezTo>
                    <a:pt x="1" y="495"/>
                    <a:pt x="39" y="837"/>
                    <a:pt x="191" y="837"/>
                  </a:cubicBezTo>
                  <a:lnTo>
                    <a:pt x="2474" y="83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6043047" y="4115772"/>
              <a:ext cx="60651" cy="58376"/>
            </a:xfrm>
            <a:custGeom>
              <a:rect b="b" l="l" r="r" t="t"/>
              <a:pathLst>
                <a:path extrusionOk="0" h="1283" w="1333">
                  <a:moveTo>
                    <a:pt x="267" y="1"/>
                  </a:moveTo>
                  <a:cubicBezTo>
                    <a:pt x="267" y="1"/>
                    <a:pt x="1" y="914"/>
                    <a:pt x="457" y="1218"/>
                  </a:cubicBezTo>
                  <a:cubicBezTo>
                    <a:pt x="547" y="1263"/>
                    <a:pt x="628" y="1282"/>
                    <a:pt x="701" y="1282"/>
                  </a:cubicBezTo>
                  <a:cubicBezTo>
                    <a:pt x="1189" y="1282"/>
                    <a:pt x="1332" y="419"/>
                    <a:pt x="1332" y="419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5809352" y="3684734"/>
              <a:ext cx="399945" cy="451861"/>
            </a:xfrm>
            <a:custGeom>
              <a:rect b="b" l="l" r="r" t="t"/>
              <a:pathLst>
                <a:path extrusionOk="0" h="9931" w="8790">
                  <a:moveTo>
                    <a:pt x="7001" y="3919"/>
                  </a:moveTo>
                  <a:cubicBezTo>
                    <a:pt x="7115" y="4908"/>
                    <a:pt x="7305" y="5936"/>
                    <a:pt x="7305" y="5936"/>
                  </a:cubicBezTo>
                  <a:lnTo>
                    <a:pt x="6659" y="7153"/>
                  </a:lnTo>
                  <a:lnTo>
                    <a:pt x="6278" y="5898"/>
                  </a:lnTo>
                  <a:lnTo>
                    <a:pt x="7001" y="3919"/>
                  </a:lnTo>
                  <a:close/>
                  <a:moveTo>
                    <a:pt x="1979" y="1"/>
                  </a:moveTo>
                  <a:cubicBezTo>
                    <a:pt x="1294" y="1"/>
                    <a:pt x="724" y="495"/>
                    <a:pt x="648" y="1066"/>
                  </a:cubicBezTo>
                  <a:cubicBezTo>
                    <a:pt x="267" y="3387"/>
                    <a:pt x="1332" y="5859"/>
                    <a:pt x="1332" y="5859"/>
                  </a:cubicBezTo>
                  <a:lnTo>
                    <a:pt x="1" y="9816"/>
                  </a:lnTo>
                  <a:lnTo>
                    <a:pt x="1104" y="9930"/>
                  </a:lnTo>
                  <a:cubicBezTo>
                    <a:pt x="1104" y="9930"/>
                    <a:pt x="1408" y="9474"/>
                    <a:pt x="1789" y="8903"/>
                  </a:cubicBezTo>
                  <a:lnTo>
                    <a:pt x="5746" y="8903"/>
                  </a:lnTo>
                  <a:lnTo>
                    <a:pt x="5403" y="9474"/>
                  </a:lnTo>
                  <a:lnTo>
                    <a:pt x="6468" y="9892"/>
                  </a:lnTo>
                  <a:lnTo>
                    <a:pt x="7115" y="8903"/>
                  </a:lnTo>
                  <a:lnTo>
                    <a:pt x="7191" y="8903"/>
                  </a:lnTo>
                  <a:lnTo>
                    <a:pt x="7191" y="8865"/>
                  </a:lnTo>
                  <a:cubicBezTo>
                    <a:pt x="7800" y="7952"/>
                    <a:pt x="8599" y="6696"/>
                    <a:pt x="8637" y="6582"/>
                  </a:cubicBezTo>
                  <a:cubicBezTo>
                    <a:pt x="8751" y="6316"/>
                    <a:pt x="8789" y="5936"/>
                    <a:pt x="8561" y="3919"/>
                  </a:cubicBezTo>
                  <a:cubicBezTo>
                    <a:pt x="8333" y="1903"/>
                    <a:pt x="8028" y="724"/>
                    <a:pt x="7648" y="419"/>
                  </a:cubicBezTo>
                  <a:cubicBezTo>
                    <a:pt x="7419" y="153"/>
                    <a:pt x="7039" y="1"/>
                    <a:pt x="66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5793745" y="4127876"/>
              <a:ext cx="60651" cy="52553"/>
            </a:xfrm>
            <a:custGeom>
              <a:rect b="b" l="l" r="r" t="t"/>
              <a:pathLst>
                <a:path extrusionOk="0" h="1155" w="1333">
                  <a:moveTo>
                    <a:pt x="306" y="1"/>
                  </a:moveTo>
                  <a:cubicBezTo>
                    <a:pt x="306" y="1"/>
                    <a:pt x="0" y="1155"/>
                    <a:pt x="575" y="1155"/>
                  </a:cubicBezTo>
                  <a:cubicBezTo>
                    <a:pt x="609" y="1155"/>
                    <a:pt x="646" y="1151"/>
                    <a:pt x="686" y="1142"/>
                  </a:cubicBezTo>
                  <a:cubicBezTo>
                    <a:pt x="1295" y="1066"/>
                    <a:pt x="1333" y="115"/>
                    <a:pt x="1333" y="115"/>
                  </a:cubicBez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3759785" y="3646649"/>
              <a:ext cx="60651" cy="60651"/>
            </a:xfrm>
            <a:custGeom>
              <a:rect b="b" l="l" r="r" t="t"/>
              <a:pathLst>
                <a:path extrusionOk="0" h="1333" w="1333">
                  <a:moveTo>
                    <a:pt x="685" y="229"/>
                  </a:moveTo>
                  <a:cubicBezTo>
                    <a:pt x="914" y="229"/>
                    <a:pt x="1104" y="419"/>
                    <a:pt x="1104" y="647"/>
                  </a:cubicBezTo>
                  <a:cubicBezTo>
                    <a:pt x="1104" y="876"/>
                    <a:pt x="914" y="1066"/>
                    <a:pt x="685" y="1066"/>
                  </a:cubicBezTo>
                  <a:cubicBezTo>
                    <a:pt x="495" y="1028"/>
                    <a:pt x="305" y="876"/>
                    <a:pt x="229" y="647"/>
                  </a:cubicBezTo>
                  <a:cubicBezTo>
                    <a:pt x="229" y="419"/>
                    <a:pt x="419" y="229"/>
                    <a:pt x="685" y="229"/>
                  </a:cubicBezTo>
                  <a:close/>
                  <a:moveTo>
                    <a:pt x="685" y="1"/>
                  </a:moveTo>
                  <a:cubicBezTo>
                    <a:pt x="343" y="1"/>
                    <a:pt x="1" y="267"/>
                    <a:pt x="1" y="647"/>
                  </a:cubicBezTo>
                  <a:cubicBezTo>
                    <a:pt x="1" y="1028"/>
                    <a:pt x="305" y="1332"/>
                    <a:pt x="685" y="1332"/>
                  </a:cubicBezTo>
                  <a:cubicBezTo>
                    <a:pt x="1066" y="1332"/>
                    <a:pt x="1332" y="1028"/>
                    <a:pt x="1332" y="647"/>
                  </a:cubicBezTo>
                  <a:cubicBezTo>
                    <a:pt x="1332" y="267"/>
                    <a:pt x="1028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3695719" y="3625900"/>
              <a:ext cx="98735" cy="91774"/>
            </a:xfrm>
            <a:custGeom>
              <a:rect b="b" l="l" r="r" t="t"/>
              <a:pathLst>
                <a:path extrusionOk="0" h="2017" w="2170">
                  <a:moveTo>
                    <a:pt x="1" y="0"/>
                  </a:moveTo>
                  <a:lnTo>
                    <a:pt x="381" y="2017"/>
                  </a:lnTo>
                  <a:lnTo>
                    <a:pt x="1751" y="201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3794412" y="3657797"/>
              <a:ext cx="60606" cy="71981"/>
            </a:xfrm>
            <a:custGeom>
              <a:rect b="b" l="l" r="r" t="t"/>
              <a:pathLst>
                <a:path extrusionOk="0" h="1582" w="1332">
                  <a:moveTo>
                    <a:pt x="533" y="0"/>
                  </a:moveTo>
                  <a:cubicBezTo>
                    <a:pt x="401" y="0"/>
                    <a:pt x="286" y="56"/>
                    <a:pt x="229" y="212"/>
                  </a:cubicBezTo>
                  <a:lnTo>
                    <a:pt x="0" y="1049"/>
                  </a:lnTo>
                  <a:lnTo>
                    <a:pt x="913" y="1582"/>
                  </a:lnTo>
                  <a:lnTo>
                    <a:pt x="1104" y="1316"/>
                  </a:lnTo>
                  <a:cubicBezTo>
                    <a:pt x="1294" y="1087"/>
                    <a:pt x="1332" y="402"/>
                    <a:pt x="1142" y="250"/>
                  </a:cubicBezTo>
                  <a:cubicBezTo>
                    <a:pt x="1023" y="155"/>
                    <a:pt x="755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3309731" y="4070771"/>
              <a:ext cx="270043" cy="579943"/>
            </a:xfrm>
            <a:custGeom>
              <a:rect b="b" l="l" r="r" t="t"/>
              <a:pathLst>
                <a:path extrusionOk="0" h="12746" w="5935">
                  <a:moveTo>
                    <a:pt x="0" y="1"/>
                  </a:moveTo>
                  <a:lnTo>
                    <a:pt x="0" y="799"/>
                  </a:lnTo>
                  <a:cubicBezTo>
                    <a:pt x="0" y="2740"/>
                    <a:pt x="1332" y="12745"/>
                    <a:pt x="1332" y="12745"/>
                  </a:cubicBezTo>
                  <a:lnTo>
                    <a:pt x="2435" y="12745"/>
                  </a:lnTo>
                  <a:lnTo>
                    <a:pt x="2663" y="2740"/>
                  </a:lnTo>
                  <a:lnTo>
                    <a:pt x="3462" y="2740"/>
                  </a:lnTo>
                  <a:cubicBezTo>
                    <a:pt x="3804" y="6316"/>
                    <a:pt x="4679" y="12745"/>
                    <a:pt x="4679" y="12745"/>
                  </a:cubicBezTo>
                  <a:lnTo>
                    <a:pt x="5821" y="12745"/>
                  </a:lnTo>
                  <a:lnTo>
                    <a:pt x="593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3103700" y="3651836"/>
              <a:ext cx="739921" cy="413777"/>
            </a:xfrm>
            <a:custGeom>
              <a:rect b="b" l="l" r="r" t="t"/>
              <a:pathLst>
                <a:path extrusionOk="0" h="9094" w="16262">
                  <a:moveTo>
                    <a:pt x="3995" y="3729"/>
                  </a:moveTo>
                  <a:lnTo>
                    <a:pt x="4297" y="6770"/>
                  </a:lnTo>
                  <a:lnTo>
                    <a:pt x="2626" y="4794"/>
                  </a:lnTo>
                  <a:cubicBezTo>
                    <a:pt x="2626" y="4794"/>
                    <a:pt x="3349" y="4224"/>
                    <a:pt x="3995" y="3729"/>
                  </a:cubicBezTo>
                  <a:close/>
                  <a:moveTo>
                    <a:pt x="5137" y="1"/>
                  </a:moveTo>
                  <a:cubicBezTo>
                    <a:pt x="4566" y="1"/>
                    <a:pt x="4110" y="305"/>
                    <a:pt x="3919" y="686"/>
                  </a:cubicBezTo>
                  <a:cubicBezTo>
                    <a:pt x="3120" y="1523"/>
                    <a:pt x="1294" y="3425"/>
                    <a:pt x="533" y="4148"/>
                  </a:cubicBezTo>
                  <a:cubicBezTo>
                    <a:pt x="1" y="4680"/>
                    <a:pt x="533" y="5061"/>
                    <a:pt x="838" y="5441"/>
                  </a:cubicBezTo>
                  <a:cubicBezTo>
                    <a:pt x="1675" y="6468"/>
                    <a:pt x="4452" y="8371"/>
                    <a:pt x="4452" y="8371"/>
                  </a:cubicBezTo>
                  <a:lnTo>
                    <a:pt x="4350" y="7305"/>
                  </a:lnTo>
                  <a:lnTo>
                    <a:pt x="4528" y="9093"/>
                  </a:lnTo>
                  <a:lnTo>
                    <a:pt x="10463" y="9093"/>
                  </a:lnTo>
                  <a:lnTo>
                    <a:pt x="10843" y="4909"/>
                  </a:lnTo>
                  <a:cubicBezTo>
                    <a:pt x="11382" y="5543"/>
                    <a:pt x="12291" y="6520"/>
                    <a:pt x="12843" y="6520"/>
                  </a:cubicBezTo>
                  <a:cubicBezTo>
                    <a:pt x="12954" y="6520"/>
                    <a:pt x="13050" y="6481"/>
                    <a:pt x="13126" y="6392"/>
                  </a:cubicBezTo>
                  <a:cubicBezTo>
                    <a:pt x="14343" y="5099"/>
                    <a:pt x="15865" y="2017"/>
                    <a:pt x="16093" y="1637"/>
                  </a:cubicBezTo>
                  <a:cubicBezTo>
                    <a:pt x="16261" y="1536"/>
                    <a:pt x="15423" y="1199"/>
                    <a:pt x="15223" y="1199"/>
                  </a:cubicBezTo>
                  <a:cubicBezTo>
                    <a:pt x="15196" y="1199"/>
                    <a:pt x="15180" y="1205"/>
                    <a:pt x="15180" y="1218"/>
                  </a:cubicBezTo>
                  <a:lnTo>
                    <a:pt x="12822" y="3919"/>
                  </a:lnTo>
                  <a:lnTo>
                    <a:pt x="11300" y="952"/>
                  </a:lnTo>
                  <a:cubicBezTo>
                    <a:pt x="11224" y="876"/>
                    <a:pt x="11186" y="686"/>
                    <a:pt x="11034" y="533"/>
                  </a:cubicBezTo>
                  <a:cubicBezTo>
                    <a:pt x="10996" y="457"/>
                    <a:pt x="10919" y="343"/>
                    <a:pt x="10843" y="343"/>
                  </a:cubicBezTo>
                  <a:cubicBezTo>
                    <a:pt x="10615" y="153"/>
                    <a:pt x="10273" y="1"/>
                    <a:pt x="989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3522632" y="4650692"/>
              <a:ext cx="116025" cy="39858"/>
            </a:xfrm>
            <a:custGeom>
              <a:rect b="b" l="l" r="r" t="t"/>
              <a:pathLst>
                <a:path extrusionOk="0" h="876" w="2550">
                  <a:moveTo>
                    <a:pt x="0" y="0"/>
                  </a:moveTo>
                  <a:lnTo>
                    <a:pt x="0" y="875"/>
                  </a:lnTo>
                  <a:lnTo>
                    <a:pt x="2359" y="875"/>
                  </a:lnTo>
                  <a:cubicBezTo>
                    <a:pt x="2511" y="875"/>
                    <a:pt x="2549" y="571"/>
                    <a:pt x="2397" y="457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3368564" y="4650692"/>
              <a:ext cx="116025" cy="39858"/>
            </a:xfrm>
            <a:custGeom>
              <a:rect b="b" l="l" r="r" t="t"/>
              <a:pathLst>
                <a:path extrusionOk="0" h="876" w="2550">
                  <a:moveTo>
                    <a:pt x="1" y="0"/>
                  </a:moveTo>
                  <a:lnTo>
                    <a:pt x="1" y="875"/>
                  </a:lnTo>
                  <a:lnTo>
                    <a:pt x="2359" y="875"/>
                  </a:lnTo>
                  <a:cubicBezTo>
                    <a:pt x="2511" y="875"/>
                    <a:pt x="2549" y="571"/>
                    <a:pt x="2435" y="457"/>
                  </a:cubicBezTo>
                  <a:lnTo>
                    <a:pt x="114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3299311" y="3955105"/>
              <a:ext cx="50278" cy="82810"/>
            </a:xfrm>
            <a:custGeom>
              <a:rect b="b" l="l" r="r" t="t"/>
              <a:pathLst>
                <a:path extrusionOk="0" h="1820" w="1105">
                  <a:moveTo>
                    <a:pt x="719" y="1"/>
                  </a:moveTo>
                  <a:cubicBezTo>
                    <a:pt x="632" y="1"/>
                    <a:pt x="535" y="16"/>
                    <a:pt x="457" y="32"/>
                  </a:cubicBezTo>
                  <a:lnTo>
                    <a:pt x="1" y="184"/>
                  </a:lnTo>
                  <a:lnTo>
                    <a:pt x="153" y="1820"/>
                  </a:lnTo>
                  <a:cubicBezTo>
                    <a:pt x="191" y="1782"/>
                    <a:pt x="533" y="1706"/>
                    <a:pt x="609" y="1706"/>
                  </a:cubicBezTo>
                  <a:cubicBezTo>
                    <a:pt x="914" y="1668"/>
                    <a:pt x="1104" y="1363"/>
                    <a:pt x="1028" y="1097"/>
                  </a:cubicBezTo>
                  <a:lnTo>
                    <a:pt x="952" y="146"/>
                  </a:lnTo>
                  <a:cubicBezTo>
                    <a:pt x="952" y="33"/>
                    <a:pt x="845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4024649" y="3395661"/>
              <a:ext cx="822276" cy="373919"/>
            </a:xfrm>
            <a:custGeom>
              <a:rect b="b" l="l" r="r" t="t"/>
              <a:pathLst>
                <a:path extrusionOk="0" h="8218" w="18072">
                  <a:moveTo>
                    <a:pt x="17957" y="0"/>
                  </a:moveTo>
                  <a:lnTo>
                    <a:pt x="13696" y="4299"/>
                  </a:lnTo>
                  <a:lnTo>
                    <a:pt x="11490" y="2131"/>
                  </a:lnTo>
                  <a:lnTo>
                    <a:pt x="7343" y="6278"/>
                  </a:lnTo>
                  <a:lnTo>
                    <a:pt x="4642" y="3500"/>
                  </a:lnTo>
                  <a:lnTo>
                    <a:pt x="0" y="8104"/>
                  </a:lnTo>
                  <a:lnTo>
                    <a:pt x="76" y="8218"/>
                  </a:lnTo>
                  <a:lnTo>
                    <a:pt x="4642" y="3653"/>
                  </a:lnTo>
                  <a:lnTo>
                    <a:pt x="7343" y="6392"/>
                  </a:lnTo>
                  <a:lnTo>
                    <a:pt x="11490" y="2283"/>
                  </a:lnTo>
                  <a:lnTo>
                    <a:pt x="13696" y="4451"/>
                  </a:lnTo>
                  <a:lnTo>
                    <a:pt x="18071" y="38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4151007" y="4171194"/>
              <a:ext cx="228546" cy="479525"/>
            </a:xfrm>
            <a:custGeom>
              <a:rect b="b" l="l" r="r" t="t"/>
              <a:pathLst>
                <a:path extrusionOk="0" h="10539" w="5023">
                  <a:moveTo>
                    <a:pt x="77" y="0"/>
                  </a:moveTo>
                  <a:cubicBezTo>
                    <a:pt x="77" y="266"/>
                    <a:pt x="77" y="495"/>
                    <a:pt x="1" y="685"/>
                  </a:cubicBezTo>
                  <a:cubicBezTo>
                    <a:pt x="1" y="2283"/>
                    <a:pt x="1104" y="10538"/>
                    <a:pt x="1104" y="10538"/>
                  </a:cubicBezTo>
                  <a:lnTo>
                    <a:pt x="2055" y="10538"/>
                  </a:lnTo>
                  <a:lnTo>
                    <a:pt x="2245" y="2283"/>
                  </a:lnTo>
                  <a:lnTo>
                    <a:pt x="2892" y="2283"/>
                  </a:lnTo>
                  <a:cubicBezTo>
                    <a:pt x="3196" y="5250"/>
                    <a:pt x="3919" y="10538"/>
                    <a:pt x="3919" y="10538"/>
                  </a:cubicBezTo>
                  <a:lnTo>
                    <a:pt x="4870" y="10538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4232363" y="3674359"/>
              <a:ext cx="62381" cy="69296"/>
            </a:xfrm>
            <a:custGeom>
              <a:rect b="b" l="l" r="r" t="t"/>
              <a:pathLst>
                <a:path extrusionOk="0" h="1523" w="1371">
                  <a:moveTo>
                    <a:pt x="381" y="0"/>
                  </a:moveTo>
                  <a:cubicBezTo>
                    <a:pt x="115" y="0"/>
                    <a:pt x="1" y="191"/>
                    <a:pt x="1" y="381"/>
                  </a:cubicBezTo>
                  <a:lnTo>
                    <a:pt x="1" y="1142"/>
                  </a:lnTo>
                  <a:cubicBezTo>
                    <a:pt x="1" y="1332"/>
                    <a:pt x="191" y="1522"/>
                    <a:pt x="381" y="1522"/>
                  </a:cubicBezTo>
                  <a:lnTo>
                    <a:pt x="990" y="1522"/>
                  </a:lnTo>
                  <a:cubicBezTo>
                    <a:pt x="1180" y="1484"/>
                    <a:pt x="1370" y="1332"/>
                    <a:pt x="1370" y="1142"/>
                  </a:cubicBezTo>
                  <a:lnTo>
                    <a:pt x="1370" y="381"/>
                  </a:lnTo>
                  <a:cubicBezTo>
                    <a:pt x="1370" y="191"/>
                    <a:pt x="1180" y="0"/>
                    <a:pt x="9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4176988" y="3545589"/>
              <a:ext cx="161025" cy="154154"/>
            </a:xfrm>
            <a:custGeom>
              <a:rect b="b" l="l" r="r" t="t"/>
              <a:pathLst>
                <a:path extrusionOk="0" h="3388" w="3539">
                  <a:moveTo>
                    <a:pt x="1847" y="0"/>
                  </a:moveTo>
                  <a:cubicBezTo>
                    <a:pt x="1137" y="0"/>
                    <a:pt x="459" y="489"/>
                    <a:pt x="266" y="1195"/>
                  </a:cubicBezTo>
                  <a:cubicBezTo>
                    <a:pt x="0" y="2070"/>
                    <a:pt x="533" y="2983"/>
                    <a:pt x="1408" y="3211"/>
                  </a:cubicBezTo>
                  <a:cubicBezTo>
                    <a:pt x="1772" y="3306"/>
                    <a:pt x="2110" y="3388"/>
                    <a:pt x="2397" y="3388"/>
                  </a:cubicBezTo>
                  <a:cubicBezTo>
                    <a:pt x="2799" y="3388"/>
                    <a:pt x="3101" y="3227"/>
                    <a:pt x="3234" y="2716"/>
                  </a:cubicBezTo>
                  <a:cubicBezTo>
                    <a:pt x="3538" y="1879"/>
                    <a:pt x="3196" y="358"/>
                    <a:pt x="2359" y="53"/>
                  </a:cubicBezTo>
                  <a:lnTo>
                    <a:pt x="2245" y="53"/>
                  </a:lnTo>
                  <a:cubicBezTo>
                    <a:pt x="2113" y="17"/>
                    <a:pt x="1979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4331056" y="4650692"/>
              <a:ext cx="105606" cy="36400"/>
            </a:xfrm>
            <a:custGeom>
              <a:rect b="b" l="l" r="r" t="t"/>
              <a:pathLst>
                <a:path extrusionOk="0" h="800" w="2321">
                  <a:moveTo>
                    <a:pt x="0" y="0"/>
                  </a:moveTo>
                  <a:lnTo>
                    <a:pt x="0" y="799"/>
                  </a:lnTo>
                  <a:lnTo>
                    <a:pt x="2131" y="799"/>
                  </a:lnTo>
                  <a:cubicBezTo>
                    <a:pt x="2283" y="799"/>
                    <a:pt x="2321" y="457"/>
                    <a:pt x="2207" y="419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4202924" y="4650692"/>
              <a:ext cx="107380" cy="36400"/>
            </a:xfrm>
            <a:custGeom>
              <a:rect b="b" l="l" r="r" t="t"/>
              <a:pathLst>
                <a:path extrusionOk="0" h="800" w="2360">
                  <a:moveTo>
                    <a:pt x="1" y="0"/>
                  </a:moveTo>
                  <a:lnTo>
                    <a:pt x="1" y="799"/>
                  </a:lnTo>
                  <a:lnTo>
                    <a:pt x="2169" y="799"/>
                  </a:lnTo>
                  <a:cubicBezTo>
                    <a:pt x="2283" y="799"/>
                    <a:pt x="2360" y="457"/>
                    <a:pt x="2207" y="419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4176988" y="3545589"/>
              <a:ext cx="161025" cy="154154"/>
            </a:xfrm>
            <a:custGeom>
              <a:rect b="b" l="l" r="r" t="t"/>
              <a:pathLst>
                <a:path extrusionOk="0" h="3388" w="3539">
                  <a:moveTo>
                    <a:pt x="1847" y="0"/>
                  </a:moveTo>
                  <a:cubicBezTo>
                    <a:pt x="1137" y="0"/>
                    <a:pt x="459" y="489"/>
                    <a:pt x="266" y="1195"/>
                  </a:cubicBezTo>
                  <a:cubicBezTo>
                    <a:pt x="0" y="2070"/>
                    <a:pt x="533" y="2983"/>
                    <a:pt x="1408" y="3211"/>
                  </a:cubicBezTo>
                  <a:cubicBezTo>
                    <a:pt x="1772" y="3306"/>
                    <a:pt x="2110" y="3388"/>
                    <a:pt x="2397" y="3388"/>
                  </a:cubicBezTo>
                  <a:cubicBezTo>
                    <a:pt x="2799" y="3388"/>
                    <a:pt x="3101" y="3227"/>
                    <a:pt x="3234" y="2716"/>
                  </a:cubicBezTo>
                  <a:cubicBezTo>
                    <a:pt x="3538" y="1879"/>
                    <a:pt x="3196" y="358"/>
                    <a:pt x="2359" y="53"/>
                  </a:cubicBezTo>
                  <a:lnTo>
                    <a:pt x="2245" y="53"/>
                  </a:lnTo>
                  <a:cubicBezTo>
                    <a:pt x="2113" y="17"/>
                    <a:pt x="1979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4159652" y="4013666"/>
              <a:ext cx="209528" cy="3504"/>
            </a:xfrm>
            <a:custGeom>
              <a:rect b="b" l="l" r="r" t="t"/>
              <a:pathLst>
                <a:path extrusionOk="0" h="77" w="4605">
                  <a:moveTo>
                    <a:pt x="1" y="0"/>
                  </a:moveTo>
                  <a:lnTo>
                    <a:pt x="1" y="76"/>
                  </a:lnTo>
                  <a:lnTo>
                    <a:pt x="4604" y="76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4588958" y="3485663"/>
              <a:ext cx="67568" cy="95277"/>
            </a:xfrm>
            <a:custGeom>
              <a:rect b="b" l="l" r="r" t="t"/>
              <a:pathLst>
                <a:path extrusionOk="0" h="2094" w="1485">
                  <a:moveTo>
                    <a:pt x="952" y="1"/>
                  </a:moveTo>
                  <a:lnTo>
                    <a:pt x="1" y="1675"/>
                  </a:lnTo>
                  <a:lnTo>
                    <a:pt x="571" y="2093"/>
                  </a:lnTo>
                  <a:cubicBezTo>
                    <a:pt x="571" y="2093"/>
                    <a:pt x="1408" y="1560"/>
                    <a:pt x="1408" y="1332"/>
                  </a:cubicBezTo>
                  <a:cubicBezTo>
                    <a:pt x="1484" y="914"/>
                    <a:pt x="800" y="761"/>
                    <a:pt x="800" y="761"/>
                  </a:cubicBezTo>
                  <a:lnTo>
                    <a:pt x="1142" y="115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4010771" y="3561833"/>
              <a:ext cx="607653" cy="553963"/>
            </a:xfrm>
            <a:custGeom>
              <a:rect b="b" l="l" r="r" t="t"/>
              <a:pathLst>
                <a:path extrusionOk="0" h="12175" w="13355">
                  <a:moveTo>
                    <a:pt x="2968" y="7115"/>
                  </a:moveTo>
                  <a:lnTo>
                    <a:pt x="3235" y="9702"/>
                  </a:lnTo>
                  <a:cubicBezTo>
                    <a:pt x="2626" y="9207"/>
                    <a:pt x="2055" y="8751"/>
                    <a:pt x="2093" y="8637"/>
                  </a:cubicBezTo>
                  <a:cubicBezTo>
                    <a:pt x="2131" y="8522"/>
                    <a:pt x="2588" y="7800"/>
                    <a:pt x="2968" y="7115"/>
                  </a:cubicBezTo>
                  <a:close/>
                  <a:moveTo>
                    <a:pt x="12708" y="1"/>
                  </a:moveTo>
                  <a:cubicBezTo>
                    <a:pt x="12708" y="1"/>
                    <a:pt x="10235" y="3044"/>
                    <a:pt x="9892" y="3082"/>
                  </a:cubicBezTo>
                  <a:cubicBezTo>
                    <a:pt x="9626" y="3120"/>
                    <a:pt x="7572" y="3463"/>
                    <a:pt x="6849" y="3615"/>
                  </a:cubicBezTo>
                  <a:lnTo>
                    <a:pt x="3615" y="3615"/>
                  </a:lnTo>
                  <a:cubicBezTo>
                    <a:pt x="3588" y="3612"/>
                    <a:pt x="3560" y="3611"/>
                    <a:pt x="3532" y="3611"/>
                  </a:cubicBezTo>
                  <a:cubicBezTo>
                    <a:pt x="3181" y="3611"/>
                    <a:pt x="2843" y="3833"/>
                    <a:pt x="2702" y="4185"/>
                  </a:cubicBezTo>
                  <a:cubicBezTo>
                    <a:pt x="2284" y="4414"/>
                    <a:pt x="1713" y="4908"/>
                    <a:pt x="1561" y="5289"/>
                  </a:cubicBezTo>
                  <a:cubicBezTo>
                    <a:pt x="1371" y="5783"/>
                    <a:pt x="1" y="8637"/>
                    <a:pt x="39" y="9093"/>
                  </a:cubicBezTo>
                  <a:cubicBezTo>
                    <a:pt x="115" y="9512"/>
                    <a:pt x="4186" y="12175"/>
                    <a:pt x="4186" y="12175"/>
                  </a:cubicBezTo>
                  <a:lnTo>
                    <a:pt x="4794" y="10843"/>
                  </a:lnTo>
                  <a:cubicBezTo>
                    <a:pt x="4794" y="10843"/>
                    <a:pt x="4300" y="10501"/>
                    <a:pt x="3729" y="10082"/>
                  </a:cubicBezTo>
                  <a:lnTo>
                    <a:pt x="7838" y="10082"/>
                  </a:lnTo>
                  <a:lnTo>
                    <a:pt x="8104" y="5327"/>
                  </a:lnTo>
                  <a:cubicBezTo>
                    <a:pt x="9093" y="5022"/>
                    <a:pt x="10577" y="4604"/>
                    <a:pt x="10844" y="4528"/>
                  </a:cubicBezTo>
                  <a:cubicBezTo>
                    <a:pt x="11262" y="4338"/>
                    <a:pt x="13354" y="419"/>
                    <a:pt x="13354" y="419"/>
                  </a:cubicBezTo>
                  <a:lnTo>
                    <a:pt x="1270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5958233" y="3620713"/>
              <a:ext cx="88315" cy="100418"/>
            </a:xfrm>
            <a:custGeom>
              <a:rect b="b" l="l" r="r" t="t"/>
              <a:pathLst>
                <a:path extrusionOk="0" h="2207" w="1941">
                  <a:moveTo>
                    <a:pt x="609" y="0"/>
                  </a:moveTo>
                  <a:cubicBezTo>
                    <a:pt x="381" y="0"/>
                    <a:pt x="1" y="190"/>
                    <a:pt x="1" y="457"/>
                  </a:cubicBezTo>
                  <a:lnTo>
                    <a:pt x="1" y="1370"/>
                  </a:lnTo>
                  <a:cubicBezTo>
                    <a:pt x="39" y="1826"/>
                    <a:pt x="495" y="2207"/>
                    <a:pt x="952" y="2207"/>
                  </a:cubicBezTo>
                  <a:cubicBezTo>
                    <a:pt x="1941" y="2207"/>
                    <a:pt x="1941" y="1522"/>
                    <a:pt x="1941" y="1370"/>
                  </a:cubicBezTo>
                  <a:lnTo>
                    <a:pt x="1941" y="228"/>
                  </a:lnTo>
                  <a:cubicBezTo>
                    <a:pt x="1941" y="0"/>
                    <a:pt x="1560" y="0"/>
                    <a:pt x="13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5916690" y="3474925"/>
              <a:ext cx="188734" cy="180817"/>
            </a:xfrm>
            <a:custGeom>
              <a:rect b="b" l="l" r="r" t="t"/>
              <a:pathLst>
                <a:path extrusionOk="0" h="3974" w="4148">
                  <a:moveTo>
                    <a:pt x="2076" y="1"/>
                  </a:moveTo>
                  <a:cubicBezTo>
                    <a:pt x="1943" y="1"/>
                    <a:pt x="1808" y="16"/>
                    <a:pt x="1675" y="46"/>
                  </a:cubicBezTo>
                  <a:cubicBezTo>
                    <a:pt x="1598" y="46"/>
                    <a:pt x="1484" y="84"/>
                    <a:pt x="1408" y="161"/>
                  </a:cubicBezTo>
                  <a:cubicBezTo>
                    <a:pt x="381" y="427"/>
                    <a:pt x="1" y="2177"/>
                    <a:pt x="305" y="3204"/>
                  </a:cubicBezTo>
                  <a:cubicBezTo>
                    <a:pt x="462" y="3788"/>
                    <a:pt x="831" y="3974"/>
                    <a:pt x="1310" y="3974"/>
                  </a:cubicBezTo>
                  <a:cubicBezTo>
                    <a:pt x="1643" y="3974"/>
                    <a:pt x="2030" y="3884"/>
                    <a:pt x="2435" y="3775"/>
                  </a:cubicBezTo>
                  <a:cubicBezTo>
                    <a:pt x="3501" y="3508"/>
                    <a:pt x="4147" y="2519"/>
                    <a:pt x="3919" y="1530"/>
                  </a:cubicBezTo>
                  <a:cubicBezTo>
                    <a:pt x="3722" y="609"/>
                    <a:pt x="2927" y="1"/>
                    <a:pt x="20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5873418" y="3452765"/>
              <a:ext cx="247565" cy="259987"/>
            </a:xfrm>
            <a:custGeom>
              <a:rect b="b" l="l" r="r" t="t"/>
              <a:pathLst>
                <a:path extrusionOk="0" h="5714" w="5441">
                  <a:moveTo>
                    <a:pt x="3158" y="1"/>
                  </a:moveTo>
                  <a:cubicBezTo>
                    <a:pt x="2702" y="1"/>
                    <a:pt x="0" y="1523"/>
                    <a:pt x="0" y="1523"/>
                  </a:cubicBezTo>
                  <a:lnTo>
                    <a:pt x="3348" y="1523"/>
                  </a:lnTo>
                  <a:cubicBezTo>
                    <a:pt x="3348" y="1523"/>
                    <a:pt x="3348" y="2207"/>
                    <a:pt x="3424" y="2207"/>
                  </a:cubicBezTo>
                  <a:cubicBezTo>
                    <a:pt x="3498" y="2176"/>
                    <a:pt x="3571" y="2162"/>
                    <a:pt x="3643" y="2162"/>
                  </a:cubicBezTo>
                  <a:cubicBezTo>
                    <a:pt x="3832" y="2162"/>
                    <a:pt x="4009" y="2260"/>
                    <a:pt x="4147" y="2398"/>
                  </a:cubicBezTo>
                  <a:cubicBezTo>
                    <a:pt x="4376" y="2740"/>
                    <a:pt x="4338" y="3044"/>
                    <a:pt x="4071" y="3120"/>
                  </a:cubicBezTo>
                  <a:cubicBezTo>
                    <a:pt x="3775" y="3157"/>
                    <a:pt x="3947" y="5714"/>
                    <a:pt x="4622" y="5714"/>
                  </a:cubicBezTo>
                  <a:cubicBezTo>
                    <a:pt x="4641" y="5714"/>
                    <a:pt x="4660" y="5712"/>
                    <a:pt x="4680" y="5707"/>
                  </a:cubicBezTo>
                  <a:cubicBezTo>
                    <a:pt x="5403" y="5593"/>
                    <a:pt x="5441" y="2017"/>
                    <a:pt x="5098" y="1332"/>
                  </a:cubicBezTo>
                  <a:cubicBezTo>
                    <a:pt x="4756" y="686"/>
                    <a:pt x="3577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4107735" y="3541858"/>
              <a:ext cx="230275" cy="458231"/>
            </a:xfrm>
            <a:custGeom>
              <a:rect b="b" l="l" r="r" t="t"/>
              <a:pathLst>
                <a:path extrusionOk="0" h="10071" w="5061">
                  <a:moveTo>
                    <a:pt x="3294" y="1"/>
                  </a:moveTo>
                  <a:cubicBezTo>
                    <a:pt x="2542" y="1"/>
                    <a:pt x="1830" y="438"/>
                    <a:pt x="1484" y="1162"/>
                  </a:cubicBezTo>
                  <a:cubicBezTo>
                    <a:pt x="1028" y="1999"/>
                    <a:pt x="1827" y="2304"/>
                    <a:pt x="1598" y="3065"/>
                  </a:cubicBezTo>
                  <a:cubicBezTo>
                    <a:pt x="1332" y="3825"/>
                    <a:pt x="305" y="3635"/>
                    <a:pt x="153" y="4624"/>
                  </a:cubicBezTo>
                  <a:cubicBezTo>
                    <a:pt x="0" y="5614"/>
                    <a:pt x="913" y="5499"/>
                    <a:pt x="1104" y="6412"/>
                  </a:cubicBezTo>
                  <a:cubicBezTo>
                    <a:pt x="1218" y="6945"/>
                    <a:pt x="647" y="7287"/>
                    <a:pt x="381" y="7972"/>
                  </a:cubicBezTo>
                  <a:cubicBezTo>
                    <a:pt x="39" y="9226"/>
                    <a:pt x="1159" y="10070"/>
                    <a:pt x="2194" y="10070"/>
                  </a:cubicBezTo>
                  <a:cubicBezTo>
                    <a:pt x="2885" y="10070"/>
                    <a:pt x="3538" y="9693"/>
                    <a:pt x="3691" y="8809"/>
                  </a:cubicBezTo>
                  <a:cubicBezTo>
                    <a:pt x="4033" y="6565"/>
                    <a:pt x="3577" y="6565"/>
                    <a:pt x="2854" y="5576"/>
                  </a:cubicBezTo>
                  <a:cubicBezTo>
                    <a:pt x="2245" y="4700"/>
                    <a:pt x="2663" y="3864"/>
                    <a:pt x="3615" y="3255"/>
                  </a:cubicBezTo>
                  <a:cubicBezTo>
                    <a:pt x="4566" y="2608"/>
                    <a:pt x="5060" y="440"/>
                    <a:pt x="3767" y="59"/>
                  </a:cubicBezTo>
                  <a:cubicBezTo>
                    <a:pt x="3609" y="20"/>
                    <a:pt x="3451" y="1"/>
                    <a:pt x="3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4097360" y="4015395"/>
              <a:ext cx="342751" cy="444899"/>
            </a:xfrm>
            <a:custGeom>
              <a:rect b="b" l="l" r="r" t="t"/>
              <a:pathLst>
                <a:path extrusionOk="0" h="9778" w="7533">
                  <a:moveTo>
                    <a:pt x="1370" y="0"/>
                  </a:moveTo>
                  <a:cubicBezTo>
                    <a:pt x="685" y="457"/>
                    <a:pt x="228" y="1218"/>
                    <a:pt x="228" y="2016"/>
                  </a:cubicBezTo>
                  <a:cubicBezTo>
                    <a:pt x="0" y="4832"/>
                    <a:pt x="1750" y="9777"/>
                    <a:pt x="1750" y="9777"/>
                  </a:cubicBezTo>
                  <a:lnTo>
                    <a:pt x="6087" y="9777"/>
                  </a:lnTo>
                  <a:cubicBezTo>
                    <a:pt x="6087" y="9777"/>
                    <a:pt x="7533" y="3843"/>
                    <a:pt x="7229" y="2016"/>
                  </a:cubicBezTo>
                  <a:cubicBezTo>
                    <a:pt x="7152" y="1218"/>
                    <a:pt x="6696" y="457"/>
                    <a:pt x="60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3401461" y="3587724"/>
              <a:ext cx="90044" cy="105696"/>
            </a:xfrm>
            <a:custGeom>
              <a:rect b="b" l="l" r="r" t="t"/>
              <a:pathLst>
                <a:path extrusionOk="0" h="2323" w="1979">
                  <a:moveTo>
                    <a:pt x="440" y="0"/>
                  </a:moveTo>
                  <a:cubicBezTo>
                    <a:pt x="231" y="0"/>
                    <a:pt x="0" y="23"/>
                    <a:pt x="0" y="230"/>
                  </a:cubicBezTo>
                  <a:lnTo>
                    <a:pt x="0" y="1410"/>
                  </a:lnTo>
                  <a:cubicBezTo>
                    <a:pt x="0" y="1600"/>
                    <a:pt x="0" y="2323"/>
                    <a:pt x="1028" y="2323"/>
                  </a:cubicBezTo>
                  <a:cubicBezTo>
                    <a:pt x="1560" y="2323"/>
                    <a:pt x="1979" y="1942"/>
                    <a:pt x="1979" y="1410"/>
                  </a:cubicBezTo>
                  <a:lnTo>
                    <a:pt x="1979" y="459"/>
                  </a:lnTo>
                  <a:cubicBezTo>
                    <a:pt x="1979" y="192"/>
                    <a:pt x="1598" y="2"/>
                    <a:pt x="1370" y="2"/>
                  </a:cubicBezTo>
                  <a:lnTo>
                    <a:pt x="609" y="2"/>
                  </a:lnTo>
                  <a:cubicBezTo>
                    <a:pt x="558" y="2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3346041" y="3439570"/>
              <a:ext cx="188734" cy="183820"/>
            </a:xfrm>
            <a:custGeom>
              <a:rect b="b" l="l" r="r" t="t"/>
              <a:pathLst>
                <a:path extrusionOk="0" h="4040" w="4148">
                  <a:moveTo>
                    <a:pt x="2175" y="0"/>
                  </a:moveTo>
                  <a:cubicBezTo>
                    <a:pt x="1319" y="0"/>
                    <a:pt x="529" y="568"/>
                    <a:pt x="305" y="1432"/>
                  </a:cubicBezTo>
                  <a:cubicBezTo>
                    <a:pt x="1" y="2497"/>
                    <a:pt x="648" y="3525"/>
                    <a:pt x="1675" y="3829"/>
                  </a:cubicBezTo>
                  <a:cubicBezTo>
                    <a:pt x="2123" y="3941"/>
                    <a:pt x="2531" y="4040"/>
                    <a:pt x="2876" y="4040"/>
                  </a:cubicBezTo>
                  <a:cubicBezTo>
                    <a:pt x="3350" y="4040"/>
                    <a:pt x="3705" y="3853"/>
                    <a:pt x="3881" y="3258"/>
                  </a:cubicBezTo>
                  <a:cubicBezTo>
                    <a:pt x="4148" y="2269"/>
                    <a:pt x="3805" y="405"/>
                    <a:pt x="2778" y="101"/>
                  </a:cubicBezTo>
                  <a:cubicBezTo>
                    <a:pt x="2778" y="63"/>
                    <a:pt x="2740" y="63"/>
                    <a:pt x="2664" y="63"/>
                  </a:cubicBezTo>
                  <a:cubicBezTo>
                    <a:pt x="2501" y="20"/>
                    <a:pt x="2337" y="0"/>
                    <a:pt x="2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3328750" y="3418093"/>
              <a:ext cx="256256" cy="176904"/>
            </a:xfrm>
            <a:custGeom>
              <a:rect b="b" l="l" r="r" t="t"/>
              <a:pathLst>
                <a:path extrusionOk="0" h="3888" w="5632">
                  <a:moveTo>
                    <a:pt x="2364" y="0"/>
                  </a:moveTo>
                  <a:cubicBezTo>
                    <a:pt x="1918" y="0"/>
                    <a:pt x="752" y="703"/>
                    <a:pt x="381" y="1333"/>
                  </a:cubicBezTo>
                  <a:cubicBezTo>
                    <a:pt x="1" y="2018"/>
                    <a:pt x="305" y="3768"/>
                    <a:pt x="1028" y="3882"/>
                  </a:cubicBezTo>
                  <a:cubicBezTo>
                    <a:pt x="1059" y="3886"/>
                    <a:pt x="1089" y="3887"/>
                    <a:pt x="1118" y="3887"/>
                  </a:cubicBezTo>
                  <a:cubicBezTo>
                    <a:pt x="1735" y="3887"/>
                    <a:pt x="1963" y="3158"/>
                    <a:pt x="1636" y="3122"/>
                  </a:cubicBezTo>
                  <a:cubicBezTo>
                    <a:pt x="1294" y="3045"/>
                    <a:pt x="1066" y="2741"/>
                    <a:pt x="1294" y="2399"/>
                  </a:cubicBezTo>
                  <a:cubicBezTo>
                    <a:pt x="1432" y="2261"/>
                    <a:pt x="1630" y="2163"/>
                    <a:pt x="1815" y="2163"/>
                  </a:cubicBezTo>
                  <a:cubicBezTo>
                    <a:pt x="1885" y="2163"/>
                    <a:pt x="1954" y="2177"/>
                    <a:pt x="2017" y="2208"/>
                  </a:cubicBezTo>
                  <a:cubicBezTo>
                    <a:pt x="2093" y="2208"/>
                    <a:pt x="2093" y="1524"/>
                    <a:pt x="2093" y="1524"/>
                  </a:cubicBezTo>
                  <a:lnTo>
                    <a:pt x="5631" y="1600"/>
                  </a:lnTo>
                  <a:cubicBezTo>
                    <a:pt x="5631" y="1600"/>
                    <a:pt x="2816" y="78"/>
                    <a:pt x="2397" y="2"/>
                  </a:cubicBezTo>
                  <a:cubicBezTo>
                    <a:pt x="2387" y="1"/>
                    <a:pt x="2376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" name="Google Shape;2160;p51"/>
          <p:cNvGrpSpPr/>
          <p:nvPr/>
        </p:nvGrpSpPr>
        <p:grpSpPr>
          <a:xfrm>
            <a:off x="498527" y="1567719"/>
            <a:ext cx="2428173" cy="1706543"/>
            <a:chOff x="717113" y="770504"/>
            <a:chExt cx="2428173" cy="1706543"/>
          </a:xfrm>
        </p:grpSpPr>
        <p:sp>
          <p:nvSpPr>
            <p:cNvPr id="2161" name="Google Shape;2161;p51"/>
            <p:cNvSpPr/>
            <p:nvPr/>
          </p:nvSpPr>
          <p:spPr>
            <a:xfrm>
              <a:off x="717386" y="1000747"/>
              <a:ext cx="2427900" cy="1476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717113" y="770504"/>
              <a:ext cx="2427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3" name="Google Shape;2163;p5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64" name="Google Shape;2164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65" name="Google Shape;2165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66" name="Google Shape;2166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67" name="Google Shape;2167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68" name="Google Shape;2168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71" name="Google Shape;2171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72" name="Google Shape;2172;p51"/>
          <p:cNvGrpSpPr/>
          <p:nvPr/>
        </p:nvGrpSpPr>
        <p:grpSpPr>
          <a:xfrm>
            <a:off x="3357909" y="2083302"/>
            <a:ext cx="2428191" cy="1706465"/>
            <a:chOff x="717113" y="770504"/>
            <a:chExt cx="2428191" cy="1656440"/>
          </a:xfrm>
        </p:grpSpPr>
        <p:sp>
          <p:nvSpPr>
            <p:cNvPr id="2173" name="Google Shape;2173;p51"/>
            <p:cNvSpPr/>
            <p:nvPr/>
          </p:nvSpPr>
          <p:spPr>
            <a:xfrm>
              <a:off x="717403" y="1000744"/>
              <a:ext cx="2427900" cy="1426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717113" y="770504"/>
              <a:ext cx="2427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5" name="Google Shape;2175;p5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76" name="Google Shape;2176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77" name="Google Shape;2177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78" name="Google Shape;2178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79" name="Google Shape;2179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80" name="Google Shape;2180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83" name="Google Shape;2183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84" name="Google Shape;2184;p51"/>
          <p:cNvGrpSpPr/>
          <p:nvPr/>
        </p:nvGrpSpPr>
        <p:grpSpPr>
          <a:xfrm>
            <a:off x="6089942" y="2586357"/>
            <a:ext cx="2428183" cy="1707143"/>
            <a:chOff x="717113" y="770504"/>
            <a:chExt cx="2428183" cy="1707143"/>
          </a:xfrm>
        </p:grpSpPr>
        <p:sp>
          <p:nvSpPr>
            <p:cNvPr id="2185" name="Google Shape;2185;p51"/>
            <p:cNvSpPr/>
            <p:nvPr/>
          </p:nvSpPr>
          <p:spPr>
            <a:xfrm>
              <a:off x="717396" y="1000747"/>
              <a:ext cx="2427900" cy="1476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717113" y="770504"/>
              <a:ext cx="2427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7" name="Google Shape;2187;p5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188" name="Google Shape;2188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189" name="Google Shape;2189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90" name="Google Shape;2190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91" name="Google Shape;2191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2" name="Google Shape;2192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95" name="Google Shape;2195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96" name="Google Shape;2196;p51"/>
          <p:cNvSpPr txBox="1"/>
          <p:nvPr>
            <p:ph type="title"/>
          </p:nvPr>
        </p:nvSpPr>
        <p:spPr>
          <a:xfrm>
            <a:off x="6127746" y="28518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97" name="Google Shape;2197;p51"/>
          <p:cNvSpPr txBox="1"/>
          <p:nvPr>
            <p:ph idx="1" type="subTitle"/>
          </p:nvPr>
        </p:nvSpPr>
        <p:spPr>
          <a:xfrm>
            <a:off x="6272783" y="36379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Observar la razón por la cual otros medios de transporte no son tan utilizados, tratando de concentrar la mayor cantidad de recursos en la mejora de los transportes marítimo y ferrocarrilero.</a:t>
            </a:r>
            <a:endParaRPr sz="800"/>
          </a:p>
        </p:txBody>
      </p:sp>
      <p:sp>
        <p:nvSpPr>
          <p:cNvPr id="2198" name="Google Shape;2198;p51"/>
          <p:cNvSpPr txBox="1"/>
          <p:nvPr>
            <p:ph idx="2" type="title"/>
          </p:nvPr>
        </p:nvSpPr>
        <p:spPr>
          <a:xfrm>
            <a:off x="3395705" y="23678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99" name="Google Shape;2199;p51"/>
          <p:cNvSpPr txBox="1"/>
          <p:nvPr>
            <p:ph idx="3" type="subTitle"/>
          </p:nvPr>
        </p:nvSpPr>
        <p:spPr>
          <a:xfrm>
            <a:off x="3540755" y="31392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Priorizar las ventas en los 5 países previamente mencionados, siendo que la mayoría de estos podrían realizar sus operaciones a través del mar.</a:t>
            </a:r>
            <a:endParaRPr sz="800"/>
          </a:p>
        </p:txBody>
      </p:sp>
      <p:sp>
        <p:nvSpPr>
          <p:cNvPr id="2200" name="Google Shape;2200;p51"/>
          <p:cNvSpPr txBox="1"/>
          <p:nvPr>
            <p:ph idx="4" type="title"/>
          </p:nvPr>
        </p:nvSpPr>
        <p:spPr>
          <a:xfrm>
            <a:off x="536314" y="1835858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1" name="Google Shape;2201;p51"/>
          <p:cNvSpPr txBox="1"/>
          <p:nvPr>
            <p:ph idx="5" type="subTitle"/>
          </p:nvPr>
        </p:nvSpPr>
        <p:spPr>
          <a:xfrm>
            <a:off x="681364" y="260728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Maximizar esfuerzos en transportación </a:t>
            </a:r>
            <a:r>
              <a:rPr lang="en" sz="800"/>
              <a:t>marítima</a:t>
            </a:r>
            <a:r>
              <a:rPr lang="en" sz="800"/>
              <a:t>, siendo que representa a más del 50% de ganancias y operaciones.</a:t>
            </a:r>
            <a:endParaRPr sz="800"/>
          </a:p>
        </p:txBody>
      </p:sp>
      <p:sp>
        <p:nvSpPr>
          <p:cNvPr id="2202" name="Google Shape;2202;p51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de acción</a:t>
            </a:r>
            <a:endParaRPr/>
          </a:p>
        </p:txBody>
      </p:sp>
      <p:grpSp>
        <p:nvGrpSpPr>
          <p:cNvPr id="2203" name="Google Shape;2203;p5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2204" name="Google Shape;2204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5" name="Google Shape;2205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2206" name="Google Shape;2206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07" name="Google Shape;2207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08" name="Google Shape;2208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09" name="Google Shape;2209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10" name="Google Shape;2210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13" name="Google Shape;2213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8" name="Google Shape;2218;p52"/>
          <p:cNvGrpSpPr/>
          <p:nvPr/>
        </p:nvGrpSpPr>
        <p:grpSpPr>
          <a:xfrm>
            <a:off x="1019335" y="2699535"/>
            <a:ext cx="3999232" cy="1887588"/>
            <a:chOff x="717113" y="770500"/>
            <a:chExt cx="3894092" cy="1837963"/>
          </a:xfrm>
        </p:grpSpPr>
        <p:sp>
          <p:nvSpPr>
            <p:cNvPr id="2219" name="Google Shape;2219;p52"/>
            <p:cNvSpPr/>
            <p:nvPr/>
          </p:nvSpPr>
          <p:spPr>
            <a:xfrm>
              <a:off x="717504" y="1000763"/>
              <a:ext cx="3893700" cy="1607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717113" y="770500"/>
              <a:ext cx="3893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1" name="Google Shape;2221;p5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22" name="Google Shape;2222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23" name="Google Shape;2223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24" name="Google Shape;2224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25" name="Google Shape;2225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26" name="Google Shape;2226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29" name="Google Shape;2229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30" name="Google Shape;2230;p52"/>
          <p:cNvSpPr txBox="1"/>
          <p:nvPr>
            <p:ph type="title"/>
          </p:nvPr>
        </p:nvSpPr>
        <p:spPr>
          <a:xfrm>
            <a:off x="1238074" y="3127715"/>
            <a:ext cx="354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Mejor método de análisis</a:t>
            </a:r>
            <a:endParaRPr sz="3600"/>
          </a:p>
        </p:txBody>
      </p:sp>
      <p:grpSp>
        <p:nvGrpSpPr>
          <p:cNvPr id="2231" name="Google Shape;2231;p52"/>
          <p:cNvGrpSpPr/>
          <p:nvPr/>
        </p:nvGrpSpPr>
        <p:grpSpPr>
          <a:xfrm>
            <a:off x="4796251" y="3133774"/>
            <a:ext cx="3542504" cy="1641883"/>
            <a:chOff x="717111" y="770496"/>
            <a:chExt cx="3291373" cy="1029458"/>
          </a:xfrm>
        </p:grpSpPr>
        <p:sp>
          <p:nvSpPr>
            <p:cNvPr id="2232" name="Google Shape;2232;p52"/>
            <p:cNvSpPr/>
            <p:nvPr/>
          </p:nvSpPr>
          <p:spPr>
            <a:xfrm>
              <a:off x="717483" y="1000754"/>
              <a:ext cx="3291000" cy="799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717111" y="770496"/>
              <a:ext cx="3291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4" name="Google Shape;2234;p5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35" name="Google Shape;2235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36" name="Google Shape;2236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37" name="Google Shape;2237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38" name="Google Shape;2238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39" name="Google Shape;2239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42" name="Google Shape;2242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43" name="Google Shape;2243;p52"/>
          <p:cNvSpPr txBox="1"/>
          <p:nvPr>
            <p:ph idx="1" type="subTitle"/>
          </p:nvPr>
        </p:nvSpPr>
        <p:spPr>
          <a:xfrm>
            <a:off x="4971725" y="3455825"/>
            <a:ext cx="325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Observar el comportamiento de las operaciones en cada medio de transporte podría ayudar a eliminar algunos para concentrar los recursos en los más utilizados, o bien hacer ajustes en los precios para aumentar las ventas de los menos utilizados y maximizar las ganancias en los más empleados.</a:t>
            </a:r>
            <a:endParaRPr sz="1000"/>
          </a:p>
        </p:txBody>
      </p:sp>
      <p:grpSp>
        <p:nvGrpSpPr>
          <p:cNvPr id="2244" name="Google Shape;2244;p52"/>
          <p:cNvGrpSpPr/>
          <p:nvPr/>
        </p:nvGrpSpPr>
        <p:grpSpPr>
          <a:xfrm flipH="1">
            <a:off x="3624063" y="656690"/>
            <a:ext cx="3701125" cy="2369825"/>
            <a:chOff x="717126" y="770519"/>
            <a:chExt cx="3701125" cy="2369825"/>
          </a:xfrm>
        </p:grpSpPr>
        <p:sp>
          <p:nvSpPr>
            <p:cNvPr id="2245" name="Google Shape;2245;p52"/>
            <p:cNvSpPr/>
            <p:nvPr/>
          </p:nvSpPr>
          <p:spPr>
            <a:xfrm>
              <a:off x="717451" y="1000744"/>
              <a:ext cx="3700800" cy="2139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717126" y="770519"/>
              <a:ext cx="37008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7" name="Google Shape;2247;p5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248" name="Google Shape;2248;p5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249" name="Google Shape;2249;p5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50" name="Google Shape;2250;p5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51" name="Google Shape;2251;p5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52" name="Google Shape;2252;p5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5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5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5" name="Google Shape;2255;p5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56" name="Google Shape;2256;p52"/>
          <p:cNvGrpSpPr/>
          <p:nvPr/>
        </p:nvGrpSpPr>
        <p:grpSpPr>
          <a:xfrm>
            <a:off x="3993884" y="1086785"/>
            <a:ext cx="2955597" cy="1790839"/>
            <a:chOff x="3103700" y="2808824"/>
            <a:chExt cx="3105597" cy="1881726"/>
          </a:xfrm>
        </p:grpSpPr>
        <p:sp>
          <p:nvSpPr>
            <p:cNvPr id="2257" name="Google Shape;2257;p52"/>
            <p:cNvSpPr/>
            <p:nvPr/>
          </p:nvSpPr>
          <p:spPr>
            <a:xfrm>
              <a:off x="3136598" y="2808824"/>
              <a:ext cx="2901217" cy="1611610"/>
            </a:xfrm>
            <a:custGeom>
              <a:rect b="b" l="l" r="r" t="t"/>
              <a:pathLst>
                <a:path extrusionOk="0" h="35420" w="63763">
                  <a:moveTo>
                    <a:pt x="1" y="0"/>
                  </a:moveTo>
                  <a:lnTo>
                    <a:pt x="1" y="35419"/>
                  </a:lnTo>
                  <a:lnTo>
                    <a:pt x="63763" y="35419"/>
                  </a:lnTo>
                  <a:lnTo>
                    <a:pt x="63763" y="5403"/>
                  </a:lnTo>
                  <a:lnTo>
                    <a:pt x="5870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5798978" y="2810553"/>
              <a:ext cx="238921" cy="244108"/>
            </a:xfrm>
            <a:custGeom>
              <a:rect b="b" l="l" r="r" t="t"/>
              <a:pathLst>
                <a:path extrusionOk="0" h="5365" w="5251">
                  <a:moveTo>
                    <a:pt x="1" y="0"/>
                  </a:moveTo>
                  <a:lnTo>
                    <a:pt x="1" y="5365"/>
                  </a:lnTo>
                  <a:lnTo>
                    <a:pt x="5251" y="5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817466" y="2897097"/>
              <a:ext cx="879378" cy="27755"/>
            </a:xfrm>
            <a:custGeom>
              <a:rect b="b" l="l" r="r" t="t"/>
              <a:pathLst>
                <a:path extrusionOk="0" h="610" w="19327">
                  <a:moveTo>
                    <a:pt x="1" y="1"/>
                  </a:moveTo>
                  <a:lnTo>
                    <a:pt x="1" y="609"/>
                  </a:lnTo>
                  <a:lnTo>
                    <a:pt x="19327" y="609"/>
                  </a:lnTo>
                  <a:lnTo>
                    <a:pt x="1932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4817466" y="4011937"/>
              <a:ext cx="1130402" cy="13878"/>
            </a:xfrm>
            <a:custGeom>
              <a:rect b="b" l="l" r="r" t="t"/>
              <a:pathLst>
                <a:path extrusionOk="0" h="305" w="24844">
                  <a:moveTo>
                    <a:pt x="1" y="0"/>
                  </a:moveTo>
                  <a:lnTo>
                    <a:pt x="1" y="304"/>
                  </a:lnTo>
                  <a:lnTo>
                    <a:pt x="24843" y="304"/>
                  </a:lnTo>
                  <a:lnTo>
                    <a:pt x="248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4817466" y="4055209"/>
              <a:ext cx="1130402" cy="13878"/>
            </a:xfrm>
            <a:custGeom>
              <a:rect b="b" l="l" r="r" t="t"/>
              <a:pathLst>
                <a:path extrusionOk="0" h="305" w="24844">
                  <a:moveTo>
                    <a:pt x="1" y="0"/>
                  </a:moveTo>
                  <a:lnTo>
                    <a:pt x="1" y="304"/>
                  </a:lnTo>
                  <a:lnTo>
                    <a:pt x="24843" y="304"/>
                  </a:lnTo>
                  <a:lnTo>
                    <a:pt x="248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4817466" y="4098482"/>
              <a:ext cx="929611" cy="13878"/>
            </a:xfrm>
            <a:custGeom>
              <a:rect b="b" l="l" r="r" t="t"/>
              <a:pathLst>
                <a:path extrusionOk="0" h="305" w="20431">
                  <a:moveTo>
                    <a:pt x="1" y="0"/>
                  </a:moveTo>
                  <a:lnTo>
                    <a:pt x="1" y="305"/>
                  </a:lnTo>
                  <a:lnTo>
                    <a:pt x="20430" y="305"/>
                  </a:lnTo>
                  <a:lnTo>
                    <a:pt x="2043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4817466" y="4197130"/>
              <a:ext cx="1130402" cy="15652"/>
            </a:xfrm>
            <a:custGeom>
              <a:rect b="b" l="l" r="r" t="t"/>
              <a:pathLst>
                <a:path extrusionOk="0" h="344" w="24844">
                  <a:moveTo>
                    <a:pt x="1" y="1"/>
                  </a:moveTo>
                  <a:lnTo>
                    <a:pt x="1" y="343"/>
                  </a:lnTo>
                  <a:lnTo>
                    <a:pt x="24843" y="343"/>
                  </a:lnTo>
                  <a:lnTo>
                    <a:pt x="248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4817466" y="4238673"/>
              <a:ext cx="415506" cy="15652"/>
            </a:xfrm>
            <a:custGeom>
              <a:rect b="b" l="l" r="r" t="t"/>
              <a:pathLst>
                <a:path extrusionOk="0" h="344" w="9132">
                  <a:moveTo>
                    <a:pt x="1" y="1"/>
                  </a:moveTo>
                  <a:lnTo>
                    <a:pt x="1" y="343"/>
                  </a:lnTo>
                  <a:lnTo>
                    <a:pt x="9131" y="343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5651826" y="3111775"/>
              <a:ext cx="294339" cy="12149"/>
            </a:xfrm>
            <a:custGeom>
              <a:rect b="b" l="l" r="r" t="t"/>
              <a:pathLst>
                <a:path extrusionOk="0" h="267" w="6469">
                  <a:moveTo>
                    <a:pt x="1" y="0"/>
                  </a:moveTo>
                  <a:lnTo>
                    <a:pt x="1" y="266"/>
                  </a:lnTo>
                  <a:lnTo>
                    <a:pt x="6468" y="266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5651826" y="3163692"/>
              <a:ext cx="294339" cy="12149"/>
            </a:xfrm>
            <a:custGeom>
              <a:rect b="b" l="l" r="r" t="t"/>
              <a:pathLst>
                <a:path extrusionOk="0" h="267" w="6469">
                  <a:moveTo>
                    <a:pt x="1" y="0"/>
                  </a:moveTo>
                  <a:lnTo>
                    <a:pt x="1" y="267"/>
                  </a:lnTo>
                  <a:lnTo>
                    <a:pt x="6468" y="267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5651826" y="3215610"/>
              <a:ext cx="294339" cy="12194"/>
            </a:xfrm>
            <a:custGeom>
              <a:rect b="b" l="l" r="r" t="t"/>
              <a:pathLst>
                <a:path extrusionOk="0" h="268" w="6469">
                  <a:moveTo>
                    <a:pt x="1" y="1"/>
                  </a:moveTo>
                  <a:lnTo>
                    <a:pt x="1" y="267"/>
                  </a:lnTo>
                  <a:lnTo>
                    <a:pt x="6468" y="267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5651826" y="3264069"/>
              <a:ext cx="294339" cy="15652"/>
            </a:xfrm>
            <a:custGeom>
              <a:rect b="b" l="l" r="r" t="t"/>
              <a:pathLst>
                <a:path extrusionOk="0" h="344" w="6469">
                  <a:moveTo>
                    <a:pt x="1" y="1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5651826" y="3317762"/>
              <a:ext cx="187005" cy="13878"/>
            </a:xfrm>
            <a:custGeom>
              <a:rect b="b" l="l" r="r" t="t"/>
              <a:pathLst>
                <a:path extrusionOk="0" h="305" w="4110">
                  <a:moveTo>
                    <a:pt x="1" y="0"/>
                  </a:moveTo>
                  <a:lnTo>
                    <a:pt x="1" y="305"/>
                  </a:lnTo>
                  <a:lnTo>
                    <a:pt x="4110" y="305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5651826" y="3589544"/>
              <a:ext cx="294339" cy="15607"/>
            </a:xfrm>
            <a:custGeom>
              <a:rect b="b" l="l" r="r" t="t"/>
              <a:pathLst>
                <a:path extrusionOk="0" h="343" w="6469">
                  <a:moveTo>
                    <a:pt x="1" y="0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5651826" y="3641461"/>
              <a:ext cx="294339" cy="15607"/>
            </a:xfrm>
            <a:custGeom>
              <a:rect b="b" l="l" r="r" t="t"/>
              <a:pathLst>
                <a:path extrusionOk="0" h="343" w="6469">
                  <a:moveTo>
                    <a:pt x="1" y="1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5651826" y="3693379"/>
              <a:ext cx="294339" cy="15652"/>
            </a:xfrm>
            <a:custGeom>
              <a:rect b="b" l="l" r="r" t="t"/>
              <a:pathLst>
                <a:path extrusionOk="0" h="344" w="6469">
                  <a:moveTo>
                    <a:pt x="1" y="1"/>
                  </a:moveTo>
                  <a:lnTo>
                    <a:pt x="1" y="343"/>
                  </a:lnTo>
                  <a:lnTo>
                    <a:pt x="6468" y="34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5651826" y="3743613"/>
              <a:ext cx="204340" cy="15607"/>
            </a:xfrm>
            <a:custGeom>
              <a:rect b="b" l="l" r="r" t="t"/>
              <a:pathLst>
                <a:path extrusionOk="0" h="343" w="4491">
                  <a:moveTo>
                    <a:pt x="1" y="0"/>
                  </a:moveTo>
                  <a:lnTo>
                    <a:pt x="1" y="343"/>
                  </a:lnTo>
                  <a:lnTo>
                    <a:pt x="4490" y="343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4817466" y="2957706"/>
              <a:ext cx="692464" cy="27710"/>
            </a:xfrm>
            <a:custGeom>
              <a:rect b="b" l="l" r="r" t="t"/>
              <a:pathLst>
                <a:path extrusionOk="0" h="609" w="15219">
                  <a:moveTo>
                    <a:pt x="1" y="0"/>
                  </a:moveTo>
                  <a:lnTo>
                    <a:pt x="1" y="609"/>
                  </a:lnTo>
                  <a:lnTo>
                    <a:pt x="15218" y="609"/>
                  </a:lnTo>
                  <a:lnTo>
                    <a:pt x="15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4817466" y="3193132"/>
              <a:ext cx="102193" cy="195650"/>
            </a:xfrm>
            <a:custGeom>
              <a:rect b="b" l="l" r="r" t="t"/>
              <a:pathLst>
                <a:path extrusionOk="0" h="4300" w="2246">
                  <a:moveTo>
                    <a:pt x="1" y="0"/>
                  </a:moveTo>
                  <a:lnTo>
                    <a:pt x="1" y="4299"/>
                  </a:lnTo>
                  <a:lnTo>
                    <a:pt x="2245" y="4299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4945553" y="3116962"/>
              <a:ext cx="102193" cy="271817"/>
            </a:xfrm>
            <a:custGeom>
              <a:rect b="b" l="l" r="r" t="t"/>
              <a:pathLst>
                <a:path extrusionOk="0" h="5974" w="2246">
                  <a:moveTo>
                    <a:pt x="1" y="0"/>
                  </a:moveTo>
                  <a:lnTo>
                    <a:pt x="1" y="5973"/>
                  </a:lnTo>
                  <a:lnTo>
                    <a:pt x="2245" y="5973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5073685" y="3165421"/>
              <a:ext cx="100418" cy="223360"/>
            </a:xfrm>
            <a:custGeom>
              <a:rect b="b" l="l" r="r" t="t"/>
              <a:pathLst>
                <a:path extrusionOk="0" h="4909" w="2207">
                  <a:moveTo>
                    <a:pt x="0" y="0"/>
                  </a:moveTo>
                  <a:lnTo>
                    <a:pt x="0" y="4908"/>
                  </a:lnTo>
                  <a:lnTo>
                    <a:pt x="2207" y="4908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5200042" y="3059812"/>
              <a:ext cx="102147" cy="328965"/>
            </a:xfrm>
            <a:custGeom>
              <a:rect b="b" l="l" r="r" t="t"/>
              <a:pathLst>
                <a:path extrusionOk="0" h="7230" w="2245">
                  <a:moveTo>
                    <a:pt x="0" y="1"/>
                  </a:moveTo>
                  <a:lnTo>
                    <a:pt x="0" y="7229"/>
                  </a:lnTo>
                  <a:lnTo>
                    <a:pt x="2245" y="7229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5329858" y="3092710"/>
              <a:ext cx="102193" cy="296068"/>
            </a:xfrm>
            <a:custGeom>
              <a:rect b="b" l="l" r="r" t="t"/>
              <a:pathLst>
                <a:path extrusionOk="0" h="6507" w="2246">
                  <a:moveTo>
                    <a:pt x="1" y="1"/>
                  </a:moveTo>
                  <a:lnTo>
                    <a:pt x="1" y="6506"/>
                  </a:lnTo>
                  <a:lnTo>
                    <a:pt x="2245" y="6506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5457944" y="3137711"/>
              <a:ext cx="102193" cy="251069"/>
            </a:xfrm>
            <a:custGeom>
              <a:rect b="b" l="l" r="r" t="t"/>
              <a:pathLst>
                <a:path extrusionOk="0" h="5518" w="2246">
                  <a:moveTo>
                    <a:pt x="1" y="1"/>
                  </a:moveTo>
                  <a:lnTo>
                    <a:pt x="1" y="5517"/>
                  </a:lnTo>
                  <a:lnTo>
                    <a:pt x="2245" y="5517"/>
                  </a:lnTo>
                  <a:lnTo>
                    <a:pt x="224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4817466" y="3580899"/>
              <a:ext cx="199108" cy="287378"/>
            </a:xfrm>
            <a:custGeom>
              <a:rect b="b" l="l" r="r" t="t"/>
              <a:pathLst>
                <a:path extrusionOk="0" h="6316" w="4376">
                  <a:moveTo>
                    <a:pt x="1" y="0"/>
                  </a:moveTo>
                  <a:lnTo>
                    <a:pt x="1" y="6315"/>
                  </a:lnTo>
                  <a:lnTo>
                    <a:pt x="4376" y="6315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5359297" y="3580899"/>
              <a:ext cx="199108" cy="287378"/>
            </a:xfrm>
            <a:custGeom>
              <a:rect b="b" l="l" r="r" t="t"/>
              <a:pathLst>
                <a:path extrusionOk="0" h="6316" w="4376">
                  <a:moveTo>
                    <a:pt x="0" y="0"/>
                  </a:moveTo>
                  <a:lnTo>
                    <a:pt x="0" y="6315"/>
                  </a:lnTo>
                  <a:lnTo>
                    <a:pt x="4375" y="6315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5089246" y="3580899"/>
              <a:ext cx="199108" cy="287378"/>
            </a:xfrm>
            <a:custGeom>
              <a:rect b="b" l="l" r="r" t="t"/>
              <a:pathLst>
                <a:path extrusionOk="0" h="6316" w="4376">
                  <a:moveTo>
                    <a:pt x="0" y="0"/>
                  </a:moveTo>
                  <a:lnTo>
                    <a:pt x="0" y="6315"/>
                  </a:lnTo>
                  <a:lnTo>
                    <a:pt x="4376" y="6315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3306227" y="3075419"/>
              <a:ext cx="990217" cy="990171"/>
            </a:xfrm>
            <a:custGeom>
              <a:rect b="b" l="l" r="r" t="t"/>
              <a:pathLst>
                <a:path extrusionOk="0" h="21762" w="21763">
                  <a:moveTo>
                    <a:pt x="10882" y="0"/>
                  </a:moveTo>
                  <a:cubicBezTo>
                    <a:pt x="4871" y="0"/>
                    <a:pt x="1" y="4870"/>
                    <a:pt x="1" y="10881"/>
                  </a:cubicBezTo>
                  <a:cubicBezTo>
                    <a:pt x="1" y="16892"/>
                    <a:pt x="4871" y="21761"/>
                    <a:pt x="10882" y="21761"/>
                  </a:cubicBezTo>
                  <a:cubicBezTo>
                    <a:pt x="16893" y="21761"/>
                    <a:pt x="21762" y="16892"/>
                    <a:pt x="21762" y="10881"/>
                  </a:cubicBezTo>
                  <a:cubicBezTo>
                    <a:pt x="21762" y="4870"/>
                    <a:pt x="16893" y="0"/>
                    <a:pt x="108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3669783" y="3075419"/>
              <a:ext cx="299481" cy="493356"/>
            </a:xfrm>
            <a:custGeom>
              <a:rect b="b" l="l" r="r" t="t"/>
              <a:pathLst>
                <a:path extrusionOk="0" h="10843" w="6582">
                  <a:moveTo>
                    <a:pt x="2892" y="0"/>
                  </a:moveTo>
                  <a:cubicBezTo>
                    <a:pt x="1902" y="0"/>
                    <a:pt x="951" y="114"/>
                    <a:pt x="0" y="381"/>
                  </a:cubicBezTo>
                  <a:lnTo>
                    <a:pt x="2892" y="10843"/>
                  </a:lnTo>
                  <a:lnTo>
                    <a:pt x="6582" y="647"/>
                  </a:lnTo>
                  <a:cubicBezTo>
                    <a:pt x="5402" y="228"/>
                    <a:pt x="4109" y="0"/>
                    <a:pt x="28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3333937" y="3092710"/>
              <a:ext cx="467422" cy="477796"/>
            </a:xfrm>
            <a:custGeom>
              <a:rect b="b" l="l" r="r" t="t"/>
              <a:pathLst>
                <a:path extrusionOk="0" h="10501" w="10273">
                  <a:moveTo>
                    <a:pt x="7381" y="1"/>
                  </a:moveTo>
                  <a:cubicBezTo>
                    <a:pt x="3881" y="952"/>
                    <a:pt x="1142" y="3539"/>
                    <a:pt x="1" y="6963"/>
                  </a:cubicBezTo>
                  <a:lnTo>
                    <a:pt x="10273" y="10501"/>
                  </a:lnTo>
                  <a:lnTo>
                    <a:pt x="738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3262955" y="3412951"/>
              <a:ext cx="538401" cy="557421"/>
            </a:xfrm>
            <a:custGeom>
              <a:rect b="b" l="l" r="r" t="t"/>
              <a:pathLst>
                <a:path extrusionOk="0" h="12251" w="11833">
                  <a:moveTo>
                    <a:pt x="1523" y="1"/>
                  </a:moveTo>
                  <a:lnTo>
                    <a:pt x="1523" y="1"/>
                  </a:lnTo>
                  <a:cubicBezTo>
                    <a:pt x="1" y="4490"/>
                    <a:pt x="1561" y="9436"/>
                    <a:pt x="5403" y="12251"/>
                  </a:cubicBezTo>
                  <a:lnTo>
                    <a:pt x="11833" y="3463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3740766" y="3570479"/>
              <a:ext cx="347939" cy="495131"/>
            </a:xfrm>
            <a:custGeom>
              <a:rect b="b" l="l" r="r" t="t"/>
              <a:pathLst>
                <a:path extrusionOk="0" h="10882" w="7647">
                  <a:moveTo>
                    <a:pt x="1332" y="1"/>
                  </a:moveTo>
                  <a:lnTo>
                    <a:pt x="0" y="10805"/>
                  </a:lnTo>
                  <a:cubicBezTo>
                    <a:pt x="419" y="10843"/>
                    <a:pt x="875" y="10881"/>
                    <a:pt x="1332" y="10881"/>
                  </a:cubicBezTo>
                  <a:cubicBezTo>
                    <a:pt x="3614" y="10881"/>
                    <a:pt x="5783" y="10159"/>
                    <a:pt x="7647" y="8827"/>
                  </a:cubicBezTo>
                  <a:lnTo>
                    <a:pt x="133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3508799" y="3570479"/>
              <a:ext cx="292565" cy="491673"/>
            </a:xfrm>
            <a:custGeom>
              <a:rect b="b" l="l" r="r" t="t"/>
              <a:pathLst>
                <a:path extrusionOk="0" h="10806" w="6430">
                  <a:moveTo>
                    <a:pt x="6430" y="1"/>
                  </a:moveTo>
                  <a:lnTo>
                    <a:pt x="0" y="8789"/>
                  </a:lnTo>
                  <a:cubicBezTo>
                    <a:pt x="1522" y="9892"/>
                    <a:pt x="3272" y="10615"/>
                    <a:pt x="5136" y="10805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5871689" y="4086333"/>
              <a:ext cx="264901" cy="564382"/>
            </a:xfrm>
            <a:custGeom>
              <a:rect b="b" l="l" r="r" t="t"/>
              <a:pathLst>
                <a:path extrusionOk="0" h="12404" w="5822">
                  <a:moveTo>
                    <a:pt x="0" y="1"/>
                  </a:moveTo>
                  <a:lnTo>
                    <a:pt x="153" y="12403"/>
                  </a:lnTo>
                  <a:lnTo>
                    <a:pt x="1256" y="12403"/>
                  </a:lnTo>
                  <a:cubicBezTo>
                    <a:pt x="1256" y="12403"/>
                    <a:pt x="2093" y="4871"/>
                    <a:pt x="2397" y="1447"/>
                  </a:cubicBezTo>
                  <a:lnTo>
                    <a:pt x="3158" y="1447"/>
                  </a:lnTo>
                  <a:lnTo>
                    <a:pt x="3386" y="12403"/>
                  </a:lnTo>
                  <a:lnTo>
                    <a:pt x="4490" y="12403"/>
                  </a:lnTo>
                  <a:cubicBezTo>
                    <a:pt x="4490" y="12403"/>
                    <a:pt x="5745" y="2664"/>
                    <a:pt x="5745" y="838"/>
                  </a:cubicBezTo>
                  <a:cubicBezTo>
                    <a:pt x="5821" y="534"/>
                    <a:pt x="5821" y="305"/>
                    <a:pt x="58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5818043" y="4650692"/>
              <a:ext cx="112522" cy="38129"/>
            </a:xfrm>
            <a:custGeom>
              <a:rect b="b" l="l" r="r" t="t"/>
              <a:pathLst>
                <a:path extrusionOk="0" h="838" w="2473">
                  <a:moveTo>
                    <a:pt x="1332" y="0"/>
                  </a:moveTo>
                  <a:lnTo>
                    <a:pt x="114" y="419"/>
                  </a:lnTo>
                  <a:cubicBezTo>
                    <a:pt x="0" y="495"/>
                    <a:pt x="38" y="837"/>
                    <a:pt x="190" y="837"/>
                  </a:cubicBezTo>
                  <a:lnTo>
                    <a:pt x="2473" y="837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5968607" y="4650692"/>
              <a:ext cx="112567" cy="38129"/>
            </a:xfrm>
            <a:custGeom>
              <a:rect b="b" l="l" r="r" t="t"/>
              <a:pathLst>
                <a:path extrusionOk="0" h="838" w="2474">
                  <a:moveTo>
                    <a:pt x="1332" y="0"/>
                  </a:moveTo>
                  <a:lnTo>
                    <a:pt x="153" y="419"/>
                  </a:lnTo>
                  <a:cubicBezTo>
                    <a:pt x="1" y="495"/>
                    <a:pt x="39" y="837"/>
                    <a:pt x="191" y="837"/>
                  </a:cubicBezTo>
                  <a:lnTo>
                    <a:pt x="2474" y="83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6043047" y="4115772"/>
              <a:ext cx="60651" cy="58376"/>
            </a:xfrm>
            <a:custGeom>
              <a:rect b="b" l="l" r="r" t="t"/>
              <a:pathLst>
                <a:path extrusionOk="0" h="1283" w="1333">
                  <a:moveTo>
                    <a:pt x="267" y="1"/>
                  </a:moveTo>
                  <a:cubicBezTo>
                    <a:pt x="267" y="1"/>
                    <a:pt x="1" y="914"/>
                    <a:pt x="457" y="1218"/>
                  </a:cubicBezTo>
                  <a:cubicBezTo>
                    <a:pt x="547" y="1263"/>
                    <a:pt x="628" y="1282"/>
                    <a:pt x="701" y="1282"/>
                  </a:cubicBezTo>
                  <a:cubicBezTo>
                    <a:pt x="1189" y="1282"/>
                    <a:pt x="1332" y="419"/>
                    <a:pt x="1332" y="419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5809352" y="3684734"/>
              <a:ext cx="399945" cy="451861"/>
            </a:xfrm>
            <a:custGeom>
              <a:rect b="b" l="l" r="r" t="t"/>
              <a:pathLst>
                <a:path extrusionOk="0" h="9931" w="8790">
                  <a:moveTo>
                    <a:pt x="7001" y="3919"/>
                  </a:moveTo>
                  <a:cubicBezTo>
                    <a:pt x="7115" y="4908"/>
                    <a:pt x="7305" y="5936"/>
                    <a:pt x="7305" y="5936"/>
                  </a:cubicBezTo>
                  <a:lnTo>
                    <a:pt x="6659" y="7153"/>
                  </a:lnTo>
                  <a:lnTo>
                    <a:pt x="6278" y="5898"/>
                  </a:lnTo>
                  <a:lnTo>
                    <a:pt x="7001" y="3919"/>
                  </a:lnTo>
                  <a:close/>
                  <a:moveTo>
                    <a:pt x="1979" y="1"/>
                  </a:moveTo>
                  <a:cubicBezTo>
                    <a:pt x="1294" y="1"/>
                    <a:pt x="724" y="495"/>
                    <a:pt x="648" y="1066"/>
                  </a:cubicBezTo>
                  <a:cubicBezTo>
                    <a:pt x="267" y="3387"/>
                    <a:pt x="1332" y="5859"/>
                    <a:pt x="1332" y="5859"/>
                  </a:cubicBezTo>
                  <a:lnTo>
                    <a:pt x="1" y="9816"/>
                  </a:lnTo>
                  <a:lnTo>
                    <a:pt x="1104" y="9930"/>
                  </a:lnTo>
                  <a:cubicBezTo>
                    <a:pt x="1104" y="9930"/>
                    <a:pt x="1408" y="9474"/>
                    <a:pt x="1789" y="8903"/>
                  </a:cubicBezTo>
                  <a:lnTo>
                    <a:pt x="5746" y="8903"/>
                  </a:lnTo>
                  <a:lnTo>
                    <a:pt x="5403" y="9474"/>
                  </a:lnTo>
                  <a:lnTo>
                    <a:pt x="6468" y="9892"/>
                  </a:lnTo>
                  <a:lnTo>
                    <a:pt x="7115" y="8903"/>
                  </a:lnTo>
                  <a:lnTo>
                    <a:pt x="7191" y="8903"/>
                  </a:lnTo>
                  <a:lnTo>
                    <a:pt x="7191" y="8865"/>
                  </a:lnTo>
                  <a:cubicBezTo>
                    <a:pt x="7800" y="7952"/>
                    <a:pt x="8599" y="6696"/>
                    <a:pt x="8637" y="6582"/>
                  </a:cubicBezTo>
                  <a:cubicBezTo>
                    <a:pt x="8751" y="6316"/>
                    <a:pt x="8789" y="5936"/>
                    <a:pt x="8561" y="3919"/>
                  </a:cubicBezTo>
                  <a:cubicBezTo>
                    <a:pt x="8333" y="1903"/>
                    <a:pt x="8028" y="724"/>
                    <a:pt x="7648" y="419"/>
                  </a:cubicBezTo>
                  <a:cubicBezTo>
                    <a:pt x="7419" y="153"/>
                    <a:pt x="7039" y="1"/>
                    <a:pt x="66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5793745" y="4127876"/>
              <a:ext cx="60651" cy="52553"/>
            </a:xfrm>
            <a:custGeom>
              <a:rect b="b" l="l" r="r" t="t"/>
              <a:pathLst>
                <a:path extrusionOk="0" h="1155" w="1333">
                  <a:moveTo>
                    <a:pt x="306" y="1"/>
                  </a:moveTo>
                  <a:cubicBezTo>
                    <a:pt x="306" y="1"/>
                    <a:pt x="0" y="1155"/>
                    <a:pt x="575" y="1155"/>
                  </a:cubicBezTo>
                  <a:cubicBezTo>
                    <a:pt x="609" y="1155"/>
                    <a:pt x="646" y="1151"/>
                    <a:pt x="686" y="1142"/>
                  </a:cubicBezTo>
                  <a:cubicBezTo>
                    <a:pt x="1295" y="1066"/>
                    <a:pt x="1333" y="115"/>
                    <a:pt x="1333" y="115"/>
                  </a:cubicBez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3759785" y="3646649"/>
              <a:ext cx="60651" cy="60651"/>
            </a:xfrm>
            <a:custGeom>
              <a:rect b="b" l="l" r="r" t="t"/>
              <a:pathLst>
                <a:path extrusionOk="0" h="1333" w="1333">
                  <a:moveTo>
                    <a:pt x="685" y="229"/>
                  </a:moveTo>
                  <a:cubicBezTo>
                    <a:pt x="914" y="229"/>
                    <a:pt x="1104" y="419"/>
                    <a:pt x="1104" y="647"/>
                  </a:cubicBezTo>
                  <a:cubicBezTo>
                    <a:pt x="1104" y="876"/>
                    <a:pt x="914" y="1066"/>
                    <a:pt x="685" y="1066"/>
                  </a:cubicBezTo>
                  <a:cubicBezTo>
                    <a:pt x="495" y="1028"/>
                    <a:pt x="305" y="876"/>
                    <a:pt x="229" y="647"/>
                  </a:cubicBezTo>
                  <a:cubicBezTo>
                    <a:pt x="229" y="419"/>
                    <a:pt x="419" y="229"/>
                    <a:pt x="685" y="229"/>
                  </a:cubicBezTo>
                  <a:close/>
                  <a:moveTo>
                    <a:pt x="685" y="1"/>
                  </a:moveTo>
                  <a:cubicBezTo>
                    <a:pt x="343" y="1"/>
                    <a:pt x="1" y="267"/>
                    <a:pt x="1" y="647"/>
                  </a:cubicBezTo>
                  <a:cubicBezTo>
                    <a:pt x="1" y="1028"/>
                    <a:pt x="305" y="1332"/>
                    <a:pt x="685" y="1332"/>
                  </a:cubicBezTo>
                  <a:cubicBezTo>
                    <a:pt x="1066" y="1332"/>
                    <a:pt x="1332" y="1028"/>
                    <a:pt x="1332" y="647"/>
                  </a:cubicBezTo>
                  <a:cubicBezTo>
                    <a:pt x="1332" y="267"/>
                    <a:pt x="1028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3695719" y="3625900"/>
              <a:ext cx="98735" cy="91774"/>
            </a:xfrm>
            <a:custGeom>
              <a:rect b="b" l="l" r="r" t="t"/>
              <a:pathLst>
                <a:path extrusionOk="0" h="2017" w="2170">
                  <a:moveTo>
                    <a:pt x="1" y="0"/>
                  </a:moveTo>
                  <a:lnTo>
                    <a:pt x="381" y="2017"/>
                  </a:lnTo>
                  <a:lnTo>
                    <a:pt x="1751" y="201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3794412" y="3657797"/>
              <a:ext cx="60606" cy="71981"/>
            </a:xfrm>
            <a:custGeom>
              <a:rect b="b" l="l" r="r" t="t"/>
              <a:pathLst>
                <a:path extrusionOk="0" h="1582" w="1332">
                  <a:moveTo>
                    <a:pt x="533" y="0"/>
                  </a:moveTo>
                  <a:cubicBezTo>
                    <a:pt x="401" y="0"/>
                    <a:pt x="286" y="56"/>
                    <a:pt x="229" y="212"/>
                  </a:cubicBezTo>
                  <a:lnTo>
                    <a:pt x="0" y="1049"/>
                  </a:lnTo>
                  <a:lnTo>
                    <a:pt x="913" y="1582"/>
                  </a:lnTo>
                  <a:lnTo>
                    <a:pt x="1104" y="1316"/>
                  </a:lnTo>
                  <a:cubicBezTo>
                    <a:pt x="1294" y="1087"/>
                    <a:pt x="1332" y="402"/>
                    <a:pt x="1142" y="250"/>
                  </a:cubicBezTo>
                  <a:cubicBezTo>
                    <a:pt x="1023" y="155"/>
                    <a:pt x="755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3309731" y="4070771"/>
              <a:ext cx="270043" cy="579943"/>
            </a:xfrm>
            <a:custGeom>
              <a:rect b="b" l="l" r="r" t="t"/>
              <a:pathLst>
                <a:path extrusionOk="0" h="12746" w="5935">
                  <a:moveTo>
                    <a:pt x="0" y="1"/>
                  </a:moveTo>
                  <a:lnTo>
                    <a:pt x="0" y="799"/>
                  </a:lnTo>
                  <a:cubicBezTo>
                    <a:pt x="0" y="2740"/>
                    <a:pt x="1332" y="12745"/>
                    <a:pt x="1332" y="12745"/>
                  </a:cubicBezTo>
                  <a:lnTo>
                    <a:pt x="2435" y="12745"/>
                  </a:lnTo>
                  <a:lnTo>
                    <a:pt x="2663" y="2740"/>
                  </a:lnTo>
                  <a:lnTo>
                    <a:pt x="3462" y="2740"/>
                  </a:lnTo>
                  <a:cubicBezTo>
                    <a:pt x="3804" y="6316"/>
                    <a:pt x="4679" y="12745"/>
                    <a:pt x="4679" y="12745"/>
                  </a:cubicBezTo>
                  <a:lnTo>
                    <a:pt x="5821" y="12745"/>
                  </a:lnTo>
                  <a:lnTo>
                    <a:pt x="593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3103700" y="3651836"/>
              <a:ext cx="739921" cy="413777"/>
            </a:xfrm>
            <a:custGeom>
              <a:rect b="b" l="l" r="r" t="t"/>
              <a:pathLst>
                <a:path extrusionOk="0" h="9094" w="16262">
                  <a:moveTo>
                    <a:pt x="3995" y="3729"/>
                  </a:moveTo>
                  <a:lnTo>
                    <a:pt x="4297" y="6770"/>
                  </a:lnTo>
                  <a:lnTo>
                    <a:pt x="2626" y="4794"/>
                  </a:lnTo>
                  <a:cubicBezTo>
                    <a:pt x="2626" y="4794"/>
                    <a:pt x="3349" y="4224"/>
                    <a:pt x="3995" y="3729"/>
                  </a:cubicBezTo>
                  <a:close/>
                  <a:moveTo>
                    <a:pt x="5137" y="1"/>
                  </a:moveTo>
                  <a:cubicBezTo>
                    <a:pt x="4566" y="1"/>
                    <a:pt x="4110" y="305"/>
                    <a:pt x="3919" y="686"/>
                  </a:cubicBezTo>
                  <a:cubicBezTo>
                    <a:pt x="3120" y="1523"/>
                    <a:pt x="1294" y="3425"/>
                    <a:pt x="533" y="4148"/>
                  </a:cubicBezTo>
                  <a:cubicBezTo>
                    <a:pt x="1" y="4680"/>
                    <a:pt x="533" y="5061"/>
                    <a:pt x="838" y="5441"/>
                  </a:cubicBezTo>
                  <a:cubicBezTo>
                    <a:pt x="1675" y="6468"/>
                    <a:pt x="4452" y="8371"/>
                    <a:pt x="4452" y="8371"/>
                  </a:cubicBezTo>
                  <a:lnTo>
                    <a:pt x="4350" y="7305"/>
                  </a:lnTo>
                  <a:lnTo>
                    <a:pt x="4528" y="9093"/>
                  </a:lnTo>
                  <a:lnTo>
                    <a:pt x="10463" y="9093"/>
                  </a:lnTo>
                  <a:lnTo>
                    <a:pt x="10843" y="4909"/>
                  </a:lnTo>
                  <a:cubicBezTo>
                    <a:pt x="11382" y="5543"/>
                    <a:pt x="12291" y="6520"/>
                    <a:pt x="12843" y="6520"/>
                  </a:cubicBezTo>
                  <a:cubicBezTo>
                    <a:pt x="12954" y="6520"/>
                    <a:pt x="13050" y="6481"/>
                    <a:pt x="13126" y="6392"/>
                  </a:cubicBezTo>
                  <a:cubicBezTo>
                    <a:pt x="14343" y="5099"/>
                    <a:pt x="15865" y="2017"/>
                    <a:pt x="16093" y="1637"/>
                  </a:cubicBezTo>
                  <a:cubicBezTo>
                    <a:pt x="16261" y="1536"/>
                    <a:pt x="15423" y="1199"/>
                    <a:pt x="15223" y="1199"/>
                  </a:cubicBezTo>
                  <a:cubicBezTo>
                    <a:pt x="15196" y="1199"/>
                    <a:pt x="15180" y="1205"/>
                    <a:pt x="15180" y="1218"/>
                  </a:cubicBezTo>
                  <a:lnTo>
                    <a:pt x="12822" y="3919"/>
                  </a:lnTo>
                  <a:lnTo>
                    <a:pt x="11300" y="952"/>
                  </a:lnTo>
                  <a:cubicBezTo>
                    <a:pt x="11224" y="876"/>
                    <a:pt x="11186" y="686"/>
                    <a:pt x="11034" y="533"/>
                  </a:cubicBezTo>
                  <a:cubicBezTo>
                    <a:pt x="10996" y="457"/>
                    <a:pt x="10919" y="343"/>
                    <a:pt x="10843" y="343"/>
                  </a:cubicBezTo>
                  <a:cubicBezTo>
                    <a:pt x="10615" y="153"/>
                    <a:pt x="10273" y="1"/>
                    <a:pt x="989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3522632" y="4650692"/>
              <a:ext cx="116025" cy="39858"/>
            </a:xfrm>
            <a:custGeom>
              <a:rect b="b" l="l" r="r" t="t"/>
              <a:pathLst>
                <a:path extrusionOk="0" h="876" w="2550">
                  <a:moveTo>
                    <a:pt x="0" y="0"/>
                  </a:moveTo>
                  <a:lnTo>
                    <a:pt x="0" y="875"/>
                  </a:lnTo>
                  <a:lnTo>
                    <a:pt x="2359" y="875"/>
                  </a:lnTo>
                  <a:cubicBezTo>
                    <a:pt x="2511" y="875"/>
                    <a:pt x="2549" y="571"/>
                    <a:pt x="2397" y="457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3368564" y="4650692"/>
              <a:ext cx="116025" cy="39858"/>
            </a:xfrm>
            <a:custGeom>
              <a:rect b="b" l="l" r="r" t="t"/>
              <a:pathLst>
                <a:path extrusionOk="0" h="876" w="2550">
                  <a:moveTo>
                    <a:pt x="1" y="0"/>
                  </a:moveTo>
                  <a:lnTo>
                    <a:pt x="1" y="875"/>
                  </a:lnTo>
                  <a:lnTo>
                    <a:pt x="2359" y="875"/>
                  </a:lnTo>
                  <a:cubicBezTo>
                    <a:pt x="2511" y="875"/>
                    <a:pt x="2549" y="571"/>
                    <a:pt x="2435" y="457"/>
                  </a:cubicBezTo>
                  <a:lnTo>
                    <a:pt x="114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3299311" y="3955105"/>
              <a:ext cx="50278" cy="82810"/>
            </a:xfrm>
            <a:custGeom>
              <a:rect b="b" l="l" r="r" t="t"/>
              <a:pathLst>
                <a:path extrusionOk="0" h="1820" w="1105">
                  <a:moveTo>
                    <a:pt x="719" y="1"/>
                  </a:moveTo>
                  <a:cubicBezTo>
                    <a:pt x="632" y="1"/>
                    <a:pt x="535" y="16"/>
                    <a:pt x="457" y="32"/>
                  </a:cubicBezTo>
                  <a:lnTo>
                    <a:pt x="1" y="184"/>
                  </a:lnTo>
                  <a:lnTo>
                    <a:pt x="153" y="1820"/>
                  </a:lnTo>
                  <a:cubicBezTo>
                    <a:pt x="191" y="1782"/>
                    <a:pt x="533" y="1706"/>
                    <a:pt x="609" y="1706"/>
                  </a:cubicBezTo>
                  <a:cubicBezTo>
                    <a:pt x="914" y="1668"/>
                    <a:pt x="1104" y="1363"/>
                    <a:pt x="1028" y="1097"/>
                  </a:cubicBezTo>
                  <a:lnTo>
                    <a:pt x="952" y="146"/>
                  </a:lnTo>
                  <a:cubicBezTo>
                    <a:pt x="952" y="33"/>
                    <a:pt x="845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4024649" y="3395661"/>
              <a:ext cx="822276" cy="373919"/>
            </a:xfrm>
            <a:custGeom>
              <a:rect b="b" l="l" r="r" t="t"/>
              <a:pathLst>
                <a:path extrusionOk="0" h="8218" w="18072">
                  <a:moveTo>
                    <a:pt x="17957" y="0"/>
                  </a:moveTo>
                  <a:lnTo>
                    <a:pt x="13696" y="4299"/>
                  </a:lnTo>
                  <a:lnTo>
                    <a:pt x="11490" y="2131"/>
                  </a:lnTo>
                  <a:lnTo>
                    <a:pt x="7343" y="6278"/>
                  </a:lnTo>
                  <a:lnTo>
                    <a:pt x="4642" y="3500"/>
                  </a:lnTo>
                  <a:lnTo>
                    <a:pt x="0" y="8104"/>
                  </a:lnTo>
                  <a:lnTo>
                    <a:pt x="76" y="8218"/>
                  </a:lnTo>
                  <a:lnTo>
                    <a:pt x="4642" y="3653"/>
                  </a:lnTo>
                  <a:lnTo>
                    <a:pt x="7343" y="6392"/>
                  </a:lnTo>
                  <a:lnTo>
                    <a:pt x="11490" y="2283"/>
                  </a:lnTo>
                  <a:lnTo>
                    <a:pt x="13696" y="4451"/>
                  </a:lnTo>
                  <a:lnTo>
                    <a:pt x="18071" y="38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4151007" y="4171194"/>
              <a:ext cx="228546" cy="479525"/>
            </a:xfrm>
            <a:custGeom>
              <a:rect b="b" l="l" r="r" t="t"/>
              <a:pathLst>
                <a:path extrusionOk="0" h="10539" w="5023">
                  <a:moveTo>
                    <a:pt x="77" y="0"/>
                  </a:moveTo>
                  <a:cubicBezTo>
                    <a:pt x="77" y="266"/>
                    <a:pt x="77" y="495"/>
                    <a:pt x="1" y="685"/>
                  </a:cubicBezTo>
                  <a:cubicBezTo>
                    <a:pt x="1" y="2283"/>
                    <a:pt x="1104" y="10538"/>
                    <a:pt x="1104" y="10538"/>
                  </a:cubicBezTo>
                  <a:lnTo>
                    <a:pt x="2055" y="10538"/>
                  </a:lnTo>
                  <a:lnTo>
                    <a:pt x="2245" y="2283"/>
                  </a:lnTo>
                  <a:lnTo>
                    <a:pt x="2892" y="2283"/>
                  </a:lnTo>
                  <a:cubicBezTo>
                    <a:pt x="3196" y="5250"/>
                    <a:pt x="3919" y="10538"/>
                    <a:pt x="3919" y="10538"/>
                  </a:cubicBezTo>
                  <a:lnTo>
                    <a:pt x="4870" y="10538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>
              <a:off x="4232363" y="3674359"/>
              <a:ext cx="62381" cy="69296"/>
            </a:xfrm>
            <a:custGeom>
              <a:rect b="b" l="l" r="r" t="t"/>
              <a:pathLst>
                <a:path extrusionOk="0" h="1523" w="1371">
                  <a:moveTo>
                    <a:pt x="381" y="0"/>
                  </a:moveTo>
                  <a:cubicBezTo>
                    <a:pt x="115" y="0"/>
                    <a:pt x="1" y="191"/>
                    <a:pt x="1" y="381"/>
                  </a:cubicBezTo>
                  <a:lnTo>
                    <a:pt x="1" y="1142"/>
                  </a:lnTo>
                  <a:cubicBezTo>
                    <a:pt x="1" y="1332"/>
                    <a:pt x="191" y="1522"/>
                    <a:pt x="381" y="1522"/>
                  </a:cubicBezTo>
                  <a:lnTo>
                    <a:pt x="990" y="1522"/>
                  </a:lnTo>
                  <a:cubicBezTo>
                    <a:pt x="1180" y="1484"/>
                    <a:pt x="1370" y="1332"/>
                    <a:pt x="1370" y="1142"/>
                  </a:cubicBezTo>
                  <a:lnTo>
                    <a:pt x="1370" y="381"/>
                  </a:lnTo>
                  <a:cubicBezTo>
                    <a:pt x="1370" y="191"/>
                    <a:pt x="1180" y="0"/>
                    <a:pt x="9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4176988" y="3545589"/>
              <a:ext cx="161025" cy="154154"/>
            </a:xfrm>
            <a:custGeom>
              <a:rect b="b" l="l" r="r" t="t"/>
              <a:pathLst>
                <a:path extrusionOk="0" h="3388" w="3539">
                  <a:moveTo>
                    <a:pt x="1847" y="0"/>
                  </a:moveTo>
                  <a:cubicBezTo>
                    <a:pt x="1137" y="0"/>
                    <a:pt x="459" y="489"/>
                    <a:pt x="266" y="1195"/>
                  </a:cubicBezTo>
                  <a:cubicBezTo>
                    <a:pt x="0" y="2070"/>
                    <a:pt x="533" y="2983"/>
                    <a:pt x="1408" y="3211"/>
                  </a:cubicBezTo>
                  <a:cubicBezTo>
                    <a:pt x="1772" y="3306"/>
                    <a:pt x="2110" y="3388"/>
                    <a:pt x="2397" y="3388"/>
                  </a:cubicBezTo>
                  <a:cubicBezTo>
                    <a:pt x="2799" y="3388"/>
                    <a:pt x="3101" y="3227"/>
                    <a:pt x="3234" y="2716"/>
                  </a:cubicBezTo>
                  <a:cubicBezTo>
                    <a:pt x="3538" y="1879"/>
                    <a:pt x="3196" y="358"/>
                    <a:pt x="2359" y="53"/>
                  </a:cubicBezTo>
                  <a:lnTo>
                    <a:pt x="2245" y="53"/>
                  </a:lnTo>
                  <a:cubicBezTo>
                    <a:pt x="2113" y="17"/>
                    <a:pt x="1979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4331056" y="4650692"/>
              <a:ext cx="105606" cy="36400"/>
            </a:xfrm>
            <a:custGeom>
              <a:rect b="b" l="l" r="r" t="t"/>
              <a:pathLst>
                <a:path extrusionOk="0" h="800" w="2321">
                  <a:moveTo>
                    <a:pt x="0" y="0"/>
                  </a:moveTo>
                  <a:lnTo>
                    <a:pt x="0" y="799"/>
                  </a:lnTo>
                  <a:lnTo>
                    <a:pt x="2131" y="799"/>
                  </a:lnTo>
                  <a:cubicBezTo>
                    <a:pt x="2283" y="799"/>
                    <a:pt x="2321" y="457"/>
                    <a:pt x="2207" y="419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4202924" y="4650692"/>
              <a:ext cx="107380" cy="36400"/>
            </a:xfrm>
            <a:custGeom>
              <a:rect b="b" l="l" r="r" t="t"/>
              <a:pathLst>
                <a:path extrusionOk="0" h="800" w="2360">
                  <a:moveTo>
                    <a:pt x="1" y="0"/>
                  </a:moveTo>
                  <a:lnTo>
                    <a:pt x="1" y="799"/>
                  </a:lnTo>
                  <a:lnTo>
                    <a:pt x="2169" y="799"/>
                  </a:lnTo>
                  <a:cubicBezTo>
                    <a:pt x="2283" y="799"/>
                    <a:pt x="2360" y="457"/>
                    <a:pt x="2207" y="419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4176988" y="3545589"/>
              <a:ext cx="161025" cy="154154"/>
            </a:xfrm>
            <a:custGeom>
              <a:rect b="b" l="l" r="r" t="t"/>
              <a:pathLst>
                <a:path extrusionOk="0" h="3388" w="3539">
                  <a:moveTo>
                    <a:pt x="1847" y="0"/>
                  </a:moveTo>
                  <a:cubicBezTo>
                    <a:pt x="1137" y="0"/>
                    <a:pt x="459" y="489"/>
                    <a:pt x="266" y="1195"/>
                  </a:cubicBezTo>
                  <a:cubicBezTo>
                    <a:pt x="0" y="2070"/>
                    <a:pt x="533" y="2983"/>
                    <a:pt x="1408" y="3211"/>
                  </a:cubicBezTo>
                  <a:cubicBezTo>
                    <a:pt x="1772" y="3306"/>
                    <a:pt x="2110" y="3388"/>
                    <a:pt x="2397" y="3388"/>
                  </a:cubicBezTo>
                  <a:cubicBezTo>
                    <a:pt x="2799" y="3388"/>
                    <a:pt x="3101" y="3227"/>
                    <a:pt x="3234" y="2716"/>
                  </a:cubicBezTo>
                  <a:cubicBezTo>
                    <a:pt x="3538" y="1879"/>
                    <a:pt x="3196" y="358"/>
                    <a:pt x="2359" y="53"/>
                  </a:cubicBezTo>
                  <a:lnTo>
                    <a:pt x="2245" y="53"/>
                  </a:lnTo>
                  <a:cubicBezTo>
                    <a:pt x="2113" y="17"/>
                    <a:pt x="1979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159652" y="4013666"/>
              <a:ext cx="209528" cy="3504"/>
            </a:xfrm>
            <a:custGeom>
              <a:rect b="b" l="l" r="r" t="t"/>
              <a:pathLst>
                <a:path extrusionOk="0" h="77" w="4605">
                  <a:moveTo>
                    <a:pt x="1" y="0"/>
                  </a:moveTo>
                  <a:lnTo>
                    <a:pt x="1" y="76"/>
                  </a:lnTo>
                  <a:lnTo>
                    <a:pt x="4604" y="76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588958" y="3485663"/>
              <a:ext cx="67568" cy="95277"/>
            </a:xfrm>
            <a:custGeom>
              <a:rect b="b" l="l" r="r" t="t"/>
              <a:pathLst>
                <a:path extrusionOk="0" h="2094" w="1485">
                  <a:moveTo>
                    <a:pt x="952" y="1"/>
                  </a:moveTo>
                  <a:lnTo>
                    <a:pt x="1" y="1675"/>
                  </a:lnTo>
                  <a:lnTo>
                    <a:pt x="571" y="2093"/>
                  </a:lnTo>
                  <a:cubicBezTo>
                    <a:pt x="571" y="2093"/>
                    <a:pt x="1408" y="1560"/>
                    <a:pt x="1408" y="1332"/>
                  </a:cubicBezTo>
                  <a:cubicBezTo>
                    <a:pt x="1484" y="914"/>
                    <a:pt x="800" y="761"/>
                    <a:pt x="800" y="761"/>
                  </a:cubicBezTo>
                  <a:lnTo>
                    <a:pt x="1142" y="115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010771" y="3561833"/>
              <a:ext cx="607653" cy="553963"/>
            </a:xfrm>
            <a:custGeom>
              <a:rect b="b" l="l" r="r" t="t"/>
              <a:pathLst>
                <a:path extrusionOk="0" h="12175" w="13355">
                  <a:moveTo>
                    <a:pt x="2968" y="7115"/>
                  </a:moveTo>
                  <a:lnTo>
                    <a:pt x="3235" y="9702"/>
                  </a:lnTo>
                  <a:cubicBezTo>
                    <a:pt x="2626" y="9207"/>
                    <a:pt x="2055" y="8751"/>
                    <a:pt x="2093" y="8637"/>
                  </a:cubicBezTo>
                  <a:cubicBezTo>
                    <a:pt x="2131" y="8522"/>
                    <a:pt x="2588" y="7800"/>
                    <a:pt x="2968" y="7115"/>
                  </a:cubicBezTo>
                  <a:close/>
                  <a:moveTo>
                    <a:pt x="12708" y="1"/>
                  </a:moveTo>
                  <a:cubicBezTo>
                    <a:pt x="12708" y="1"/>
                    <a:pt x="10235" y="3044"/>
                    <a:pt x="9892" y="3082"/>
                  </a:cubicBezTo>
                  <a:cubicBezTo>
                    <a:pt x="9626" y="3120"/>
                    <a:pt x="7572" y="3463"/>
                    <a:pt x="6849" y="3615"/>
                  </a:cubicBezTo>
                  <a:lnTo>
                    <a:pt x="3615" y="3615"/>
                  </a:lnTo>
                  <a:cubicBezTo>
                    <a:pt x="3588" y="3612"/>
                    <a:pt x="3560" y="3611"/>
                    <a:pt x="3532" y="3611"/>
                  </a:cubicBezTo>
                  <a:cubicBezTo>
                    <a:pt x="3181" y="3611"/>
                    <a:pt x="2843" y="3833"/>
                    <a:pt x="2702" y="4185"/>
                  </a:cubicBezTo>
                  <a:cubicBezTo>
                    <a:pt x="2284" y="4414"/>
                    <a:pt x="1713" y="4908"/>
                    <a:pt x="1561" y="5289"/>
                  </a:cubicBezTo>
                  <a:cubicBezTo>
                    <a:pt x="1371" y="5783"/>
                    <a:pt x="1" y="8637"/>
                    <a:pt x="39" y="9093"/>
                  </a:cubicBezTo>
                  <a:cubicBezTo>
                    <a:pt x="115" y="9512"/>
                    <a:pt x="4186" y="12175"/>
                    <a:pt x="4186" y="12175"/>
                  </a:cubicBezTo>
                  <a:lnTo>
                    <a:pt x="4794" y="10843"/>
                  </a:lnTo>
                  <a:cubicBezTo>
                    <a:pt x="4794" y="10843"/>
                    <a:pt x="4300" y="10501"/>
                    <a:pt x="3729" y="10082"/>
                  </a:cubicBezTo>
                  <a:lnTo>
                    <a:pt x="7838" y="10082"/>
                  </a:lnTo>
                  <a:lnTo>
                    <a:pt x="8104" y="5327"/>
                  </a:lnTo>
                  <a:cubicBezTo>
                    <a:pt x="9093" y="5022"/>
                    <a:pt x="10577" y="4604"/>
                    <a:pt x="10844" y="4528"/>
                  </a:cubicBezTo>
                  <a:cubicBezTo>
                    <a:pt x="11262" y="4338"/>
                    <a:pt x="13354" y="419"/>
                    <a:pt x="13354" y="419"/>
                  </a:cubicBezTo>
                  <a:lnTo>
                    <a:pt x="1270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5958233" y="3620713"/>
              <a:ext cx="88315" cy="100418"/>
            </a:xfrm>
            <a:custGeom>
              <a:rect b="b" l="l" r="r" t="t"/>
              <a:pathLst>
                <a:path extrusionOk="0" h="2207" w="1941">
                  <a:moveTo>
                    <a:pt x="609" y="0"/>
                  </a:moveTo>
                  <a:cubicBezTo>
                    <a:pt x="381" y="0"/>
                    <a:pt x="1" y="190"/>
                    <a:pt x="1" y="457"/>
                  </a:cubicBezTo>
                  <a:lnTo>
                    <a:pt x="1" y="1370"/>
                  </a:lnTo>
                  <a:cubicBezTo>
                    <a:pt x="39" y="1826"/>
                    <a:pt x="495" y="2207"/>
                    <a:pt x="952" y="2207"/>
                  </a:cubicBezTo>
                  <a:cubicBezTo>
                    <a:pt x="1941" y="2207"/>
                    <a:pt x="1941" y="1522"/>
                    <a:pt x="1941" y="1370"/>
                  </a:cubicBezTo>
                  <a:lnTo>
                    <a:pt x="1941" y="228"/>
                  </a:lnTo>
                  <a:cubicBezTo>
                    <a:pt x="1941" y="0"/>
                    <a:pt x="1560" y="0"/>
                    <a:pt x="13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5916690" y="3474925"/>
              <a:ext cx="188734" cy="180817"/>
            </a:xfrm>
            <a:custGeom>
              <a:rect b="b" l="l" r="r" t="t"/>
              <a:pathLst>
                <a:path extrusionOk="0" h="3974" w="4148">
                  <a:moveTo>
                    <a:pt x="2076" y="1"/>
                  </a:moveTo>
                  <a:cubicBezTo>
                    <a:pt x="1943" y="1"/>
                    <a:pt x="1808" y="16"/>
                    <a:pt x="1675" y="46"/>
                  </a:cubicBezTo>
                  <a:cubicBezTo>
                    <a:pt x="1598" y="46"/>
                    <a:pt x="1484" y="84"/>
                    <a:pt x="1408" y="161"/>
                  </a:cubicBezTo>
                  <a:cubicBezTo>
                    <a:pt x="381" y="427"/>
                    <a:pt x="1" y="2177"/>
                    <a:pt x="305" y="3204"/>
                  </a:cubicBezTo>
                  <a:cubicBezTo>
                    <a:pt x="462" y="3788"/>
                    <a:pt x="831" y="3974"/>
                    <a:pt x="1310" y="3974"/>
                  </a:cubicBezTo>
                  <a:cubicBezTo>
                    <a:pt x="1643" y="3974"/>
                    <a:pt x="2030" y="3884"/>
                    <a:pt x="2435" y="3775"/>
                  </a:cubicBezTo>
                  <a:cubicBezTo>
                    <a:pt x="3501" y="3508"/>
                    <a:pt x="4147" y="2519"/>
                    <a:pt x="3919" y="1530"/>
                  </a:cubicBezTo>
                  <a:cubicBezTo>
                    <a:pt x="3722" y="609"/>
                    <a:pt x="2927" y="1"/>
                    <a:pt x="20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5873418" y="3452765"/>
              <a:ext cx="247565" cy="259987"/>
            </a:xfrm>
            <a:custGeom>
              <a:rect b="b" l="l" r="r" t="t"/>
              <a:pathLst>
                <a:path extrusionOk="0" h="5714" w="5441">
                  <a:moveTo>
                    <a:pt x="3158" y="1"/>
                  </a:moveTo>
                  <a:cubicBezTo>
                    <a:pt x="2702" y="1"/>
                    <a:pt x="0" y="1523"/>
                    <a:pt x="0" y="1523"/>
                  </a:cubicBezTo>
                  <a:lnTo>
                    <a:pt x="3348" y="1523"/>
                  </a:lnTo>
                  <a:cubicBezTo>
                    <a:pt x="3348" y="1523"/>
                    <a:pt x="3348" y="2207"/>
                    <a:pt x="3424" y="2207"/>
                  </a:cubicBezTo>
                  <a:cubicBezTo>
                    <a:pt x="3498" y="2176"/>
                    <a:pt x="3571" y="2162"/>
                    <a:pt x="3643" y="2162"/>
                  </a:cubicBezTo>
                  <a:cubicBezTo>
                    <a:pt x="3832" y="2162"/>
                    <a:pt x="4009" y="2260"/>
                    <a:pt x="4147" y="2398"/>
                  </a:cubicBezTo>
                  <a:cubicBezTo>
                    <a:pt x="4376" y="2740"/>
                    <a:pt x="4338" y="3044"/>
                    <a:pt x="4071" y="3120"/>
                  </a:cubicBezTo>
                  <a:cubicBezTo>
                    <a:pt x="3775" y="3157"/>
                    <a:pt x="3947" y="5714"/>
                    <a:pt x="4622" y="5714"/>
                  </a:cubicBezTo>
                  <a:cubicBezTo>
                    <a:pt x="4641" y="5714"/>
                    <a:pt x="4660" y="5712"/>
                    <a:pt x="4680" y="5707"/>
                  </a:cubicBezTo>
                  <a:cubicBezTo>
                    <a:pt x="5403" y="5593"/>
                    <a:pt x="5441" y="2017"/>
                    <a:pt x="5098" y="1332"/>
                  </a:cubicBezTo>
                  <a:cubicBezTo>
                    <a:pt x="4756" y="686"/>
                    <a:pt x="3577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4107735" y="3541858"/>
              <a:ext cx="230275" cy="458231"/>
            </a:xfrm>
            <a:custGeom>
              <a:rect b="b" l="l" r="r" t="t"/>
              <a:pathLst>
                <a:path extrusionOk="0" h="10071" w="5061">
                  <a:moveTo>
                    <a:pt x="3294" y="1"/>
                  </a:moveTo>
                  <a:cubicBezTo>
                    <a:pt x="2542" y="1"/>
                    <a:pt x="1830" y="438"/>
                    <a:pt x="1484" y="1162"/>
                  </a:cubicBezTo>
                  <a:cubicBezTo>
                    <a:pt x="1028" y="1999"/>
                    <a:pt x="1827" y="2304"/>
                    <a:pt x="1598" y="3065"/>
                  </a:cubicBezTo>
                  <a:cubicBezTo>
                    <a:pt x="1332" y="3825"/>
                    <a:pt x="305" y="3635"/>
                    <a:pt x="153" y="4624"/>
                  </a:cubicBezTo>
                  <a:cubicBezTo>
                    <a:pt x="0" y="5614"/>
                    <a:pt x="913" y="5499"/>
                    <a:pt x="1104" y="6412"/>
                  </a:cubicBezTo>
                  <a:cubicBezTo>
                    <a:pt x="1218" y="6945"/>
                    <a:pt x="647" y="7287"/>
                    <a:pt x="381" y="7972"/>
                  </a:cubicBezTo>
                  <a:cubicBezTo>
                    <a:pt x="39" y="9226"/>
                    <a:pt x="1159" y="10070"/>
                    <a:pt x="2194" y="10070"/>
                  </a:cubicBezTo>
                  <a:cubicBezTo>
                    <a:pt x="2885" y="10070"/>
                    <a:pt x="3538" y="9693"/>
                    <a:pt x="3691" y="8809"/>
                  </a:cubicBezTo>
                  <a:cubicBezTo>
                    <a:pt x="4033" y="6565"/>
                    <a:pt x="3577" y="6565"/>
                    <a:pt x="2854" y="5576"/>
                  </a:cubicBezTo>
                  <a:cubicBezTo>
                    <a:pt x="2245" y="4700"/>
                    <a:pt x="2663" y="3864"/>
                    <a:pt x="3615" y="3255"/>
                  </a:cubicBezTo>
                  <a:cubicBezTo>
                    <a:pt x="4566" y="2608"/>
                    <a:pt x="5060" y="440"/>
                    <a:pt x="3767" y="59"/>
                  </a:cubicBezTo>
                  <a:cubicBezTo>
                    <a:pt x="3609" y="20"/>
                    <a:pt x="3451" y="1"/>
                    <a:pt x="3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4097360" y="4015395"/>
              <a:ext cx="342751" cy="444899"/>
            </a:xfrm>
            <a:custGeom>
              <a:rect b="b" l="l" r="r" t="t"/>
              <a:pathLst>
                <a:path extrusionOk="0" h="9778" w="7533">
                  <a:moveTo>
                    <a:pt x="1370" y="0"/>
                  </a:moveTo>
                  <a:cubicBezTo>
                    <a:pt x="685" y="457"/>
                    <a:pt x="228" y="1218"/>
                    <a:pt x="228" y="2016"/>
                  </a:cubicBezTo>
                  <a:cubicBezTo>
                    <a:pt x="0" y="4832"/>
                    <a:pt x="1750" y="9777"/>
                    <a:pt x="1750" y="9777"/>
                  </a:cubicBezTo>
                  <a:lnTo>
                    <a:pt x="6087" y="9777"/>
                  </a:lnTo>
                  <a:cubicBezTo>
                    <a:pt x="6087" y="9777"/>
                    <a:pt x="7533" y="3843"/>
                    <a:pt x="7229" y="2016"/>
                  </a:cubicBezTo>
                  <a:cubicBezTo>
                    <a:pt x="7152" y="1218"/>
                    <a:pt x="6696" y="457"/>
                    <a:pt x="60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3401461" y="3587724"/>
              <a:ext cx="90044" cy="105696"/>
            </a:xfrm>
            <a:custGeom>
              <a:rect b="b" l="l" r="r" t="t"/>
              <a:pathLst>
                <a:path extrusionOk="0" h="2323" w="1979">
                  <a:moveTo>
                    <a:pt x="440" y="0"/>
                  </a:moveTo>
                  <a:cubicBezTo>
                    <a:pt x="231" y="0"/>
                    <a:pt x="0" y="23"/>
                    <a:pt x="0" y="230"/>
                  </a:cubicBezTo>
                  <a:lnTo>
                    <a:pt x="0" y="1410"/>
                  </a:lnTo>
                  <a:cubicBezTo>
                    <a:pt x="0" y="1600"/>
                    <a:pt x="0" y="2323"/>
                    <a:pt x="1028" y="2323"/>
                  </a:cubicBezTo>
                  <a:cubicBezTo>
                    <a:pt x="1560" y="2323"/>
                    <a:pt x="1979" y="1942"/>
                    <a:pt x="1979" y="1410"/>
                  </a:cubicBezTo>
                  <a:lnTo>
                    <a:pt x="1979" y="459"/>
                  </a:lnTo>
                  <a:cubicBezTo>
                    <a:pt x="1979" y="192"/>
                    <a:pt x="1598" y="2"/>
                    <a:pt x="1370" y="2"/>
                  </a:cubicBezTo>
                  <a:lnTo>
                    <a:pt x="609" y="2"/>
                  </a:lnTo>
                  <a:cubicBezTo>
                    <a:pt x="558" y="2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3346041" y="3439570"/>
              <a:ext cx="188734" cy="183820"/>
            </a:xfrm>
            <a:custGeom>
              <a:rect b="b" l="l" r="r" t="t"/>
              <a:pathLst>
                <a:path extrusionOk="0" h="4040" w="4148">
                  <a:moveTo>
                    <a:pt x="2175" y="0"/>
                  </a:moveTo>
                  <a:cubicBezTo>
                    <a:pt x="1319" y="0"/>
                    <a:pt x="529" y="568"/>
                    <a:pt x="305" y="1432"/>
                  </a:cubicBezTo>
                  <a:cubicBezTo>
                    <a:pt x="1" y="2497"/>
                    <a:pt x="648" y="3525"/>
                    <a:pt x="1675" y="3829"/>
                  </a:cubicBezTo>
                  <a:cubicBezTo>
                    <a:pt x="2123" y="3941"/>
                    <a:pt x="2531" y="4040"/>
                    <a:pt x="2876" y="4040"/>
                  </a:cubicBezTo>
                  <a:cubicBezTo>
                    <a:pt x="3350" y="4040"/>
                    <a:pt x="3705" y="3853"/>
                    <a:pt x="3881" y="3258"/>
                  </a:cubicBezTo>
                  <a:cubicBezTo>
                    <a:pt x="4148" y="2269"/>
                    <a:pt x="3805" y="405"/>
                    <a:pt x="2778" y="101"/>
                  </a:cubicBezTo>
                  <a:cubicBezTo>
                    <a:pt x="2778" y="63"/>
                    <a:pt x="2740" y="63"/>
                    <a:pt x="2664" y="63"/>
                  </a:cubicBezTo>
                  <a:cubicBezTo>
                    <a:pt x="2501" y="20"/>
                    <a:pt x="2337" y="0"/>
                    <a:pt x="2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3328750" y="3418093"/>
              <a:ext cx="256256" cy="176904"/>
            </a:xfrm>
            <a:custGeom>
              <a:rect b="b" l="l" r="r" t="t"/>
              <a:pathLst>
                <a:path extrusionOk="0" h="3888" w="5632">
                  <a:moveTo>
                    <a:pt x="2364" y="0"/>
                  </a:moveTo>
                  <a:cubicBezTo>
                    <a:pt x="1918" y="0"/>
                    <a:pt x="752" y="703"/>
                    <a:pt x="381" y="1333"/>
                  </a:cubicBezTo>
                  <a:cubicBezTo>
                    <a:pt x="1" y="2018"/>
                    <a:pt x="305" y="3768"/>
                    <a:pt x="1028" y="3882"/>
                  </a:cubicBezTo>
                  <a:cubicBezTo>
                    <a:pt x="1059" y="3886"/>
                    <a:pt x="1089" y="3887"/>
                    <a:pt x="1118" y="3887"/>
                  </a:cubicBezTo>
                  <a:cubicBezTo>
                    <a:pt x="1735" y="3887"/>
                    <a:pt x="1963" y="3158"/>
                    <a:pt x="1636" y="3122"/>
                  </a:cubicBezTo>
                  <a:cubicBezTo>
                    <a:pt x="1294" y="3045"/>
                    <a:pt x="1066" y="2741"/>
                    <a:pt x="1294" y="2399"/>
                  </a:cubicBezTo>
                  <a:cubicBezTo>
                    <a:pt x="1432" y="2261"/>
                    <a:pt x="1630" y="2163"/>
                    <a:pt x="1815" y="2163"/>
                  </a:cubicBezTo>
                  <a:cubicBezTo>
                    <a:pt x="1885" y="2163"/>
                    <a:pt x="1954" y="2177"/>
                    <a:pt x="2017" y="2208"/>
                  </a:cubicBezTo>
                  <a:cubicBezTo>
                    <a:pt x="2093" y="2208"/>
                    <a:pt x="2093" y="1524"/>
                    <a:pt x="2093" y="1524"/>
                  </a:cubicBezTo>
                  <a:lnTo>
                    <a:pt x="5631" y="1600"/>
                  </a:lnTo>
                  <a:cubicBezTo>
                    <a:pt x="5631" y="1600"/>
                    <a:pt x="2816" y="78"/>
                    <a:pt x="2397" y="2"/>
                  </a:cubicBezTo>
                  <a:cubicBezTo>
                    <a:pt x="2387" y="1"/>
                    <a:pt x="2376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53"/>
          <p:cNvGrpSpPr/>
          <p:nvPr/>
        </p:nvGrpSpPr>
        <p:grpSpPr>
          <a:xfrm>
            <a:off x="5393986" y="590469"/>
            <a:ext cx="2817639" cy="2654531"/>
            <a:chOff x="717126" y="770507"/>
            <a:chExt cx="2817639" cy="2654531"/>
          </a:xfrm>
        </p:grpSpPr>
        <p:sp>
          <p:nvSpPr>
            <p:cNvPr id="2327" name="Google Shape;2327;p53"/>
            <p:cNvSpPr/>
            <p:nvPr/>
          </p:nvSpPr>
          <p:spPr>
            <a:xfrm>
              <a:off x="717465" y="1000737"/>
              <a:ext cx="2817300" cy="2424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3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9" name="Google Shape;2329;p5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30" name="Google Shape;2330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31" name="Google Shape;2331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32" name="Google Shape;2332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33" name="Google Shape;2333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34" name="Google Shape;2334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37" name="Google Shape;2337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38" name="Google Shape;2338;p53"/>
          <p:cNvGrpSpPr/>
          <p:nvPr/>
        </p:nvGrpSpPr>
        <p:grpSpPr>
          <a:xfrm>
            <a:off x="717450" y="595362"/>
            <a:ext cx="4009574" cy="1694832"/>
            <a:chOff x="717115" y="770493"/>
            <a:chExt cx="3735396" cy="1414364"/>
          </a:xfrm>
        </p:grpSpPr>
        <p:sp>
          <p:nvSpPr>
            <p:cNvPr id="2339" name="Google Shape;2339;p53"/>
            <p:cNvSpPr/>
            <p:nvPr/>
          </p:nvSpPr>
          <p:spPr>
            <a:xfrm>
              <a:off x="717511" y="1000756"/>
              <a:ext cx="3735000" cy="1184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717115" y="770493"/>
              <a:ext cx="3735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1" name="Google Shape;2341;p5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42" name="Google Shape;2342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43" name="Google Shape;2343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44" name="Google Shape;2344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45" name="Google Shape;2345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46" name="Google Shape;2346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49" name="Google Shape;2349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50" name="Google Shape;2350;p53"/>
          <p:cNvSpPr txBox="1"/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1"/>
                </a:solidFill>
              </a:rPr>
              <a:t>Gracias</a:t>
            </a:r>
            <a:endParaRPr sz="6500">
              <a:solidFill>
                <a:schemeClr val="dk1"/>
              </a:solidFill>
            </a:endParaRPr>
          </a:p>
        </p:txBody>
      </p:sp>
      <p:sp>
        <p:nvSpPr>
          <p:cNvPr id="2351" name="Google Shape;2351;p53"/>
          <p:cNvSpPr txBox="1"/>
          <p:nvPr/>
        </p:nvSpPr>
        <p:spPr>
          <a:xfrm>
            <a:off x="5343981" y="4197093"/>
            <a:ext cx="30000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52" name="Google Shape;2352;p53"/>
          <p:cNvGrpSpPr/>
          <p:nvPr/>
        </p:nvGrpSpPr>
        <p:grpSpPr>
          <a:xfrm>
            <a:off x="5803357" y="1073521"/>
            <a:ext cx="2017946" cy="1952136"/>
            <a:chOff x="5748100" y="754725"/>
            <a:chExt cx="2363211" cy="2286141"/>
          </a:xfrm>
        </p:grpSpPr>
        <p:sp>
          <p:nvSpPr>
            <p:cNvPr id="2353" name="Google Shape;2353;p53"/>
            <p:cNvSpPr/>
            <p:nvPr/>
          </p:nvSpPr>
          <p:spPr>
            <a:xfrm>
              <a:off x="6961127" y="839229"/>
              <a:ext cx="843583" cy="850161"/>
            </a:xfrm>
            <a:custGeom>
              <a:rect b="b" l="l" r="r" t="t"/>
              <a:pathLst>
                <a:path extrusionOk="0" h="19517" w="19366">
                  <a:moveTo>
                    <a:pt x="1" y="0"/>
                  </a:moveTo>
                  <a:lnTo>
                    <a:pt x="1" y="16511"/>
                  </a:lnTo>
                  <a:lnTo>
                    <a:pt x="39" y="16511"/>
                  </a:lnTo>
                  <a:cubicBezTo>
                    <a:pt x="2055" y="16892"/>
                    <a:pt x="3805" y="17995"/>
                    <a:pt x="5099" y="19517"/>
                  </a:cubicBezTo>
                  <a:lnTo>
                    <a:pt x="19327" y="11261"/>
                  </a:lnTo>
                  <a:cubicBezTo>
                    <a:pt x="19365" y="10615"/>
                    <a:pt x="19365" y="9930"/>
                    <a:pt x="19327" y="9283"/>
                  </a:cubicBezTo>
                  <a:cubicBezTo>
                    <a:pt x="19327" y="9283"/>
                    <a:pt x="6582" y="4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6962783" y="754725"/>
              <a:ext cx="840272" cy="846850"/>
            </a:xfrm>
            <a:custGeom>
              <a:rect b="b" l="l" r="r" t="t"/>
              <a:pathLst>
                <a:path extrusionOk="0" h="19441" w="1929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3"/>
            <p:cNvSpPr/>
            <p:nvPr/>
          </p:nvSpPr>
          <p:spPr>
            <a:xfrm>
              <a:off x="6962783" y="754725"/>
              <a:ext cx="840272" cy="846850"/>
            </a:xfrm>
            <a:custGeom>
              <a:rect b="b" l="l" r="r" t="t"/>
              <a:pathLst>
                <a:path extrusionOk="0" h="19441" w="19290">
                  <a:moveTo>
                    <a:pt x="1" y="0"/>
                  </a:moveTo>
                  <a:lnTo>
                    <a:pt x="1" y="16473"/>
                  </a:lnTo>
                  <a:cubicBezTo>
                    <a:pt x="2017" y="16854"/>
                    <a:pt x="3767" y="17919"/>
                    <a:pt x="5061" y="19441"/>
                  </a:cubicBezTo>
                  <a:lnTo>
                    <a:pt x="19289" y="11223"/>
                  </a:lnTo>
                  <a:cubicBezTo>
                    <a:pt x="14990" y="4717"/>
                    <a:pt x="7876" y="53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3"/>
            <p:cNvSpPr/>
            <p:nvPr/>
          </p:nvSpPr>
          <p:spPr>
            <a:xfrm>
              <a:off x="6951196" y="1399222"/>
              <a:ext cx="214707" cy="162958"/>
            </a:xfrm>
            <a:custGeom>
              <a:rect b="b" l="l" r="r" t="t"/>
              <a:pathLst>
                <a:path extrusionOk="0" h="3741" w="4929">
                  <a:moveTo>
                    <a:pt x="2855" y="0"/>
                  </a:moveTo>
                  <a:cubicBezTo>
                    <a:pt x="2718" y="0"/>
                    <a:pt x="2578" y="14"/>
                    <a:pt x="2435" y="41"/>
                  </a:cubicBezTo>
                  <a:cubicBezTo>
                    <a:pt x="761" y="384"/>
                    <a:pt x="0" y="3123"/>
                    <a:pt x="1066" y="3617"/>
                  </a:cubicBezTo>
                  <a:cubicBezTo>
                    <a:pt x="1218" y="3698"/>
                    <a:pt x="1460" y="3741"/>
                    <a:pt x="1747" y="3741"/>
                  </a:cubicBezTo>
                  <a:cubicBezTo>
                    <a:pt x="2675" y="3741"/>
                    <a:pt x="4074" y="3294"/>
                    <a:pt x="4452" y="2248"/>
                  </a:cubicBezTo>
                  <a:cubicBezTo>
                    <a:pt x="4929" y="987"/>
                    <a:pt x="4032" y="0"/>
                    <a:pt x="2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5748100" y="842540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49"/>
                    <a:pt x="989" y="26936"/>
                  </a:cubicBezTo>
                  <a:cubicBezTo>
                    <a:pt x="1218" y="30283"/>
                    <a:pt x="2131" y="33555"/>
                    <a:pt x="3653" y="36561"/>
                  </a:cubicBezTo>
                  <a:lnTo>
                    <a:pt x="17843" y="28343"/>
                  </a:lnTo>
                  <a:cubicBezTo>
                    <a:pt x="17881" y="27658"/>
                    <a:pt x="17881" y="27012"/>
                    <a:pt x="17843" y="26327"/>
                  </a:cubicBezTo>
                  <a:cubicBezTo>
                    <a:pt x="17501" y="26023"/>
                    <a:pt x="17310" y="25604"/>
                    <a:pt x="17272" y="25148"/>
                  </a:cubicBezTo>
                  <a:cubicBezTo>
                    <a:pt x="17272" y="20925"/>
                    <a:pt x="20240" y="17234"/>
                    <a:pt x="24387" y="16435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5981750" y="1468960"/>
              <a:ext cx="2126251" cy="1571906"/>
            </a:xfrm>
            <a:custGeom>
              <a:rect b="b" l="l" r="r" t="t"/>
              <a:pathLst>
                <a:path extrusionOk="0" h="36086" w="48812">
                  <a:moveTo>
                    <a:pt x="43523" y="0"/>
                  </a:moveTo>
                  <a:lnTo>
                    <a:pt x="29256" y="6277"/>
                  </a:lnTo>
                  <a:lnTo>
                    <a:pt x="29142" y="8636"/>
                  </a:lnTo>
                  <a:cubicBezTo>
                    <a:pt x="29409" y="9435"/>
                    <a:pt x="29675" y="9891"/>
                    <a:pt x="29675" y="10805"/>
                  </a:cubicBezTo>
                  <a:cubicBezTo>
                    <a:pt x="29675" y="15712"/>
                    <a:pt x="25718" y="19707"/>
                    <a:pt x="20773" y="19745"/>
                  </a:cubicBezTo>
                  <a:cubicBezTo>
                    <a:pt x="18376" y="19745"/>
                    <a:pt x="16017" y="18756"/>
                    <a:pt x="14305" y="17006"/>
                  </a:cubicBezTo>
                  <a:lnTo>
                    <a:pt x="0" y="23283"/>
                  </a:lnTo>
                  <a:lnTo>
                    <a:pt x="0" y="25261"/>
                  </a:lnTo>
                  <a:cubicBezTo>
                    <a:pt x="4917" y="32309"/>
                    <a:pt x="12774" y="36085"/>
                    <a:pt x="20750" y="36085"/>
                  </a:cubicBezTo>
                  <a:cubicBezTo>
                    <a:pt x="25734" y="36085"/>
                    <a:pt x="30764" y="34611"/>
                    <a:pt x="35153" y="31539"/>
                  </a:cubicBezTo>
                  <a:cubicBezTo>
                    <a:pt x="45273" y="24500"/>
                    <a:pt x="48811" y="11147"/>
                    <a:pt x="43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5748100" y="754725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5983405" y="1381102"/>
              <a:ext cx="2127906" cy="1573997"/>
            </a:xfrm>
            <a:custGeom>
              <a:rect b="b" l="l" r="r" t="t"/>
              <a:pathLst>
                <a:path extrusionOk="0" h="36134" w="4885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5748100" y="754725"/>
              <a:ext cx="1062298" cy="1592597"/>
            </a:xfrm>
            <a:custGeom>
              <a:rect b="b" l="l" r="r" t="t"/>
              <a:pathLst>
                <a:path extrusionOk="0" h="36561" w="24387">
                  <a:moveTo>
                    <a:pt x="24387" y="0"/>
                  </a:moveTo>
                  <a:cubicBezTo>
                    <a:pt x="10462" y="989"/>
                    <a:pt x="0" y="13087"/>
                    <a:pt x="989" y="26973"/>
                  </a:cubicBezTo>
                  <a:cubicBezTo>
                    <a:pt x="1218" y="30283"/>
                    <a:pt x="2131" y="33593"/>
                    <a:pt x="3653" y="36560"/>
                  </a:cubicBezTo>
                  <a:lnTo>
                    <a:pt x="17843" y="28343"/>
                  </a:lnTo>
                  <a:cubicBezTo>
                    <a:pt x="16055" y="23740"/>
                    <a:pt x="18414" y="18604"/>
                    <a:pt x="23017" y="16854"/>
                  </a:cubicBezTo>
                  <a:cubicBezTo>
                    <a:pt x="23435" y="16663"/>
                    <a:pt x="23930" y="16549"/>
                    <a:pt x="24387" y="16473"/>
                  </a:cubicBezTo>
                  <a:lnTo>
                    <a:pt x="2438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5983405" y="1381102"/>
              <a:ext cx="2127906" cy="1573997"/>
            </a:xfrm>
            <a:custGeom>
              <a:rect b="b" l="l" r="r" t="t"/>
              <a:pathLst>
                <a:path extrusionOk="0" h="36134" w="48850">
                  <a:moveTo>
                    <a:pt x="43523" y="1"/>
                  </a:moveTo>
                  <a:lnTo>
                    <a:pt x="29257" y="8218"/>
                  </a:lnTo>
                  <a:cubicBezTo>
                    <a:pt x="30702" y="12936"/>
                    <a:pt x="28077" y="17919"/>
                    <a:pt x="23360" y="19327"/>
                  </a:cubicBezTo>
                  <a:cubicBezTo>
                    <a:pt x="22478" y="19607"/>
                    <a:pt x="21579" y="19743"/>
                    <a:pt x="20691" y="19743"/>
                  </a:cubicBezTo>
                  <a:cubicBezTo>
                    <a:pt x="18322" y="19743"/>
                    <a:pt x="16031" y="18777"/>
                    <a:pt x="14343" y="17006"/>
                  </a:cubicBezTo>
                  <a:lnTo>
                    <a:pt x="1" y="25300"/>
                  </a:lnTo>
                  <a:cubicBezTo>
                    <a:pt x="4900" y="32356"/>
                    <a:pt x="12760" y="36133"/>
                    <a:pt x="20751" y="36133"/>
                  </a:cubicBezTo>
                  <a:cubicBezTo>
                    <a:pt x="25729" y="36133"/>
                    <a:pt x="30758" y="34667"/>
                    <a:pt x="35153" y="31615"/>
                  </a:cubicBezTo>
                  <a:cubicBezTo>
                    <a:pt x="45311" y="24577"/>
                    <a:pt x="48849" y="11148"/>
                    <a:pt x="435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6717546" y="1715851"/>
              <a:ext cx="498849" cy="372917"/>
            </a:xfrm>
            <a:custGeom>
              <a:rect b="b" l="l" r="r" t="t"/>
              <a:pathLst>
                <a:path extrusionOk="0" h="8561" w="11452">
                  <a:moveTo>
                    <a:pt x="8218" y="3919"/>
                  </a:moveTo>
                  <a:lnTo>
                    <a:pt x="8941" y="4604"/>
                  </a:lnTo>
                  <a:lnTo>
                    <a:pt x="8142" y="5251"/>
                  </a:lnTo>
                  <a:lnTo>
                    <a:pt x="8218" y="3919"/>
                  </a:lnTo>
                  <a:close/>
                  <a:moveTo>
                    <a:pt x="3272" y="1"/>
                  </a:moveTo>
                  <a:cubicBezTo>
                    <a:pt x="2777" y="39"/>
                    <a:pt x="2435" y="381"/>
                    <a:pt x="2283" y="800"/>
                  </a:cubicBezTo>
                  <a:lnTo>
                    <a:pt x="0" y="4756"/>
                  </a:lnTo>
                  <a:lnTo>
                    <a:pt x="1826" y="5517"/>
                  </a:lnTo>
                  <a:lnTo>
                    <a:pt x="2511" y="4376"/>
                  </a:lnTo>
                  <a:lnTo>
                    <a:pt x="2853" y="8561"/>
                  </a:lnTo>
                  <a:lnTo>
                    <a:pt x="7837" y="8561"/>
                  </a:lnTo>
                  <a:lnTo>
                    <a:pt x="7951" y="7229"/>
                  </a:lnTo>
                  <a:lnTo>
                    <a:pt x="10995" y="5707"/>
                  </a:lnTo>
                  <a:cubicBezTo>
                    <a:pt x="11299" y="5631"/>
                    <a:pt x="11451" y="5251"/>
                    <a:pt x="11299" y="4908"/>
                  </a:cubicBezTo>
                  <a:lnTo>
                    <a:pt x="8370" y="609"/>
                  </a:lnTo>
                  <a:cubicBezTo>
                    <a:pt x="8180" y="229"/>
                    <a:pt x="7799" y="1"/>
                    <a:pt x="738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6667802" y="2065498"/>
              <a:ext cx="339768" cy="29882"/>
            </a:xfrm>
            <a:custGeom>
              <a:rect b="b" l="l" r="r" t="t"/>
              <a:pathLst>
                <a:path extrusionOk="0" h="686" w="7800">
                  <a:moveTo>
                    <a:pt x="1" y="1"/>
                  </a:moveTo>
                  <a:lnTo>
                    <a:pt x="1" y="686"/>
                  </a:lnTo>
                  <a:lnTo>
                    <a:pt x="7800" y="686"/>
                  </a:lnTo>
                  <a:lnTo>
                    <a:pt x="780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3"/>
            <p:cNvSpPr/>
            <p:nvPr/>
          </p:nvSpPr>
          <p:spPr>
            <a:xfrm>
              <a:off x="6909771" y="2029040"/>
              <a:ext cx="92826" cy="36503"/>
            </a:xfrm>
            <a:custGeom>
              <a:rect b="b" l="l" r="r" t="t"/>
              <a:pathLst>
                <a:path extrusionOk="0" h="838" w="2131">
                  <a:moveTo>
                    <a:pt x="0" y="1"/>
                  </a:moveTo>
                  <a:lnTo>
                    <a:pt x="152" y="838"/>
                  </a:lnTo>
                  <a:lnTo>
                    <a:pt x="2131" y="838"/>
                  </a:lnTo>
                  <a:lnTo>
                    <a:pt x="2093" y="457"/>
                  </a:lnTo>
                  <a:cubicBezTo>
                    <a:pt x="2055" y="191"/>
                    <a:pt x="1826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3"/>
            <p:cNvSpPr/>
            <p:nvPr/>
          </p:nvSpPr>
          <p:spPr>
            <a:xfrm>
              <a:off x="6629688" y="1898145"/>
              <a:ext cx="311628" cy="167401"/>
            </a:xfrm>
            <a:custGeom>
              <a:rect b="b" l="l" r="r" t="t"/>
              <a:pathLst>
                <a:path extrusionOk="0" h="3843" w="7154">
                  <a:moveTo>
                    <a:pt x="1" y="0"/>
                  </a:moveTo>
                  <a:lnTo>
                    <a:pt x="876" y="3843"/>
                  </a:lnTo>
                  <a:lnTo>
                    <a:pt x="7153" y="3843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3"/>
            <p:cNvSpPr/>
            <p:nvPr/>
          </p:nvSpPr>
          <p:spPr>
            <a:xfrm>
              <a:off x="6760626" y="1969408"/>
              <a:ext cx="36503" cy="36503"/>
            </a:xfrm>
            <a:custGeom>
              <a:rect b="b" l="l" r="r" t="t"/>
              <a:pathLst>
                <a:path extrusionOk="0" h="838" w="838">
                  <a:moveTo>
                    <a:pt x="419" y="0"/>
                  </a:moveTo>
                  <a:cubicBezTo>
                    <a:pt x="190" y="0"/>
                    <a:pt x="0" y="191"/>
                    <a:pt x="0" y="419"/>
                  </a:cubicBezTo>
                  <a:cubicBezTo>
                    <a:pt x="0" y="647"/>
                    <a:pt x="190" y="837"/>
                    <a:pt x="419" y="837"/>
                  </a:cubicBezTo>
                  <a:cubicBezTo>
                    <a:pt x="685" y="837"/>
                    <a:pt x="837" y="647"/>
                    <a:pt x="837" y="419"/>
                  </a:cubicBezTo>
                  <a:cubicBezTo>
                    <a:pt x="837" y="191"/>
                    <a:pt x="723" y="0"/>
                    <a:pt x="4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3"/>
            <p:cNvSpPr/>
            <p:nvPr/>
          </p:nvSpPr>
          <p:spPr>
            <a:xfrm>
              <a:off x="6669457" y="2131055"/>
              <a:ext cx="150543" cy="415083"/>
            </a:xfrm>
            <a:custGeom>
              <a:rect b="b" l="l" r="r" t="t"/>
              <a:pathLst>
                <a:path extrusionOk="0" h="9529" w="3456">
                  <a:moveTo>
                    <a:pt x="2326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800" y="360"/>
                  </a:lnTo>
                  <a:lnTo>
                    <a:pt x="1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1" y="1654"/>
                  </a:cubicBezTo>
                  <a:cubicBezTo>
                    <a:pt x="3455" y="177"/>
                    <a:pt x="2696" y="0"/>
                    <a:pt x="23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3"/>
            <p:cNvSpPr/>
            <p:nvPr/>
          </p:nvSpPr>
          <p:spPr>
            <a:xfrm>
              <a:off x="6835199" y="2131055"/>
              <a:ext cx="150500" cy="415083"/>
            </a:xfrm>
            <a:custGeom>
              <a:rect b="b" l="l" r="r" t="t"/>
              <a:pathLst>
                <a:path extrusionOk="0" h="9529" w="3455">
                  <a:moveTo>
                    <a:pt x="2325" y="0"/>
                  </a:moveTo>
                  <a:cubicBezTo>
                    <a:pt x="2209" y="0"/>
                    <a:pt x="2131" y="18"/>
                    <a:pt x="2131" y="18"/>
                  </a:cubicBezTo>
                  <a:lnTo>
                    <a:pt x="799" y="360"/>
                  </a:lnTo>
                  <a:lnTo>
                    <a:pt x="0" y="9529"/>
                  </a:lnTo>
                  <a:lnTo>
                    <a:pt x="1180" y="9529"/>
                  </a:lnTo>
                  <a:cubicBezTo>
                    <a:pt x="1180" y="9529"/>
                    <a:pt x="3120" y="3594"/>
                    <a:pt x="3310" y="1654"/>
                  </a:cubicBezTo>
                  <a:cubicBezTo>
                    <a:pt x="3455" y="177"/>
                    <a:pt x="2696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3"/>
            <p:cNvSpPr/>
            <p:nvPr/>
          </p:nvSpPr>
          <p:spPr>
            <a:xfrm>
              <a:off x="6770557" y="2546083"/>
              <a:ext cx="116044" cy="39814"/>
            </a:xfrm>
            <a:custGeom>
              <a:rect b="b" l="l" r="r" t="t"/>
              <a:pathLst>
                <a:path extrusionOk="0" h="914" w="2664">
                  <a:moveTo>
                    <a:pt x="1484" y="1"/>
                  </a:moveTo>
                  <a:lnTo>
                    <a:pt x="153" y="495"/>
                  </a:lnTo>
                  <a:cubicBezTo>
                    <a:pt x="1" y="533"/>
                    <a:pt x="115" y="914"/>
                    <a:pt x="267" y="914"/>
                  </a:cubicBezTo>
                  <a:lnTo>
                    <a:pt x="2664" y="914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3"/>
            <p:cNvSpPr/>
            <p:nvPr/>
          </p:nvSpPr>
          <p:spPr>
            <a:xfrm>
              <a:off x="6609825" y="2546083"/>
              <a:ext cx="114389" cy="39814"/>
            </a:xfrm>
            <a:custGeom>
              <a:rect b="b" l="l" r="r" t="t"/>
              <a:pathLst>
                <a:path extrusionOk="0" h="914" w="2626">
                  <a:moveTo>
                    <a:pt x="1408" y="1"/>
                  </a:moveTo>
                  <a:lnTo>
                    <a:pt x="152" y="495"/>
                  </a:lnTo>
                  <a:cubicBezTo>
                    <a:pt x="0" y="533"/>
                    <a:pt x="76" y="914"/>
                    <a:pt x="229" y="914"/>
                  </a:cubicBezTo>
                  <a:lnTo>
                    <a:pt x="2625" y="914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3"/>
            <p:cNvSpPr/>
            <p:nvPr/>
          </p:nvSpPr>
          <p:spPr>
            <a:xfrm>
              <a:off x="6674423" y="2092026"/>
              <a:ext cx="384548" cy="205560"/>
            </a:xfrm>
            <a:custGeom>
              <a:rect b="b" l="l" r="r" t="t"/>
              <a:pathLst>
                <a:path extrusionOk="0" h="4719" w="8828">
                  <a:moveTo>
                    <a:pt x="2169" y="1"/>
                  </a:moveTo>
                  <a:cubicBezTo>
                    <a:pt x="1371" y="1"/>
                    <a:pt x="762" y="647"/>
                    <a:pt x="610" y="1408"/>
                  </a:cubicBezTo>
                  <a:cubicBezTo>
                    <a:pt x="381" y="2321"/>
                    <a:pt x="1" y="4718"/>
                    <a:pt x="1" y="4718"/>
                  </a:cubicBezTo>
                  <a:lnTo>
                    <a:pt x="6773" y="4718"/>
                  </a:lnTo>
                  <a:lnTo>
                    <a:pt x="7115" y="3196"/>
                  </a:lnTo>
                  <a:lnTo>
                    <a:pt x="7267" y="3196"/>
                  </a:lnTo>
                  <a:cubicBezTo>
                    <a:pt x="8104" y="3196"/>
                    <a:pt x="8827" y="2512"/>
                    <a:pt x="8827" y="1637"/>
                  </a:cubicBezTo>
                  <a:lnTo>
                    <a:pt x="882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3"/>
            <p:cNvSpPr/>
            <p:nvPr/>
          </p:nvSpPr>
          <p:spPr>
            <a:xfrm>
              <a:off x="6911427" y="1654521"/>
              <a:ext cx="72963" cy="82938"/>
            </a:xfrm>
            <a:custGeom>
              <a:rect b="b" l="l" r="r" t="t"/>
              <a:pathLst>
                <a:path extrusionOk="0" h="1904" w="1675">
                  <a:moveTo>
                    <a:pt x="419" y="1"/>
                  </a:moveTo>
                  <a:cubicBezTo>
                    <a:pt x="191" y="1"/>
                    <a:pt x="0" y="229"/>
                    <a:pt x="0" y="457"/>
                  </a:cubicBezTo>
                  <a:lnTo>
                    <a:pt x="0" y="1409"/>
                  </a:lnTo>
                  <a:cubicBezTo>
                    <a:pt x="0" y="1637"/>
                    <a:pt x="191" y="1903"/>
                    <a:pt x="419" y="1903"/>
                  </a:cubicBezTo>
                  <a:lnTo>
                    <a:pt x="1180" y="1903"/>
                  </a:lnTo>
                  <a:cubicBezTo>
                    <a:pt x="1484" y="1903"/>
                    <a:pt x="1674" y="1637"/>
                    <a:pt x="1636" y="1409"/>
                  </a:cubicBezTo>
                  <a:lnTo>
                    <a:pt x="1636" y="457"/>
                  </a:lnTo>
                  <a:cubicBezTo>
                    <a:pt x="1636" y="229"/>
                    <a:pt x="1446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3"/>
            <p:cNvSpPr/>
            <p:nvPr/>
          </p:nvSpPr>
          <p:spPr>
            <a:xfrm>
              <a:off x="6853406" y="1508076"/>
              <a:ext cx="179032" cy="179162"/>
            </a:xfrm>
            <a:custGeom>
              <a:rect b="b" l="l" r="r" t="t"/>
              <a:pathLst>
                <a:path extrusionOk="0" h="4113" w="4110">
                  <a:moveTo>
                    <a:pt x="1867" y="1"/>
                  </a:moveTo>
                  <a:cubicBezTo>
                    <a:pt x="1716" y="1"/>
                    <a:pt x="1562" y="18"/>
                    <a:pt x="1408" y="53"/>
                  </a:cubicBezTo>
                  <a:cubicBezTo>
                    <a:pt x="381" y="396"/>
                    <a:pt x="1" y="2260"/>
                    <a:pt x="305" y="3287"/>
                  </a:cubicBezTo>
                  <a:cubicBezTo>
                    <a:pt x="503" y="3903"/>
                    <a:pt x="867" y="4112"/>
                    <a:pt x="1345" y="4112"/>
                  </a:cubicBezTo>
                  <a:cubicBezTo>
                    <a:pt x="1693" y="4112"/>
                    <a:pt x="2101" y="4002"/>
                    <a:pt x="2550" y="3858"/>
                  </a:cubicBezTo>
                  <a:cubicBezTo>
                    <a:pt x="3577" y="3477"/>
                    <a:pt x="4110" y="2336"/>
                    <a:pt x="3729" y="1309"/>
                  </a:cubicBezTo>
                  <a:cubicBezTo>
                    <a:pt x="3440" y="505"/>
                    <a:pt x="2689" y="1"/>
                    <a:pt x="18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3"/>
            <p:cNvSpPr/>
            <p:nvPr/>
          </p:nvSpPr>
          <p:spPr>
            <a:xfrm>
              <a:off x="6768902" y="1485469"/>
              <a:ext cx="286755" cy="174937"/>
            </a:xfrm>
            <a:custGeom>
              <a:rect b="b" l="l" r="r" t="t"/>
              <a:pathLst>
                <a:path extrusionOk="0" h="4016" w="6583">
                  <a:moveTo>
                    <a:pt x="4181" y="0"/>
                  </a:moveTo>
                  <a:cubicBezTo>
                    <a:pt x="4169" y="0"/>
                    <a:pt x="4158" y="0"/>
                    <a:pt x="4147" y="1"/>
                  </a:cubicBezTo>
                  <a:cubicBezTo>
                    <a:pt x="3729" y="78"/>
                    <a:pt x="0" y="1219"/>
                    <a:pt x="0" y="1219"/>
                  </a:cubicBezTo>
                  <a:lnTo>
                    <a:pt x="4414" y="1599"/>
                  </a:lnTo>
                  <a:cubicBezTo>
                    <a:pt x="4414" y="1599"/>
                    <a:pt x="4414" y="2284"/>
                    <a:pt x="4528" y="2284"/>
                  </a:cubicBezTo>
                  <a:cubicBezTo>
                    <a:pt x="4587" y="2264"/>
                    <a:pt x="4651" y="2255"/>
                    <a:pt x="4717" y="2255"/>
                  </a:cubicBezTo>
                  <a:cubicBezTo>
                    <a:pt x="4906" y="2255"/>
                    <a:pt x="5110" y="2333"/>
                    <a:pt x="5251" y="2474"/>
                  </a:cubicBezTo>
                  <a:cubicBezTo>
                    <a:pt x="5517" y="2817"/>
                    <a:pt x="5251" y="3159"/>
                    <a:pt x="4908" y="3235"/>
                  </a:cubicBezTo>
                  <a:cubicBezTo>
                    <a:pt x="4595" y="3339"/>
                    <a:pt x="4759" y="4015"/>
                    <a:pt x="5370" y="4015"/>
                  </a:cubicBezTo>
                  <a:cubicBezTo>
                    <a:pt x="5427" y="4015"/>
                    <a:pt x="5489" y="4009"/>
                    <a:pt x="5555" y="3996"/>
                  </a:cubicBezTo>
                  <a:cubicBezTo>
                    <a:pt x="6316" y="3882"/>
                    <a:pt x="6582" y="2094"/>
                    <a:pt x="6202" y="1409"/>
                  </a:cubicBezTo>
                  <a:cubicBezTo>
                    <a:pt x="5794" y="705"/>
                    <a:pt x="4627" y="0"/>
                    <a:pt x="41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6" name="Google Shape;2376;p53"/>
          <p:cNvGrpSpPr/>
          <p:nvPr/>
        </p:nvGrpSpPr>
        <p:grpSpPr>
          <a:xfrm>
            <a:off x="891882" y="2178450"/>
            <a:ext cx="3051111" cy="1573874"/>
            <a:chOff x="717104" y="770496"/>
            <a:chExt cx="2933760" cy="1513340"/>
          </a:xfrm>
        </p:grpSpPr>
        <p:sp>
          <p:nvSpPr>
            <p:cNvPr id="2377" name="Google Shape;2377;p53"/>
            <p:cNvSpPr/>
            <p:nvPr/>
          </p:nvSpPr>
          <p:spPr>
            <a:xfrm>
              <a:off x="717465" y="1000736"/>
              <a:ext cx="2933400" cy="128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3"/>
            <p:cNvSpPr/>
            <p:nvPr/>
          </p:nvSpPr>
          <p:spPr>
            <a:xfrm>
              <a:off x="717104" y="770496"/>
              <a:ext cx="2933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9" name="Google Shape;2379;p5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2380" name="Google Shape;2380;p5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2381" name="Google Shape;2381;p5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82" name="Google Shape;2382;p5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83" name="Google Shape;2383;p5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84" name="Google Shape;2384;p5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5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5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87" name="Google Shape;2387;p5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88" name="Google Shape;2388;p53"/>
          <p:cNvSpPr txBox="1"/>
          <p:nvPr>
            <p:ph idx="1" type="subTitle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Preguntas?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urielcortes2499@gmail.com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https://github.com/Uriel2499/DataScienceAnalisisProyecto2.git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41"/>
          <p:cNvGrpSpPr/>
          <p:nvPr/>
        </p:nvGrpSpPr>
        <p:grpSpPr>
          <a:xfrm>
            <a:off x="5410240" y="1300075"/>
            <a:ext cx="2616814" cy="1586850"/>
            <a:chOff x="717108" y="770499"/>
            <a:chExt cx="2614200" cy="1586850"/>
          </a:xfrm>
        </p:grpSpPr>
        <p:sp>
          <p:nvSpPr>
            <p:cNvPr id="1336" name="Google Shape;1336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8" name="Google Shape;1338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39" name="Google Shape;1339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40" name="Google Shape;1340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41" name="Google Shape;1341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43" name="Google Shape;1343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6" name="Google Shape;1346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47" name="Google Shape;1347;p41"/>
          <p:cNvGrpSpPr/>
          <p:nvPr/>
        </p:nvGrpSpPr>
        <p:grpSpPr>
          <a:xfrm>
            <a:off x="3563453" y="3160725"/>
            <a:ext cx="2616814" cy="1586850"/>
            <a:chOff x="717108" y="770499"/>
            <a:chExt cx="2614200" cy="1586850"/>
          </a:xfrm>
        </p:grpSpPr>
        <p:sp>
          <p:nvSpPr>
            <p:cNvPr id="1348" name="Google Shape;1348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0" name="Google Shape;1350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51" name="Google Shape;1351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52" name="Google Shape;1352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53" name="Google Shape;1353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4" name="Google Shape;1354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55" name="Google Shape;1355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8" name="Google Shape;1358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9" name="Google Shape;1359;p41"/>
          <p:cNvSpPr/>
          <p:nvPr/>
        </p:nvSpPr>
        <p:spPr>
          <a:xfrm>
            <a:off x="2963678" y="374457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60" name="Google Shape;1360;p41"/>
          <p:cNvGrpSpPr/>
          <p:nvPr/>
        </p:nvGrpSpPr>
        <p:grpSpPr>
          <a:xfrm>
            <a:off x="1697365" y="1300075"/>
            <a:ext cx="2616814" cy="1586850"/>
            <a:chOff x="717108" y="770499"/>
            <a:chExt cx="2614200" cy="1586850"/>
          </a:xfrm>
        </p:grpSpPr>
        <p:sp>
          <p:nvSpPr>
            <p:cNvPr id="1361" name="Google Shape;1361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3" name="Google Shape;1363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64" name="Google Shape;1364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65" name="Google Shape;1365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66" name="Google Shape;1366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7" name="Google Shape;1367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68" name="Google Shape;1368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1" name="Google Shape;1371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72" name="Google Shape;1372;p41"/>
          <p:cNvSpPr/>
          <p:nvPr/>
        </p:nvSpPr>
        <p:spPr>
          <a:xfrm>
            <a:off x="1097590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3" name="Google Shape;1373;p41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74" name="Google Shape;1374;p41"/>
          <p:cNvSpPr txBox="1"/>
          <p:nvPr>
            <p:ph idx="2" type="title"/>
          </p:nvPr>
        </p:nvSpPr>
        <p:spPr>
          <a:xfrm>
            <a:off x="2050425" y="19030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Introducción</a:t>
            </a:r>
            <a:endParaRPr sz="1800"/>
          </a:p>
        </p:txBody>
      </p:sp>
      <p:sp>
        <p:nvSpPr>
          <p:cNvPr id="1375" name="Google Shape;1375;p41"/>
          <p:cNvSpPr txBox="1"/>
          <p:nvPr>
            <p:ph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6" name="Google Shape;1376;p41"/>
          <p:cNvSpPr txBox="1"/>
          <p:nvPr>
            <p:ph idx="4" type="title"/>
          </p:nvPr>
        </p:nvSpPr>
        <p:spPr>
          <a:xfrm>
            <a:off x="4219975" y="3749675"/>
            <a:ext cx="13623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Análisis</a:t>
            </a:r>
            <a:endParaRPr sz="1800"/>
          </a:p>
        </p:txBody>
      </p:sp>
      <p:sp>
        <p:nvSpPr>
          <p:cNvPr id="1377" name="Google Shape;1377;p41"/>
          <p:cNvSpPr txBox="1"/>
          <p:nvPr>
            <p:ph idx="6" type="title"/>
          </p:nvPr>
        </p:nvSpPr>
        <p:spPr>
          <a:xfrm>
            <a:off x="2963678" y="38540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78" name="Google Shape;1378;p4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379" name="Google Shape;1379;p4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0" name="Google Shape;1380;p4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381" name="Google Shape;1381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82" name="Google Shape;1382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83" name="Google Shape;1383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4" name="Google Shape;1384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85" name="Google Shape;1385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8" name="Google Shape;1388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89" name="Google Shape;1389;p41"/>
          <p:cNvSpPr/>
          <p:nvPr/>
        </p:nvSpPr>
        <p:spPr>
          <a:xfrm>
            <a:off x="4810465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0" name="Google Shape;1390;p41"/>
          <p:cNvSpPr txBox="1"/>
          <p:nvPr>
            <p:ph idx="7" type="title"/>
          </p:nvPr>
        </p:nvSpPr>
        <p:spPr>
          <a:xfrm>
            <a:off x="5910750" y="1903075"/>
            <a:ext cx="16158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Resultados</a:t>
            </a:r>
            <a:endParaRPr sz="1800"/>
          </a:p>
        </p:txBody>
      </p:sp>
      <p:sp>
        <p:nvSpPr>
          <p:cNvPr id="1391" name="Google Shape;1391;p41"/>
          <p:cNvSpPr txBox="1"/>
          <p:nvPr>
            <p:ph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42"/>
          <p:cNvGrpSpPr/>
          <p:nvPr/>
        </p:nvGrpSpPr>
        <p:grpSpPr>
          <a:xfrm>
            <a:off x="760444" y="540373"/>
            <a:ext cx="2318412" cy="2274680"/>
            <a:chOff x="760438" y="630575"/>
            <a:chExt cx="2318412" cy="2274680"/>
          </a:xfrm>
        </p:grpSpPr>
        <p:grpSp>
          <p:nvGrpSpPr>
            <p:cNvPr id="1397" name="Google Shape;1397;p42"/>
            <p:cNvGrpSpPr/>
            <p:nvPr/>
          </p:nvGrpSpPr>
          <p:grpSpPr>
            <a:xfrm>
              <a:off x="760438" y="630575"/>
              <a:ext cx="2318412" cy="2274680"/>
              <a:chOff x="760438" y="630575"/>
              <a:chExt cx="2318412" cy="2274680"/>
            </a:xfrm>
          </p:grpSpPr>
          <p:sp>
            <p:nvSpPr>
              <p:cNvPr id="1398" name="Google Shape;1398;p42"/>
              <p:cNvSpPr/>
              <p:nvPr/>
            </p:nvSpPr>
            <p:spPr>
              <a:xfrm>
                <a:off x="760438" y="868621"/>
                <a:ext cx="2318284" cy="2036634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0" name="Google Shape;1400;p42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401" name="Google Shape;1401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02" name="Google Shape;1402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03" name="Google Shape;1403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04" name="Google Shape;1404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05" name="Google Shape;1405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8" name="Google Shape;1408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09" name="Google Shape;1409;p42"/>
          <p:cNvGrpSpPr/>
          <p:nvPr/>
        </p:nvGrpSpPr>
        <p:grpSpPr>
          <a:xfrm>
            <a:off x="1171612" y="967364"/>
            <a:ext cx="1495682" cy="1657310"/>
            <a:chOff x="1076359" y="628972"/>
            <a:chExt cx="1629105" cy="1805152"/>
          </a:xfrm>
        </p:grpSpPr>
        <p:sp>
          <p:nvSpPr>
            <p:cNvPr id="1410" name="Google Shape;1410;p42"/>
            <p:cNvSpPr/>
            <p:nvPr/>
          </p:nvSpPr>
          <p:spPr>
            <a:xfrm>
              <a:off x="2248219" y="962660"/>
              <a:ext cx="339006" cy="253607"/>
            </a:xfrm>
            <a:custGeom>
              <a:rect b="b" l="l" r="r" t="t"/>
              <a:pathLst>
                <a:path extrusionOk="0" h="7344" w="9817">
                  <a:moveTo>
                    <a:pt x="2778" y="3311"/>
                  </a:moveTo>
                  <a:lnTo>
                    <a:pt x="2854" y="4452"/>
                  </a:lnTo>
                  <a:lnTo>
                    <a:pt x="2131" y="3919"/>
                  </a:lnTo>
                  <a:lnTo>
                    <a:pt x="2778" y="3311"/>
                  </a:lnTo>
                  <a:close/>
                  <a:moveTo>
                    <a:pt x="3539" y="1"/>
                  </a:moveTo>
                  <a:cubicBezTo>
                    <a:pt x="3235" y="1"/>
                    <a:pt x="2968" y="115"/>
                    <a:pt x="2816" y="305"/>
                  </a:cubicBezTo>
                  <a:lnTo>
                    <a:pt x="153" y="4186"/>
                  </a:lnTo>
                  <a:cubicBezTo>
                    <a:pt x="1" y="4452"/>
                    <a:pt x="115" y="4794"/>
                    <a:pt x="381" y="4947"/>
                  </a:cubicBezTo>
                  <a:lnTo>
                    <a:pt x="3006" y="6202"/>
                  </a:lnTo>
                  <a:lnTo>
                    <a:pt x="3082" y="7343"/>
                  </a:lnTo>
                  <a:lnTo>
                    <a:pt x="7381" y="7343"/>
                  </a:lnTo>
                  <a:lnTo>
                    <a:pt x="7648" y="3729"/>
                  </a:lnTo>
                  <a:lnTo>
                    <a:pt x="8218" y="4680"/>
                  </a:lnTo>
                  <a:lnTo>
                    <a:pt x="9816" y="4072"/>
                  </a:lnTo>
                  <a:lnTo>
                    <a:pt x="7838" y="686"/>
                  </a:lnTo>
                  <a:cubicBezTo>
                    <a:pt x="7762" y="305"/>
                    <a:pt x="7419" y="39"/>
                    <a:pt x="70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2197007" y="819972"/>
              <a:ext cx="194453" cy="200150"/>
            </a:xfrm>
            <a:custGeom>
              <a:rect b="b" l="l" r="r" t="t"/>
              <a:pathLst>
                <a:path extrusionOk="0" h="5796" w="5631">
                  <a:moveTo>
                    <a:pt x="3402" y="0"/>
                  </a:moveTo>
                  <a:cubicBezTo>
                    <a:pt x="2845" y="0"/>
                    <a:pt x="2236" y="198"/>
                    <a:pt x="1636" y="747"/>
                  </a:cubicBezTo>
                  <a:cubicBezTo>
                    <a:pt x="0" y="2117"/>
                    <a:pt x="951" y="3220"/>
                    <a:pt x="913" y="3600"/>
                  </a:cubicBezTo>
                  <a:cubicBezTo>
                    <a:pt x="875" y="3981"/>
                    <a:pt x="114" y="4475"/>
                    <a:pt x="76" y="5198"/>
                  </a:cubicBezTo>
                  <a:cubicBezTo>
                    <a:pt x="40" y="5539"/>
                    <a:pt x="419" y="5795"/>
                    <a:pt x="849" y="5795"/>
                  </a:cubicBezTo>
                  <a:cubicBezTo>
                    <a:pt x="1331" y="5795"/>
                    <a:pt x="1878" y="5474"/>
                    <a:pt x="1978" y="4589"/>
                  </a:cubicBezTo>
                  <a:cubicBezTo>
                    <a:pt x="2054" y="3867"/>
                    <a:pt x="3196" y="4019"/>
                    <a:pt x="4147" y="3220"/>
                  </a:cubicBezTo>
                  <a:cubicBezTo>
                    <a:pt x="4832" y="2573"/>
                    <a:pt x="5288" y="1888"/>
                    <a:pt x="5631" y="1127"/>
                  </a:cubicBezTo>
                  <a:cubicBezTo>
                    <a:pt x="5403" y="774"/>
                    <a:pt x="4504" y="0"/>
                    <a:pt x="34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1076359" y="1630070"/>
              <a:ext cx="461147" cy="667410"/>
            </a:xfrm>
            <a:custGeom>
              <a:rect b="b" l="l" r="r" t="t"/>
              <a:pathLst>
                <a:path extrusionOk="0" h="19327" w="13354">
                  <a:moveTo>
                    <a:pt x="0" y="0"/>
                  </a:moveTo>
                  <a:lnTo>
                    <a:pt x="0" y="19327"/>
                  </a:lnTo>
                  <a:lnTo>
                    <a:pt x="13354" y="19327"/>
                  </a:lnTo>
                  <a:lnTo>
                    <a:pt x="133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1658335" y="628972"/>
              <a:ext cx="462494" cy="1669819"/>
            </a:xfrm>
            <a:custGeom>
              <a:rect b="b" l="l" r="r" t="t"/>
              <a:pathLst>
                <a:path extrusionOk="0" h="48355" w="13393">
                  <a:moveTo>
                    <a:pt x="1" y="1"/>
                  </a:moveTo>
                  <a:lnTo>
                    <a:pt x="1" y="48355"/>
                  </a:lnTo>
                  <a:lnTo>
                    <a:pt x="13392" y="48355"/>
                  </a:lnTo>
                  <a:lnTo>
                    <a:pt x="1339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2242970" y="1279288"/>
              <a:ext cx="462494" cy="1018191"/>
            </a:xfrm>
            <a:custGeom>
              <a:rect b="b" l="l" r="r" t="t"/>
              <a:pathLst>
                <a:path extrusionOk="0" h="29485" w="13393">
                  <a:moveTo>
                    <a:pt x="1" y="0"/>
                  </a:moveTo>
                  <a:lnTo>
                    <a:pt x="1" y="29485"/>
                  </a:lnTo>
                  <a:lnTo>
                    <a:pt x="13392" y="29485"/>
                  </a:lnTo>
                  <a:lnTo>
                    <a:pt x="133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1102638" y="1314753"/>
              <a:ext cx="404652" cy="317975"/>
            </a:xfrm>
            <a:custGeom>
              <a:rect b="b" l="l" r="r" t="t"/>
              <a:pathLst>
                <a:path extrusionOk="0" h="9208" w="11718">
                  <a:moveTo>
                    <a:pt x="2777" y="4071"/>
                  </a:moveTo>
                  <a:cubicBezTo>
                    <a:pt x="2968" y="4908"/>
                    <a:pt x="3120" y="5707"/>
                    <a:pt x="3120" y="6202"/>
                  </a:cubicBezTo>
                  <a:cubicBezTo>
                    <a:pt x="2587" y="5898"/>
                    <a:pt x="2131" y="5517"/>
                    <a:pt x="2207" y="5251"/>
                  </a:cubicBezTo>
                  <a:cubicBezTo>
                    <a:pt x="2397" y="4870"/>
                    <a:pt x="2587" y="4490"/>
                    <a:pt x="2777" y="4071"/>
                  </a:cubicBezTo>
                  <a:close/>
                  <a:moveTo>
                    <a:pt x="8979" y="4186"/>
                  </a:moveTo>
                  <a:cubicBezTo>
                    <a:pt x="9169" y="4528"/>
                    <a:pt x="9321" y="4908"/>
                    <a:pt x="9511" y="5251"/>
                  </a:cubicBezTo>
                  <a:cubicBezTo>
                    <a:pt x="9549" y="5517"/>
                    <a:pt x="9169" y="5859"/>
                    <a:pt x="8674" y="6202"/>
                  </a:cubicBezTo>
                  <a:cubicBezTo>
                    <a:pt x="8674" y="5707"/>
                    <a:pt x="8826" y="4946"/>
                    <a:pt x="8979" y="4186"/>
                  </a:cubicBezTo>
                  <a:close/>
                  <a:moveTo>
                    <a:pt x="3424" y="1"/>
                  </a:moveTo>
                  <a:cubicBezTo>
                    <a:pt x="2930" y="1"/>
                    <a:pt x="2549" y="267"/>
                    <a:pt x="2321" y="647"/>
                  </a:cubicBezTo>
                  <a:cubicBezTo>
                    <a:pt x="1332" y="1903"/>
                    <a:pt x="0" y="5479"/>
                    <a:pt x="495" y="6430"/>
                  </a:cubicBezTo>
                  <a:cubicBezTo>
                    <a:pt x="837" y="7039"/>
                    <a:pt x="1979" y="7724"/>
                    <a:pt x="2968" y="8180"/>
                  </a:cubicBezTo>
                  <a:cubicBezTo>
                    <a:pt x="2930" y="8751"/>
                    <a:pt x="2892" y="9207"/>
                    <a:pt x="2892" y="9207"/>
                  </a:cubicBezTo>
                  <a:lnTo>
                    <a:pt x="8941" y="9207"/>
                  </a:lnTo>
                  <a:cubicBezTo>
                    <a:pt x="8941" y="9207"/>
                    <a:pt x="8865" y="8713"/>
                    <a:pt x="8826" y="8180"/>
                  </a:cubicBezTo>
                  <a:cubicBezTo>
                    <a:pt x="9816" y="7724"/>
                    <a:pt x="10919" y="7039"/>
                    <a:pt x="11261" y="6468"/>
                  </a:cubicBezTo>
                  <a:cubicBezTo>
                    <a:pt x="11718" y="5479"/>
                    <a:pt x="10462" y="2093"/>
                    <a:pt x="9511" y="724"/>
                  </a:cubicBezTo>
                  <a:cubicBezTo>
                    <a:pt x="9321" y="305"/>
                    <a:pt x="8826" y="1"/>
                    <a:pt x="83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1282621" y="1264819"/>
              <a:ext cx="44685" cy="98728"/>
            </a:xfrm>
            <a:custGeom>
              <a:rect b="b" l="l" r="r" t="t"/>
              <a:pathLst>
                <a:path extrusionOk="0" h="2859" w="1294">
                  <a:moveTo>
                    <a:pt x="0" y="1"/>
                  </a:moveTo>
                  <a:lnTo>
                    <a:pt x="0" y="2360"/>
                  </a:lnTo>
                  <a:cubicBezTo>
                    <a:pt x="0" y="2360"/>
                    <a:pt x="38" y="2778"/>
                    <a:pt x="685" y="2854"/>
                  </a:cubicBezTo>
                  <a:cubicBezTo>
                    <a:pt x="705" y="2857"/>
                    <a:pt x="724" y="2858"/>
                    <a:pt x="744" y="2858"/>
                  </a:cubicBezTo>
                  <a:cubicBezTo>
                    <a:pt x="995" y="2858"/>
                    <a:pt x="1259" y="2642"/>
                    <a:pt x="1294" y="2360"/>
                  </a:cubicBez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1249781" y="1207046"/>
              <a:ext cx="109054" cy="127459"/>
            </a:xfrm>
            <a:custGeom>
              <a:rect b="b" l="l" r="r" t="t"/>
              <a:pathLst>
                <a:path extrusionOk="0" h="3691" w="3158">
                  <a:moveTo>
                    <a:pt x="1560" y="0"/>
                  </a:moveTo>
                  <a:cubicBezTo>
                    <a:pt x="723" y="0"/>
                    <a:pt x="0" y="723"/>
                    <a:pt x="0" y="1560"/>
                  </a:cubicBezTo>
                  <a:cubicBezTo>
                    <a:pt x="0" y="2435"/>
                    <a:pt x="723" y="3690"/>
                    <a:pt x="1560" y="3690"/>
                  </a:cubicBezTo>
                  <a:cubicBezTo>
                    <a:pt x="2435" y="3690"/>
                    <a:pt x="3158" y="2435"/>
                    <a:pt x="3158" y="1560"/>
                  </a:cubicBezTo>
                  <a:cubicBezTo>
                    <a:pt x="3158" y="723"/>
                    <a:pt x="2435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1163070" y="1478990"/>
              <a:ext cx="283788" cy="169486"/>
            </a:xfrm>
            <a:custGeom>
              <a:rect b="b" l="l" r="r" t="t"/>
              <a:pathLst>
                <a:path extrusionOk="0" h="4908" w="8218">
                  <a:moveTo>
                    <a:pt x="0" y="0"/>
                  </a:moveTo>
                  <a:lnTo>
                    <a:pt x="0" y="4908"/>
                  </a:lnTo>
                  <a:lnTo>
                    <a:pt x="8218" y="4908"/>
                  </a:lnTo>
                  <a:lnTo>
                    <a:pt x="8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1277372" y="1535485"/>
              <a:ext cx="52558" cy="52558"/>
            </a:xfrm>
            <a:custGeom>
              <a:rect b="b" l="l" r="r" t="t"/>
              <a:pathLst>
                <a:path extrusionOk="0" h="1522" w="1522">
                  <a:moveTo>
                    <a:pt x="761" y="0"/>
                  </a:moveTo>
                  <a:cubicBezTo>
                    <a:pt x="342" y="0"/>
                    <a:pt x="0" y="342"/>
                    <a:pt x="0" y="761"/>
                  </a:cubicBezTo>
                  <a:cubicBezTo>
                    <a:pt x="0" y="1179"/>
                    <a:pt x="342" y="1522"/>
                    <a:pt x="761" y="1522"/>
                  </a:cubicBezTo>
                  <a:cubicBezTo>
                    <a:pt x="1218" y="1522"/>
                    <a:pt x="1522" y="1179"/>
                    <a:pt x="1522" y="761"/>
                  </a:cubicBezTo>
                  <a:cubicBezTo>
                    <a:pt x="1522" y="342"/>
                    <a:pt x="1218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1220877" y="1739089"/>
              <a:ext cx="107741" cy="57324"/>
            </a:xfrm>
            <a:custGeom>
              <a:rect b="b" l="l" r="r" t="t"/>
              <a:pathLst>
                <a:path extrusionOk="0" h="1660" w="3120">
                  <a:moveTo>
                    <a:pt x="1902" y="1"/>
                  </a:moveTo>
                  <a:cubicBezTo>
                    <a:pt x="1712" y="153"/>
                    <a:pt x="1522" y="229"/>
                    <a:pt x="1332" y="305"/>
                  </a:cubicBezTo>
                  <a:cubicBezTo>
                    <a:pt x="875" y="534"/>
                    <a:pt x="0" y="838"/>
                    <a:pt x="114" y="1218"/>
                  </a:cubicBezTo>
                  <a:cubicBezTo>
                    <a:pt x="232" y="1549"/>
                    <a:pt x="526" y="1660"/>
                    <a:pt x="824" y="1660"/>
                  </a:cubicBezTo>
                  <a:cubicBezTo>
                    <a:pt x="1005" y="1660"/>
                    <a:pt x="1187" y="1618"/>
                    <a:pt x="1332" y="1561"/>
                  </a:cubicBezTo>
                  <a:cubicBezTo>
                    <a:pt x="1940" y="1332"/>
                    <a:pt x="2549" y="1028"/>
                    <a:pt x="3120" y="648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1275611" y="1584936"/>
              <a:ext cx="250084" cy="176875"/>
            </a:xfrm>
            <a:custGeom>
              <a:rect b="b" l="l" r="r" t="t"/>
              <a:pathLst>
                <a:path extrusionOk="0" h="5122" w="7242">
                  <a:moveTo>
                    <a:pt x="5946" y="0"/>
                  </a:moveTo>
                  <a:cubicBezTo>
                    <a:pt x="5698" y="0"/>
                    <a:pt x="5518" y="90"/>
                    <a:pt x="5301" y="242"/>
                  </a:cubicBezTo>
                  <a:cubicBezTo>
                    <a:pt x="3627" y="1231"/>
                    <a:pt x="2828" y="2030"/>
                    <a:pt x="1345" y="3133"/>
                  </a:cubicBezTo>
                  <a:cubicBezTo>
                    <a:pt x="1002" y="3362"/>
                    <a:pt x="736" y="3552"/>
                    <a:pt x="432" y="3780"/>
                  </a:cubicBezTo>
                  <a:cubicBezTo>
                    <a:pt x="0" y="4247"/>
                    <a:pt x="994" y="5121"/>
                    <a:pt x="1394" y="5121"/>
                  </a:cubicBezTo>
                  <a:cubicBezTo>
                    <a:pt x="1418" y="5121"/>
                    <a:pt x="1440" y="5118"/>
                    <a:pt x="1459" y="5112"/>
                  </a:cubicBezTo>
                  <a:cubicBezTo>
                    <a:pt x="2182" y="4845"/>
                    <a:pt x="5910" y="3133"/>
                    <a:pt x="6861" y="1840"/>
                  </a:cubicBezTo>
                  <a:cubicBezTo>
                    <a:pt x="7203" y="1421"/>
                    <a:pt x="7241" y="432"/>
                    <a:pt x="6671" y="166"/>
                  </a:cubicBezTo>
                  <a:cubicBezTo>
                    <a:pt x="6360" y="51"/>
                    <a:pt x="6134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1299680" y="1725966"/>
              <a:ext cx="91995" cy="81704"/>
            </a:xfrm>
            <a:custGeom>
              <a:rect b="b" l="l" r="r" t="t"/>
              <a:pathLst>
                <a:path extrusionOk="0" h="2366" w="2664">
                  <a:moveTo>
                    <a:pt x="457" y="0"/>
                  </a:moveTo>
                  <a:lnTo>
                    <a:pt x="1" y="1142"/>
                  </a:lnTo>
                  <a:cubicBezTo>
                    <a:pt x="229" y="1408"/>
                    <a:pt x="457" y="1712"/>
                    <a:pt x="800" y="1941"/>
                  </a:cubicBezTo>
                  <a:cubicBezTo>
                    <a:pt x="1177" y="2210"/>
                    <a:pt x="1440" y="2365"/>
                    <a:pt x="1723" y="2365"/>
                  </a:cubicBezTo>
                  <a:cubicBezTo>
                    <a:pt x="1840" y="2365"/>
                    <a:pt x="1960" y="2339"/>
                    <a:pt x="2093" y="2283"/>
                  </a:cubicBezTo>
                  <a:cubicBezTo>
                    <a:pt x="2664" y="1979"/>
                    <a:pt x="2131" y="1408"/>
                    <a:pt x="1637" y="952"/>
                  </a:cubicBezTo>
                  <a:cubicBezTo>
                    <a:pt x="1332" y="571"/>
                    <a:pt x="876" y="267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1244497" y="1191610"/>
              <a:ext cx="122245" cy="79839"/>
            </a:xfrm>
            <a:custGeom>
              <a:rect b="b" l="l" r="r" t="t"/>
              <a:pathLst>
                <a:path extrusionOk="0" h="2312" w="3540">
                  <a:moveTo>
                    <a:pt x="1674" y="0"/>
                  </a:moveTo>
                  <a:cubicBezTo>
                    <a:pt x="1047" y="0"/>
                    <a:pt x="437" y="363"/>
                    <a:pt x="153" y="1094"/>
                  </a:cubicBezTo>
                  <a:cubicBezTo>
                    <a:pt x="1" y="1474"/>
                    <a:pt x="77" y="1931"/>
                    <a:pt x="267" y="2311"/>
                  </a:cubicBezTo>
                  <a:cubicBezTo>
                    <a:pt x="534" y="1893"/>
                    <a:pt x="762" y="1474"/>
                    <a:pt x="952" y="1056"/>
                  </a:cubicBezTo>
                  <a:cubicBezTo>
                    <a:pt x="1006" y="905"/>
                    <a:pt x="1054" y="843"/>
                    <a:pt x="1111" y="843"/>
                  </a:cubicBezTo>
                  <a:cubicBezTo>
                    <a:pt x="1256" y="843"/>
                    <a:pt x="1461" y="1244"/>
                    <a:pt x="1979" y="1626"/>
                  </a:cubicBezTo>
                  <a:cubicBezTo>
                    <a:pt x="2398" y="1893"/>
                    <a:pt x="2816" y="2121"/>
                    <a:pt x="3311" y="2311"/>
                  </a:cubicBezTo>
                  <a:cubicBezTo>
                    <a:pt x="3311" y="2311"/>
                    <a:pt x="3539" y="1360"/>
                    <a:pt x="3159" y="827"/>
                  </a:cubicBezTo>
                  <a:cubicBezTo>
                    <a:pt x="2786" y="277"/>
                    <a:pt x="2223" y="0"/>
                    <a:pt x="16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1269464" y="1715468"/>
              <a:ext cx="69583" cy="61261"/>
            </a:xfrm>
            <a:custGeom>
              <a:rect b="b" l="l" r="r" t="t"/>
              <a:pathLst>
                <a:path extrusionOk="0" h="1774" w="2015">
                  <a:moveTo>
                    <a:pt x="914" y="0"/>
                  </a:moveTo>
                  <a:lnTo>
                    <a:pt x="1" y="685"/>
                  </a:lnTo>
                  <a:cubicBezTo>
                    <a:pt x="1" y="685"/>
                    <a:pt x="495" y="1141"/>
                    <a:pt x="914" y="1636"/>
                  </a:cubicBezTo>
                  <a:cubicBezTo>
                    <a:pt x="1002" y="1733"/>
                    <a:pt x="1105" y="1773"/>
                    <a:pt x="1209" y="1773"/>
                  </a:cubicBezTo>
                  <a:cubicBezTo>
                    <a:pt x="1598" y="1773"/>
                    <a:pt x="2015" y="1213"/>
                    <a:pt x="1865" y="913"/>
                  </a:cubicBezTo>
                  <a:cubicBezTo>
                    <a:pt x="1751" y="761"/>
                    <a:pt x="1675" y="647"/>
                    <a:pt x="1523" y="533"/>
                  </a:cubicBezTo>
                  <a:lnTo>
                    <a:pt x="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1086856" y="1583382"/>
              <a:ext cx="235961" cy="177463"/>
            </a:xfrm>
            <a:custGeom>
              <a:rect b="b" l="l" r="r" t="t"/>
              <a:pathLst>
                <a:path extrusionOk="0" h="5139" w="6833">
                  <a:moveTo>
                    <a:pt x="1107" y="0"/>
                  </a:moveTo>
                  <a:cubicBezTo>
                    <a:pt x="615" y="0"/>
                    <a:pt x="235" y="253"/>
                    <a:pt x="115" y="553"/>
                  </a:cubicBezTo>
                  <a:cubicBezTo>
                    <a:pt x="1" y="1010"/>
                    <a:pt x="115" y="1504"/>
                    <a:pt x="381" y="1923"/>
                  </a:cubicBezTo>
                  <a:cubicBezTo>
                    <a:pt x="1484" y="3521"/>
                    <a:pt x="2588" y="3825"/>
                    <a:pt x="4300" y="4700"/>
                  </a:cubicBezTo>
                  <a:lnTo>
                    <a:pt x="5441" y="5119"/>
                  </a:lnTo>
                  <a:cubicBezTo>
                    <a:pt x="5488" y="5132"/>
                    <a:pt x="5535" y="5139"/>
                    <a:pt x="5582" y="5139"/>
                  </a:cubicBezTo>
                  <a:cubicBezTo>
                    <a:pt x="6192" y="5139"/>
                    <a:pt x="6832" y="4072"/>
                    <a:pt x="6620" y="3825"/>
                  </a:cubicBezTo>
                  <a:cubicBezTo>
                    <a:pt x="6012" y="3254"/>
                    <a:pt x="2093" y="211"/>
                    <a:pt x="1522" y="59"/>
                  </a:cubicBezTo>
                  <a:cubicBezTo>
                    <a:pt x="1378" y="19"/>
                    <a:pt x="1238" y="0"/>
                    <a:pt x="11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2405894" y="919322"/>
              <a:ext cx="49934" cy="57842"/>
            </a:xfrm>
            <a:custGeom>
              <a:rect b="b" l="l" r="r" t="t"/>
              <a:pathLst>
                <a:path extrusionOk="0" h="1675" w="1446">
                  <a:moveTo>
                    <a:pt x="381" y="0"/>
                  </a:moveTo>
                  <a:cubicBezTo>
                    <a:pt x="152" y="0"/>
                    <a:pt x="0" y="191"/>
                    <a:pt x="0" y="419"/>
                  </a:cubicBezTo>
                  <a:lnTo>
                    <a:pt x="0" y="1256"/>
                  </a:lnTo>
                  <a:cubicBezTo>
                    <a:pt x="0" y="1446"/>
                    <a:pt x="152" y="1598"/>
                    <a:pt x="381" y="1674"/>
                  </a:cubicBezTo>
                  <a:lnTo>
                    <a:pt x="1065" y="1674"/>
                  </a:lnTo>
                  <a:cubicBezTo>
                    <a:pt x="1294" y="1674"/>
                    <a:pt x="1446" y="1484"/>
                    <a:pt x="1446" y="1256"/>
                  </a:cubicBezTo>
                  <a:lnTo>
                    <a:pt x="1446" y="419"/>
                  </a:lnTo>
                  <a:cubicBezTo>
                    <a:pt x="1446" y="191"/>
                    <a:pt x="1294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2367770" y="820352"/>
              <a:ext cx="127494" cy="123143"/>
            </a:xfrm>
            <a:custGeom>
              <a:rect b="b" l="l" r="r" t="t"/>
              <a:pathLst>
                <a:path extrusionOk="0" h="3566" w="3692">
                  <a:moveTo>
                    <a:pt x="1892" y="1"/>
                  </a:moveTo>
                  <a:cubicBezTo>
                    <a:pt x="1151" y="1"/>
                    <a:pt x="461" y="530"/>
                    <a:pt x="267" y="1307"/>
                  </a:cubicBezTo>
                  <a:cubicBezTo>
                    <a:pt x="1" y="2220"/>
                    <a:pt x="571" y="3095"/>
                    <a:pt x="1485" y="3361"/>
                  </a:cubicBezTo>
                  <a:cubicBezTo>
                    <a:pt x="1870" y="3473"/>
                    <a:pt x="2222" y="3566"/>
                    <a:pt x="2520" y="3566"/>
                  </a:cubicBezTo>
                  <a:cubicBezTo>
                    <a:pt x="2927" y="3566"/>
                    <a:pt x="3233" y="3394"/>
                    <a:pt x="3387" y="2866"/>
                  </a:cubicBezTo>
                  <a:cubicBezTo>
                    <a:pt x="3691" y="1953"/>
                    <a:pt x="3349" y="355"/>
                    <a:pt x="2436" y="127"/>
                  </a:cubicBezTo>
                  <a:cubicBezTo>
                    <a:pt x="2398" y="51"/>
                    <a:pt x="2360" y="51"/>
                    <a:pt x="2283" y="51"/>
                  </a:cubicBezTo>
                  <a:cubicBezTo>
                    <a:pt x="2153" y="17"/>
                    <a:pt x="2021" y="1"/>
                    <a:pt x="189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2354648" y="806262"/>
              <a:ext cx="194453" cy="118550"/>
            </a:xfrm>
            <a:custGeom>
              <a:rect b="b" l="l" r="r" t="t"/>
              <a:pathLst>
                <a:path extrusionOk="0" h="3433" w="5631">
                  <a:moveTo>
                    <a:pt x="2057" y="1"/>
                  </a:moveTo>
                  <a:cubicBezTo>
                    <a:pt x="1652" y="1"/>
                    <a:pt x="675" y="591"/>
                    <a:pt x="343" y="1182"/>
                  </a:cubicBezTo>
                  <a:cubicBezTo>
                    <a:pt x="0" y="1791"/>
                    <a:pt x="191" y="3312"/>
                    <a:pt x="875" y="3427"/>
                  </a:cubicBezTo>
                  <a:cubicBezTo>
                    <a:pt x="911" y="3431"/>
                    <a:pt x="945" y="3433"/>
                    <a:pt x="978" y="3433"/>
                  </a:cubicBezTo>
                  <a:cubicBezTo>
                    <a:pt x="1542" y="3433"/>
                    <a:pt x="1698" y="2850"/>
                    <a:pt x="1446" y="2742"/>
                  </a:cubicBezTo>
                  <a:cubicBezTo>
                    <a:pt x="1142" y="2666"/>
                    <a:pt x="913" y="2361"/>
                    <a:pt x="1142" y="2095"/>
                  </a:cubicBezTo>
                  <a:cubicBezTo>
                    <a:pt x="1253" y="1984"/>
                    <a:pt x="1405" y="1913"/>
                    <a:pt x="1583" y="1913"/>
                  </a:cubicBezTo>
                  <a:cubicBezTo>
                    <a:pt x="1648" y="1913"/>
                    <a:pt x="1717" y="1922"/>
                    <a:pt x="1788" y="1943"/>
                  </a:cubicBezTo>
                  <a:cubicBezTo>
                    <a:pt x="1865" y="1943"/>
                    <a:pt x="1865" y="1334"/>
                    <a:pt x="1865" y="1334"/>
                  </a:cubicBezTo>
                  <a:lnTo>
                    <a:pt x="5631" y="992"/>
                  </a:lnTo>
                  <a:cubicBezTo>
                    <a:pt x="5631" y="992"/>
                    <a:pt x="2473" y="41"/>
                    <a:pt x="2093" y="3"/>
                  </a:cubicBezTo>
                  <a:cubicBezTo>
                    <a:pt x="2081" y="1"/>
                    <a:pt x="2069" y="1"/>
                    <a:pt x="20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2333618" y="1103242"/>
              <a:ext cx="81497" cy="78872"/>
            </a:xfrm>
            <a:custGeom>
              <a:rect b="b" l="l" r="r" t="t"/>
              <a:pathLst>
                <a:path extrusionOk="0" h="2284" w="2360">
                  <a:moveTo>
                    <a:pt x="77" y="1"/>
                  </a:moveTo>
                  <a:lnTo>
                    <a:pt x="1" y="39"/>
                  </a:lnTo>
                  <a:lnTo>
                    <a:pt x="2283" y="2283"/>
                  </a:lnTo>
                  <a:lnTo>
                    <a:pt x="2359" y="220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2311275" y="1157112"/>
              <a:ext cx="90682" cy="49969"/>
            </a:xfrm>
            <a:custGeom>
              <a:rect b="b" l="l" r="r" t="t"/>
              <a:pathLst>
                <a:path extrusionOk="0" h="1447" w="2626">
                  <a:moveTo>
                    <a:pt x="39" y="0"/>
                  </a:moveTo>
                  <a:lnTo>
                    <a:pt x="1" y="76"/>
                  </a:lnTo>
                  <a:lnTo>
                    <a:pt x="2588" y="1446"/>
                  </a:lnTo>
                  <a:lnTo>
                    <a:pt x="2626" y="137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2390113" y="1200451"/>
              <a:ext cx="229952" cy="19753"/>
            </a:xfrm>
            <a:custGeom>
              <a:rect b="b" l="l" r="r" t="t"/>
              <a:pathLst>
                <a:path extrusionOk="0" h="572" w="6659">
                  <a:moveTo>
                    <a:pt x="1" y="1"/>
                  </a:moveTo>
                  <a:lnTo>
                    <a:pt x="1" y="571"/>
                  </a:lnTo>
                  <a:lnTo>
                    <a:pt x="6658" y="571"/>
                  </a:lnTo>
                  <a:lnTo>
                    <a:pt x="66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2392737" y="1174172"/>
              <a:ext cx="64403" cy="26314"/>
            </a:xfrm>
            <a:custGeom>
              <a:rect b="b" l="l" r="r" t="t"/>
              <a:pathLst>
                <a:path extrusionOk="0" h="762" w="1865">
                  <a:moveTo>
                    <a:pt x="571" y="1"/>
                  </a:moveTo>
                  <a:cubicBezTo>
                    <a:pt x="343" y="1"/>
                    <a:pt x="153" y="191"/>
                    <a:pt x="115" y="419"/>
                  </a:cubicBezTo>
                  <a:lnTo>
                    <a:pt x="1" y="762"/>
                  </a:lnTo>
                  <a:lnTo>
                    <a:pt x="1713" y="762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2436110" y="1084836"/>
              <a:ext cx="210234" cy="115649"/>
            </a:xfrm>
            <a:custGeom>
              <a:rect b="b" l="l" r="r" t="t"/>
              <a:pathLst>
                <a:path extrusionOk="0" h="3349" w="6088">
                  <a:moveTo>
                    <a:pt x="685" y="1"/>
                  </a:moveTo>
                  <a:lnTo>
                    <a:pt x="0" y="3349"/>
                  </a:lnTo>
                  <a:lnTo>
                    <a:pt x="5326" y="3349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2532007" y="1134770"/>
              <a:ext cx="25002" cy="25002"/>
            </a:xfrm>
            <a:custGeom>
              <a:rect b="b" l="l" r="r" t="t"/>
              <a:pathLst>
                <a:path extrusionOk="0" h="724" w="724">
                  <a:moveTo>
                    <a:pt x="381" y="1"/>
                  </a:moveTo>
                  <a:cubicBezTo>
                    <a:pt x="152" y="1"/>
                    <a:pt x="0" y="153"/>
                    <a:pt x="0" y="343"/>
                  </a:cubicBezTo>
                  <a:cubicBezTo>
                    <a:pt x="0" y="533"/>
                    <a:pt x="152" y="723"/>
                    <a:pt x="343" y="723"/>
                  </a:cubicBezTo>
                  <a:cubicBezTo>
                    <a:pt x="533" y="723"/>
                    <a:pt x="723" y="571"/>
                    <a:pt x="723" y="381"/>
                  </a:cubicBezTo>
                  <a:cubicBezTo>
                    <a:pt x="723" y="191"/>
                    <a:pt x="57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2517538" y="1244583"/>
              <a:ext cx="102527" cy="280404"/>
            </a:xfrm>
            <a:custGeom>
              <a:rect b="b" l="l" r="r" t="t"/>
              <a:pathLst>
                <a:path extrusionOk="0" h="8120" w="2969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8" y="8120"/>
                  </a:lnTo>
                  <a:lnTo>
                    <a:pt x="2245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2405860" y="1244583"/>
              <a:ext cx="102527" cy="280404"/>
            </a:xfrm>
            <a:custGeom>
              <a:rect b="b" l="l" r="r" t="t"/>
              <a:pathLst>
                <a:path extrusionOk="0" h="8120" w="2969">
                  <a:moveTo>
                    <a:pt x="966" y="0"/>
                  </a:moveTo>
                  <a:cubicBezTo>
                    <a:pt x="643" y="0"/>
                    <a:pt x="0" y="152"/>
                    <a:pt x="115" y="1386"/>
                  </a:cubicBezTo>
                  <a:cubicBezTo>
                    <a:pt x="229" y="2984"/>
                    <a:pt x="1903" y="8120"/>
                    <a:pt x="1903" y="8120"/>
                  </a:cubicBezTo>
                  <a:lnTo>
                    <a:pt x="2969" y="8120"/>
                  </a:lnTo>
                  <a:lnTo>
                    <a:pt x="2246" y="283"/>
                  </a:lnTo>
                  <a:lnTo>
                    <a:pt x="1142" y="16"/>
                  </a:lnTo>
                  <a:cubicBezTo>
                    <a:pt x="1142" y="16"/>
                    <a:pt x="1071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2471575" y="1524953"/>
              <a:ext cx="77525" cy="26314"/>
            </a:xfrm>
            <a:custGeom>
              <a:rect b="b" l="l" r="r" t="t"/>
              <a:pathLst>
                <a:path extrusionOk="0" h="762" w="2245">
                  <a:moveTo>
                    <a:pt x="0" y="1"/>
                  </a:moveTo>
                  <a:lnTo>
                    <a:pt x="0" y="762"/>
                  </a:lnTo>
                  <a:lnTo>
                    <a:pt x="2055" y="762"/>
                  </a:lnTo>
                  <a:cubicBezTo>
                    <a:pt x="2207" y="762"/>
                    <a:pt x="2245" y="495"/>
                    <a:pt x="2093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2583253" y="1524953"/>
              <a:ext cx="77525" cy="26314"/>
            </a:xfrm>
            <a:custGeom>
              <a:rect b="b" l="l" r="r" t="t"/>
              <a:pathLst>
                <a:path extrusionOk="0" h="762" w="2245">
                  <a:moveTo>
                    <a:pt x="0" y="1"/>
                  </a:moveTo>
                  <a:lnTo>
                    <a:pt x="0" y="762"/>
                  </a:lnTo>
                  <a:lnTo>
                    <a:pt x="2054" y="762"/>
                  </a:lnTo>
                  <a:cubicBezTo>
                    <a:pt x="2207" y="762"/>
                    <a:pt x="2245" y="495"/>
                    <a:pt x="2092" y="38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2354648" y="1218857"/>
              <a:ext cx="261480" cy="139304"/>
            </a:xfrm>
            <a:custGeom>
              <a:rect b="b" l="l" r="r" t="t"/>
              <a:pathLst>
                <a:path extrusionOk="0" h="4034" w="7572">
                  <a:moveTo>
                    <a:pt x="0" y="0"/>
                  </a:moveTo>
                  <a:lnTo>
                    <a:pt x="0" y="1370"/>
                  </a:lnTo>
                  <a:cubicBezTo>
                    <a:pt x="0" y="2131"/>
                    <a:pt x="647" y="2702"/>
                    <a:pt x="1332" y="2702"/>
                  </a:cubicBezTo>
                  <a:lnTo>
                    <a:pt x="1484" y="2702"/>
                  </a:lnTo>
                  <a:lnTo>
                    <a:pt x="1788" y="4033"/>
                  </a:lnTo>
                  <a:lnTo>
                    <a:pt x="7571" y="4033"/>
                  </a:lnTo>
                  <a:cubicBezTo>
                    <a:pt x="7571" y="4033"/>
                    <a:pt x="7229" y="2093"/>
                    <a:pt x="7039" y="1218"/>
                  </a:cubicBezTo>
                  <a:cubicBezTo>
                    <a:pt x="7000" y="495"/>
                    <a:pt x="6430" y="0"/>
                    <a:pt x="57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1839665" y="1988724"/>
              <a:ext cx="232542" cy="416496"/>
            </a:xfrm>
            <a:custGeom>
              <a:rect b="b" l="l" r="r" t="t"/>
              <a:pathLst>
                <a:path extrusionOk="0" h="12061" w="6734">
                  <a:moveTo>
                    <a:pt x="0" y="0"/>
                  </a:moveTo>
                  <a:lnTo>
                    <a:pt x="190" y="12060"/>
                  </a:lnTo>
                  <a:lnTo>
                    <a:pt x="1484" y="12060"/>
                  </a:lnTo>
                  <a:cubicBezTo>
                    <a:pt x="1484" y="12060"/>
                    <a:pt x="2435" y="5973"/>
                    <a:pt x="2815" y="2663"/>
                  </a:cubicBezTo>
                  <a:lnTo>
                    <a:pt x="3690" y="2663"/>
                  </a:lnTo>
                  <a:lnTo>
                    <a:pt x="3995" y="12060"/>
                  </a:lnTo>
                  <a:lnTo>
                    <a:pt x="5288" y="12060"/>
                  </a:lnTo>
                  <a:cubicBezTo>
                    <a:pt x="5288" y="12060"/>
                    <a:pt x="6734" y="2625"/>
                    <a:pt x="6734" y="799"/>
                  </a:cubicBezTo>
                  <a:cubicBezTo>
                    <a:pt x="6696" y="533"/>
                    <a:pt x="6696" y="267"/>
                    <a:pt x="66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1977588" y="2403874"/>
              <a:ext cx="82809" cy="30250"/>
            </a:xfrm>
            <a:custGeom>
              <a:rect b="b" l="l" r="r" t="t"/>
              <a:pathLst>
                <a:path extrusionOk="0" h="876" w="2398">
                  <a:moveTo>
                    <a:pt x="1" y="0"/>
                  </a:moveTo>
                  <a:lnTo>
                    <a:pt x="1" y="875"/>
                  </a:lnTo>
                  <a:lnTo>
                    <a:pt x="2245" y="875"/>
                  </a:lnTo>
                  <a:cubicBezTo>
                    <a:pt x="2359" y="875"/>
                    <a:pt x="2397" y="533"/>
                    <a:pt x="2283" y="495"/>
                  </a:cubicBezTo>
                  <a:lnTo>
                    <a:pt x="121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06790" y="2403874"/>
              <a:ext cx="84121" cy="30250"/>
            </a:xfrm>
            <a:custGeom>
              <a:rect b="b" l="l" r="r" t="t"/>
              <a:pathLst>
                <a:path extrusionOk="0" h="876" w="2436">
                  <a:moveTo>
                    <a:pt x="1142" y="0"/>
                  </a:moveTo>
                  <a:lnTo>
                    <a:pt x="115" y="495"/>
                  </a:lnTo>
                  <a:cubicBezTo>
                    <a:pt x="1" y="533"/>
                    <a:pt x="39" y="875"/>
                    <a:pt x="191" y="875"/>
                  </a:cubicBezTo>
                  <a:lnTo>
                    <a:pt x="2436" y="875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1785794" y="1523640"/>
              <a:ext cx="69652" cy="67028"/>
            </a:xfrm>
            <a:custGeom>
              <a:rect b="b" l="l" r="r" t="t"/>
              <a:pathLst>
                <a:path extrusionOk="0" h="1941" w="2017">
                  <a:moveTo>
                    <a:pt x="1750" y="1"/>
                  </a:moveTo>
                  <a:lnTo>
                    <a:pt x="0" y="1294"/>
                  </a:lnTo>
                  <a:lnTo>
                    <a:pt x="875" y="1941"/>
                  </a:lnTo>
                  <a:lnTo>
                    <a:pt x="2017" y="305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1693834" y="1569638"/>
              <a:ext cx="483490" cy="426994"/>
            </a:xfrm>
            <a:custGeom>
              <a:rect b="b" l="l" r="r" t="t"/>
              <a:pathLst>
                <a:path extrusionOk="0" h="12365" w="14001">
                  <a:moveTo>
                    <a:pt x="11451" y="7457"/>
                  </a:moveTo>
                  <a:lnTo>
                    <a:pt x="11870" y="8180"/>
                  </a:lnTo>
                  <a:lnTo>
                    <a:pt x="11299" y="8560"/>
                  </a:lnTo>
                  <a:lnTo>
                    <a:pt x="11299" y="8560"/>
                  </a:lnTo>
                  <a:lnTo>
                    <a:pt x="11451" y="7457"/>
                  </a:lnTo>
                  <a:close/>
                  <a:moveTo>
                    <a:pt x="2701" y="0"/>
                  </a:moveTo>
                  <a:cubicBezTo>
                    <a:pt x="2701" y="0"/>
                    <a:pt x="381" y="2663"/>
                    <a:pt x="76" y="3462"/>
                  </a:cubicBezTo>
                  <a:cubicBezTo>
                    <a:pt x="0" y="3919"/>
                    <a:pt x="152" y="4375"/>
                    <a:pt x="609" y="4566"/>
                  </a:cubicBezTo>
                  <a:lnTo>
                    <a:pt x="3538" y="5631"/>
                  </a:lnTo>
                  <a:lnTo>
                    <a:pt x="4261" y="12174"/>
                  </a:lnTo>
                  <a:lnTo>
                    <a:pt x="8636" y="12174"/>
                  </a:lnTo>
                  <a:lnTo>
                    <a:pt x="8674" y="12365"/>
                  </a:lnTo>
                  <a:cubicBezTo>
                    <a:pt x="8674" y="12365"/>
                    <a:pt x="8826" y="12288"/>
                    <a:pt x="9055" y="12174"/>
                  </a:cubicBezTo>
                  <a:lnTo>
                    <a:pt x="10919" y="12174"/>
                  </a:lnTo>
                  <a:lnTo>
                    <a:pt x="11071" y="10995"/>
                  </a:lnTo>
                  <a:cubicBezTo>
                    <a:pt x="12403" y="10082"/>
                    <a:pt x="13886" y="9093"/>
                    <a:pt x="13962" y="8598"/>
                  </a:cubicBezTo>
                  <a:cubicBezTo>
                    <a:pt x="14000" y="8218"/>
                    <a:pt x="12935" y="6087"/>
                    <a:pt x="12212" y="4908"/>
                  </a:cubicBezTo>
                  <a:cubicBezTo>
                    <a:pt x="11642" y="3995"/>
                    <a:pt x="11451" y="3729"/>
                    <a:pt x="10881" y="3614"/>
                  </a:cubicBezTo>
                  <a:cubicBezTo>
                    <a:pt x="10691" y="3576"/>
                    <a:pt x="10462" y="3538"/>
                    <a:pt x="10272" y="3538"/>
                  </a:cubicBezTo>
                  <a:lnTo>
                    <a:pt x="4870" y="3538"/>
                  </a:lnTo>
                  <a:cubicBezTo>
                    <a:pt x="3805" y="3386"/>
                    <a:pt x="2016" y="3158"/>
                    <a:pt x="2016" y="3158"/>
                  </a:cubicBezTo>
                  <a:lnTo>
                    <a:pt x="3538" y="685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2002555" y="1858640"/>
              <a:ext cx="86746" cy="70999"/>
            </a:xfrm>
            <a:custGeom>
              <a:rect b="b" l="l" r="r" t="t"/>
              <a:pathLst>
                <a:path extrusionOk="0" h="2056" w="2512">
                  <a:moveTo>
                    <a:pt x="2473" y="1"/>
                  </a:moveTo>
                  <a:lnTo>
                    <a:pt x="0" y="1941"/>
                  </a:lnTo>
                  <a:lnTo>
                    <a:pt x="39" y="2055"/>
                  </a:lnTo>
                  <a:lnTo>
                    <a:pt x="2511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1999930" y="1934853"/>
              <a:ext cx="101180" cy="48656"/>
            </a:xfrm>
            <a:custGeom>
              <a:rect b="b" l="l" r="r" t="t"/>
              <a:pathLst>
                <a:path extrusionOk="0" h="1409" w="2930">
                  <a:moveTo>
                    <a:pt x="2892" y="0"/>
                  </a:moveTo>
                  <a:lnTo>
                    <a:pt x="0" y="1332"/>
                  </a:lnTo>
                  <a:lnTo>
                    <a:pt x="38" y="1408"/>
                  </a:lnTo>
                  <a:lnTo>
                    <a:pt x="2930" y="77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1885628" y="1833708"/>
              <a:ext cx="119586" cy="181330"/>
            </a:xfrm>
            <a:custGeom>
              <a:rect b="b" l="l" r="r" t="t"/>
              <a:pathLst>
                <a:path extrusionOk="0" h="5251" w="3463">
                  <a:moveTo>
                    <a:pt x="1" y="0"/>
                  </a:moveTo>
                  <a:lnTo>
                    <a:pt x="1" y="5250"/>
                  </a:lnTo>
                  <a:lnTo>
                    <a:pt x="3463" y="525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1969714" y="1917760"/>
              <a:ext cx="39436" cy="63125"/>
            </a:xfrm>
            <a:custGeom>
              <a:rect b="b" l="l" r="r" t="t"/>
              <a:pathLst>
                <a:path extrusionOk="0" h="1828" w="1142">
                  <a:moveTo>
                    <a:pt x="76" y="1"/>
                  </a:moveTo>
                  <a:lnTo>
                    <a:pt x="0" y="1294"/>
                  </a:lnTo>
                  <a:lnTo>
                    <a:pt x="1142" y="1827"/>
                  </a:lnTo>
                  <a:lnTo>
                    <a:pt x="1066" y="19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1919780" y="1643192"/>
              <a:ext cx="67028" cy="76248"/>
            </a:xfrm>
            <a:custGeom>
              <a:rect b="b" l="l" r="r" t="t"/>
              <a:pathLst>
                <a:path extrusionOk="0" h="2208" w="1941">
                  <a:moveTo>
                    <a:pt x="571" y="1"/>
                  </a:moveTo>
                  <a:cubicBezTo>
                    <a:pt x="343" y="1"/>
                    <a:pt x="1" y="191"/>
                    <a:pt x="1" y="457"/>
                  </a:cubicBezTo>
                  <a:lnTo>
                    <a:pt x="1" y="1332"/>
                  </a:lnTo>
                  <a:cubicBezTo>
                    <a:pt x="1" y="1827"/>
                    <a:pt x="381" y="2207"/>
                    <a:pt x="876" y="2207"/>
                  </a:cubicBezTo>
                  <a:cubicBezTo>
                    <a:pt x="1941" y="2093"/>
                    <a:pt x="1865" y="1408"/>
                    <a:pt x="1865" y="1332"/>
                  </a:cubicBezTo>
                  <a:lnTo>
                    <a:pt x="1865" y="229"/>
                  </a:lnTo>
                  <a:cubicBezTo>
                    <a:pt x="1865" y="1"/>
                    <a:pt x="1484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1886940" y="1535830"/>
              <a:ext cx="135367" cy="131465"/>
            </a:xfrm>
            <a:custGeom>
              <a:rect b="b" l="l" r="r" t="t"/>
              <a:pathLst>
                <a:path extrusionOk="0" h="3807" w="3920">
                  <a:moveTo>
                    <a:pt x="1813" y="1"/>
                  </a:moveTo>
                  <a:cubicBezTo>
                    <a:pt x="1652" y="1"/>
                    <a:pt x="1491" y="22"/>
                    <a:pt x="1332" y="66"/>
                  </a:cubicBezTo>
                  <a:cubicBezTo>
                    <a:pt x="343" y="409"/>
                    <a:pt x="1" y="2121"/>
                    <a:pt x="305" y="3072"/>
                  </a:cubicBezTo>
                  <a:cubicBezTo>
                    <a:pt x="460" y="3627"/>
                    <a:pt x="797" y="3806"/>
                    <a:pt x="1255" y="3806"/>
                  </a:cubicBezTo>
                  <a:cubicBezTo>
                    <a:pt x="1582" y="3806"/>
                    <a:pt x="1970" y="3715"/>
                    <a:pt x="2397" y="3604"/>
                  </a:cubicBezTo>
                  <a:cubicBezTo>
                    <a:pt x="3348" y="3300"/>
                    <a:pt x="3919" y="2273"/>
                    <a:pt x="3615" y="1322"/>
                  </a:cubicBezTo>
                  <a:cubicBezTo>
                    <a:pt x="3393" y="529"/>
                    <a:pt x="2616" y="1"/>
                    <a:pt x="18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1852787" y="1523606"/>
              <a:ext cx="183955" cy="126631"/>
            </a:xfrm>
            <a:custGeom>
              <a:rect b="b" l="l" r="r" t="t"/>
              <a:pathLst>
                <a:path extrusionOk="0" h="3667" w="5327">
                  <a:moveTo>
                    <a:pt x="3077" y="0"/>
                  </a:moveTo>
                  <a:cubicBezTo>
                    <a:pt x="3066" y="0"/>
                    <a:pt x="3055" y="1"/>
                    <a:pt x="3044" y="2"/>
                  </a:cubicBezTo>
                  <a:cubicBezTo>
                    <a:pt x="2587" y="40"/>
                    <a:pt x="0" y="1485"/>
                    <a:pt x="0" y="1485"/>
                  </a:cubicBezTo>
                  <a:lnTo>
                    <a:pt x="3272" y="1371"/>
                  </a:lnTo>
                  <a:cubicBezTo>
                    <a:pt x="3272" y="1371"/>
                    <a:pt x="3272" y="2056"/>
                    <a:pt x="3386" y="2056"/>
                  </a:cubicBezTo>
                  <a:cubicBezTo>
                    <a:pt x="3449" y="2025"/>
                    <a:pt x="3515" y="2011"/>
                    <a:pt x="3580" y="2011"/>
                  </a:cubicBezTo>
                  <a:cubicBezTo>
                    <a:pt x="3753" y="2011"/>
                    <a:pt x="3923" y="2108"/>
                    <a:pt x="4033" y="2246"/>
                  </a:cubicBezTo>
                  <a:cubicBezTo>
                    <a:pt x="4261" y="2589"/>
                    <a:pt x="4033" y="2855"/>
                    <a:pt x="3729" y="2969"/>
                  </a:cubicBezTo>
                  <a:cubicBezTo>
                    <a:pt x="3482" y="3040"/>
                    <a:pt x="3627" y="3666"/>
                    <a:pt x="4226" y="3666"/>
                  </a:cubicBezTo>
                  <a:cubicBezTo>
                    <a:pt x="4273" y="3666"/>
                    <a:pt x="4323" y="3662"/>
                    <a:pt x="4376" y="3654"/>
                  </a:cubicBezTo>
                  <a:cubicBezTo>
                    <a:pt x="5060" y="3578"/>
                    <a:pt x="5327" y="1904"/>
                    <a:pt x="4946" y="1295"/>
                  </a:cubicBezTo>
                  <a:cubicBezTo>
                    <a:pt x="4575" y="702"/>
                    <a:pt x="3518" y="0"/>
                    <a:pt x="30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42"/>
          <p:cNvGrpSpPr/>
          <p:nvPr/>
        </p:nvGrpSpPr>
        <p:grpSpPr>
          <a:xfrm>
            <a:off x="1411002" y="2624682"/>
            <a:ext cx="6321998" cy="1225950"/>
            <a:chOff x="717125" y="770500"/>
            <a:chExt cx="6321998" cy="1225950"/>
          </a:xfrm>
        </p:grpSpPr>
        <p:sp>
          <p:nvSpPr>
            <p:cNvPr id="1453" name="Google Shape;1453;p42"/>
            <p:cNvSpPr/>
            <p:nvPr/>
          </p:nvSpPr>
          <p:spPr>
            <a:xfrm>
              <a:off x="717823" y="1000750"/>
              <a:ext cx="6321300" cy="995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717125" y="770500"/>
              <a:ext cx="6320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5" name="Google Shape;1455;p42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456" name="Google Shape;1456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57" name="Google Shape;1457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58" name="Google Shape;1458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9" name="Google Shape;1459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60" name="Google Shape;1460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3" name="Google Shape;1463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64" name="Google Shape;1464;p42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465" name="Google Shape;1465;p42"/>
          <p:cNvSpPr/>
          <p:nvPr/>
        </p:nvSpPr>
        <p:spPr>
          <a:xfrm>
            <a:off x="3470250" y="1036704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6" name="Google Shape;1466;p42"/>
          <p:cNvSpPr txBox="1"/>
          <p:nvPr>
            <p:ph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67" name="Google Shape;1467;p42"/>
          <p:cNvGrpSpPr/>
          <p:nvPr/>
        </p:nvGrpSpPr>
        <p:grpSpPr>
          <a:xfrm>
            <a:off x="6065144" y="540340"/>
            <a:ext cx="2318412" cy="2274746"/>
            <a:chOff x="760438" y="630575"/>
            <a:chExt cx="2318412" cy="2274746"/>
          </a:xfrm>
        </p:grpSpPr>
        <p:grpSp>
          <p:nvGrpSpPr>
            <p:cNvPr id="1468" name="Google Shape;1468;p42"/>
            <p:cNvGrpSpPr/>
            <p:nvPr/>
          </p:nvGrpSpPr>
          <p:grpSpPr>
            <a:xfrm>
              <a:off x="760438" y="630575"/>
              <a:ext cx="2318412" cy="2274746"/>
              <a:chOff x="760438" y="630575"/>
              <a:chExt cx="2318412" cy="2274746"/>
            </a:xfrm>
          </p:grpSpPr>
          <p:sp>
            <p:nvSpPr>
              <p:cNvPr id="1469" name="Google Shape;1469;p42"/>
              <p:cNvSpPr/>
              <p:nvPr/>
            </p:nvSpPr>
            <p:spPr>
              <a:xfrm>
                <a:off x="760438" y="868621"/>
                <a:ext cx="2318400" cy="2036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2"/>
              <p:cNvSpPr/>
              <p:nvPr/>
            </p:nvSpPr>
            <p:spPr>
              <a:xfrm>
                <a:off x="760450" y="630575"/>
                <a:ext cx="2318400" cy="2382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1" name="Google Shape;1471;p42"/>
            <p:cNvGrpSpPr/>
            <p:nvPr/>
          </p:nvGrpSpPr>
          <p:grpSpPr>
            <a:xfrm>
              <a:off x="834526" y="698261"/>
              <a:ext cx="389064" cy="105144"/>
              <a:chOff x="965750" y="594475"/>
              <a:chExt cx="374100" cy="101100"/>
            </a:xfrm>
          </p:grpSpPr>
          <p:grpSp>
            <p:nvGrpSpPr>
              <p:cNvPr id="1472" name="Google Shape;1472;p42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473" name="Google Shape;1473;p42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74" name="Google Shape;1474;p42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75" name="Google Shape;1475;p42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76" name="Google Shape;1476;p42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2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2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9" name="Google Shape;1479;p42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80" name="Google Shape;1480;p42"/>
          <p:cNvGrpSpPr/>
          <p:nvPr/>
        </p:nvGrpSpPr>
        <p:grpSpPr>
          <a:xfrm>
            <a:off x="6429970" y="1038441"/>
            <a:ext cx="1589148" cy="1515157"/>
            <a:chOff x="342725" y="2223100"/>
            <a:chExt cx="1165150" cy="1110900"/>
          </a:xfrm>
        </p:grpSpPr>
        <p:sp>
          <p:nvSpPr>
            <p:cNvPr id="1481" name="Google Shape;1481;p42"/>
            <p:cNvSpPr/>
            <p:nvPr/>
          </p:nvSpPr>
          <p:spPr>
            <a:xfrm>
              <a:off x="918150" y="2992525"/>
              <a:ext cx="14300" cy="335775"/>
            </a:xfrm>
            <a:custGeom>
              <a:rect b="b" l="l" r="r" t="t"/>
              <a:pathLst>
                <a:path extrusionOk="0" h="13431" w="572">
                  <a:moveTo>
                    <a:pt x="1" y="1"/>
                  </a:moveTo>
                  <a:lnTo>
                    <a:pt x="1" y="13430"/>
                  </a:lnTo>
                  <a:lnTo>
                    <a:pt x="571" y="1343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670875" y="2992525"/>
              <a:ext cx="162650" cy="336725"/>
            </a:xfrm>
            <a:custGeom>
              <a:rect b="b" l="l" r="r" t="t"/>
              <a:pathLst>
                <a:path extrusionOk="0" h="13469" w="6506">
                  <a:moveTo>
                    <a:pt x="5935" y="1"/>
                  </a:moveTo>
                  <a:lnTo>
                    <a:pt x="0" y="13468"/>
                  </a:lnTo>
                  <a:lnTo>
                    <a:pt x="571" y="13468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1014225" y="2992525"/>
              <a:ext cx="163600" cy="336725"/>
            </a:xfrm>
            <a:custGeom>
              <a:rect b="b" l="l" r="r" t="t"/>
              <a:pathLst>
                <a:path extrusionOk="0" h="13469" w="6544">
                  <a:moveTo>
                    <a:pt x="0" y="1"/>
                  </a:moveTo>
                  <a:lnTo>
                    <a:pt x="5973" y="13468"/>
                  </a:lnTo>
                  <a:lnTo>
                    <a:pt x="6544" y="1346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342725" y="2223100"/>
              <a:ext cx="1165150" cy="785625"/>
            </a:xfrm>
            <a:custGeom>
              <a:rect b="b" l="l" r="r" t="t"/>
              <a:pathLst>
                <a:path extrusionOk="0" h="31425" w="46606">
                  <a:moveTo>
                    <a:pt x="1523" y="0"/>
                  </a:moveTo>
                  <a:cubicBezTo>
                    <a:pt x="648" y="0"/>
                    <a:pt x="1" y="647"/>
                    <a:pt x="1" y="1522"/>
                  </a:cubicBezTo>
                  <a:lnTo>
                    <a:pt x="1" y="29903"/>
                  </a:lnTo>
                  <a:cubicBezTo>
                    <a:pt x="1" y="30778"/>
                    <a:pt x="648" y="31425"/>
                    <a:pt x="1523" y="31425"/>
                  </a:cubicBezTo>
                  <a:lnTo>
                    <a:pt x="45083" y="31425"/>
                  </a:lnTo>
                  <a:cubicBezTo>
                    <a:pt x="45958" y="31425"/>
                    <a:pt x="46605" y="30778"/>
                    <a:pt x="46605" y="29903"/>
                  </a:cubicBezTo>
                  <a:lnTo>
                    <a:pt x="46605" y="1522"/>
                  </a:lnTo>
                  <a:cubicBezTo>
                    <a:pt x="46605" y="685"/>
                    <a:pt x="45958" y="0"/>
                    <a:pt x="4508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656600" y="2685325"/>
              <a:ext cx="100850" cy="88475"/>
            </a:xfrm>
            <a:custGeom>
              <a:rect b="b" l="l" r="r" t="t"/>
              <a:pathLst>
                <a:path extrusionOk="0" h="3539" w="4034">
                  <a:moveTo>
                    <a:pt x="0" y="1"/>
                  </a:moveTo>
                  <a:lnTo>
                    <a:pt x="0" y="3539"/>
                  </a:lnTo>
                  <a:lnTo>
                    <a:pt x="4033" y="3539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756475" y="2616850"/>
              <a:ext cx="100825" cy="155050"/>
            </a:xfrm>
            <a:custGeom>
              <a:rect b="b" l="l" r="r" t="t"/>
              <a:pathLst>
                <a:path extrusionOk="0" h="6202" w="4033">
                  <a:moveTo>
                    <a:pt x="0" y="0"/>
                  </a:moveTo>
                  <a:lnTo>
                    <a:pt x="0" y="6202"/>
                  </a:lnTo>
                  <a:lnTo>
                    <a:pt x="4033" y="6202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856325" y="2545525"/>
              <a:ext cx="100850" cy="228275"/>
            </a:xfrm>
            <a:custGeom>
              <a:rect b="b" l="l" r="r" t="t"/>
              <a:pathLst>
                <a:path extrusionOk="0" h="9131" w="4034">
                  <a:moveTo>
                    <a:pt x="1" y="0"/>
                  </a:moveTo>
                  <a:lnTo>
                    <a:pt x="1" y="9131"/>
                  </a:lnTo>
                  <a:lnTo>
                    <a:pt x="4033" y="913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956200" y="2475125"/>
              <a:ext cx="100850" cy="298675"/>
            </a:xfrm>
            <a:custGeom>
              <a:rect b="b" l="l" r="r" t="t"/>
              <a:pathLst>
                <a:path extrusionOk="0" h="11947" w="4034">
                  <a:moveTo>
                    <a:pt x="0" y="1"/>
                  </a:moveTo>
                  <a:lnTo>
                    <a:pt x="0" y="11947"/>
                  </a:lnTo>
                  <a:lnTo>
                    <a:pt x="4033" y="119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056075" y="2403800"/>
              <a:ext cx="100825" cy="370000"/>
            </a:xfrm>
            <a:custGeom>
              <a:rect b="b" l="l" r="r" t="t"/>
              <a:pathLst>
                <a:path extrusionOk="0" h="14800" w="4033">
                  <a:moveTo>
                    <a:pt x="0" y="0"/>
                  </a:moveTo>
                  <a:lnTo>
                    <a:pt x="0" y="14800"/>
                  </a:lnTo>
                  <a:lnTo>
                    <a:pt x="4033" y="14800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018975" y="2667250"/>
              <a:ext cx="69450" cy="131275"/>
            </a:xfrm>
            <a:custGeom>
              <a:rect b="b" l="l" r="r" t="t"/>
              <a:pathLst>
                <a:path extrusionOk="0" h="5251" w="2778">
                  <a:moveTo>
                    <a:pt x="343" y="1"/>
                  </a:moveTo>
                  <a:lnTo>
                    <a:pt x="0" y="153"/>
                  </a:lnTo>
                  <a:lnTo>
                    <a:pt x="2435" y="5251"/>
                  </a:lnTo>
                  <a:lnTo>
                    <a:pt x="2778" y="509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069375" y="2777350"/>
              <a:ext cx="54250" cy="48775"/>
            </a:xfrm>
            <a:custGeom>
              <a:rect b="b" l="l" r="r" t="t"/>
              <a:pathLst>
                <a:path extrusionOk="0" h="1951" w="2170">
                  <a:moveTo>
                    <a:pt x="998" y="1"/>
                  </a:moveTo>
                  <a:cubicBezTo>
                    <a:pt x="933" y="1"/>
                    <a:pt x="867" y="16"/>
                    <a:pt x="800" y="48"/>
                  </a:cubicBezTo>
                  <a:cubicBezTo>
                    <a:pt x="1" y="428"/>
                    <a:pt x="952" y="1722"/>
                    <a:pt x="1180" y="1950"/>
                  </a:cubicBezTo>
                  <a:lnTo>
                    <a:pt x="2169" y="1722"/>
                  </a:lnTo>
                  <a:cubicBezTo>
                    <a:pt x="2169" y="1722"/>
                    <a:pt x="1691" y="1"/>
                    <a:pt x="99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1232975" y="3005850"/>
              <a:ext cx="198800" cy="307225"/>
            </a:xfrm>
            <a:custGeom>
              <a:rect b="b" l="l" r="r" t="t"/>
              <a:pathLst>
                <a:path extrusionOk="0" h="12289" w="7952">
                  <a:moveTo>
                    <a:pt x="0" y="0"/>
                  </a:moveTo>
                  <a:lnTo>
                    <a:pt x="152" y="12289"/>
                  </a:lnTo>
                  <a:lnTo>
                    <a:pt x="1256" y="12289"/>
                  </a:lnTo>
                  <a:cubicBezTo>
                    <a:pt x="1256" y="12289"/>
                    <a:pt x="2055" y="6125"/>
                    <a:pt x="2397" y="2702"/>
                  </a:cubicBezTo>
                  <a:lnTo>
                    <a:pt x="3158" y="2702"/>
                  </a:lnTo>
                  <a:lnTo>
                    <a:pt x="3919" y="7153"/>
                  </a:lnTo>
                  <a:lnTo>
                    <a:pt x="7115" y="10577"/>
                  </a:lnTo>
                  <a:lnTo>
                    <a:pt x="7951" y="9892"/>
                  </a:lnTo>
                  <a:lnTo>
                    <a:pt x="5517" y="6164"/>
                  </a:lnTo>
                  <a:cubicBezTo>
                    <a:pt x="5517" y="6164"/>
                    <a:pt x="5783" y="1598"/>
                    <a:pt x="5707" y="799"/>
                  </a:cubicBezTo>
                  <a:cubicBezTo>
                    <a:pt x="5821" y="495"/>
                    <a:pt x="5821" y="267"/>
                    <a:pt x="578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095400" y="2785100"/>
              <a:ext cx="391550" cy="220775"/>
            </a:xfrm>
            <a:custGeom>
              <a:rect b="b" l="l" r="r" t="t"/>
              <a:pathLst>
                <a:path extrusionOk="0" h="8831" w="15662">
                  <a:moveTo>
                    <a:pt x="11781" y="3618"/>
                  </a:moveTo>
                  <a:cubicBezTo>
                    <a:pt x="12389" y="4151"/>
                    <a:pt x="13112" y="4684"/>
                    <a:pt x="13112" y="4684"/>
                  </a:cubicBezTo>
                  <a:lnTo>
                    <a:pt x="11525" y="6535"/>
                  </a:lnTo>
                  <a:lnTo>
                    <a:pt x="11781" y="3618"/>
                  </a:lnTo>
                  <a:close/>
                  <a:moveTo>
                    <a:pt x="10821" y="0"/>
                  </a:moveTo>
                  <a:cubicBezTo>
                    <a:pt x="10786" y="0"/>
                    <a:pt x="10751" y="1"/>
                    <a:pt x="10715" y="4"/>
                  </a:cubicBezTo>
                  <a:lnTo>
                    <a:pt x="6036" y="4"/>
                  </a:lnTo>
                  <a:cubicBezTo>
                    <a:pt x="5693" y="4"/>
                    <a:pt x="5389" y="156"/>
                    <a:pt x="5123" y="385"/>
                  </a:cubicBezTo>
                  <a:cubicBezTo>
                    <a:pt x="5009" y="537"/>
                    <a:pt x="4856" y="841"/>
                    <a:pt x="4780" y="917"/>
                  </a:cubicBezTo>
                  <a:lnTo>
                    <a:pt x="3335" y="3732"/>
                  </a:lnTo>
                  <a:lnTo>
                    <a:pt x="1052" y="1107"/>
                  </a:lnTo>
                  <a:cubicBezTo>
                    <a:pt x="1052" y="1101"/>
                    <a:pt x="1044" y="1098"/>
                    <a:pt x="1029" y="1098"/>
                  </a:cubicBezTo>
                  <a:cubicBezTo>
                    <a:pt x="873" y="1098"/>
                    <a:pt x="0" y="1432"/>
                    <a:pt x="139" y="1640"/>
                  </a:cubicBezTo>
                  <a:cubicBezTo>
                    <a:pt x="367" y="2020"/>
                    <a:pt x="1813" y="4950"/>
                    <a:pt x="2992" y="6205"/>
                  </a:cubicBezTo>
                  <a:cubicBezTo>
                    <a:pt x="3068" y="6281"/>
                    <a:pt x="3161" y="6315"/>
                    <a:pt x="3267" y="6315"/>
                  </a:cubicBezTo>
                  <a:cubicBezTo>
                    <a:pt x="3792" y="6315"/>
                    <a:pt x="4622" y="5470"/>
                    <a:pt x="5161" y="4836"/>
                  </a:cubicBezTo>
                  <a:lnTo>
                    <a:pt x="5541" y="8830"/>
                  </a:lnTo>
                  <a:lnTo>
                    <a:pt x="11324" y="8830"/>
                  </a:lnTo>
                  <a:lnTo>
                    <a:pt x="11389" y="8089"/>
                  </a:lnTo>
                  <a:lnTo>
                    <a:pt x="11389" y="8089"/>
                  </a:lnTo>
                  <a:cubicBezTo>
                    <a:pt x="11670" y="7895"/>
                    <a:pt x="14072" y="6221"/>
                    <a:pt x="14824" y="5254"/>
                  </a:cubicBezTo>
                  <a:cubicBezTo>
                    <a:pt x="15166" y="4874"/>
                    <a:pt x="15661" y="4493"/>
                    <a:pt x="15166" y="3999"/>
                  </a:cubicBezTo>
                  <a:cubicBezTo>
                    <a:pt x="14444" y="3352"/>
                    <a:pt x="12656" y="1450"/>
                    <a:pt x="11895" y="651"/>
                  </a:cubicBezTo>
                  <a:cubicBezTo>
                    <a:pt x="11683" y="227"/>
                    <a:pt x="11274" y="0"/>
                    <a:pt x="108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204425" y="3312100"/>
              <a:ext cx="61850" cy="21900"/>
            </a:xfrm>
            <a:custGeom>
              <a:rect b="b" l="l" r="r" t="t"/>
              <a:pathLst>
                <a:path extrusionOk="0" h="876" w="2474">
                  <a:moveTo>
                    <a:pt x="1332" y="1"/>
                  </a:moveTo>
                  <a:lnTo>
                    <a:pt x="153" y="419"/>
                  </a:lnTo>
                  <a:cubicBezTo>
                    <a:pt x="1" y="533"/>
                    <a:pt x="77" y="876"/>
                    <a:pt x="191" y="876"/>
                  </a:cubicBezTo>
                  <a:lnTo>
                    <a:pt x="2474" y="87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396700" y="3253125"/>
              <a:ext cx="52200" cy="53725"/>
            </a:xfrm>
            <a:custGeom>
              <a:rect b="b" l="l" r="r" t="t"/>
              <a:pathLst>
                <a:path extrusionOk="0" h="2149" w="2088">
                  <a:moveTo>
                    <a:pt x="1517" y="1"/>
                  </a:moveTo>
                  <a:lnTo>
                    <a:pt x="642" y="686"/>
                  </a:lnTo>
                  <a:lnTo>
                    <a:pt x="33" y="1903"/>
                  </a:lnTo>
                  <a:cubicBezTo>
                    <a:pt x="1" y="1999"/>
                    <a:pt x="184" y="2149"/>
                    <a:pt x="311" y="2149"/>
                  </a:cubicBezTo>
                  <a:cubicBezTo>
                    <a:pt x="335" y="2149"/>
                    <a:pt x="357" y="2143"/>
                    <a:pt x="375" y="2131"/>
                  </a:cubicBezTo>
                  <a:lnTo>
                    <a:pt x="2087" y="64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1282425" y="2750000"/>
              <a:ext cx="49475" cy="56150"/>
            </a:xfrm>
            <a:custGeom>
              <a:rect b="b" l="l" r="r" t="t"/>
              <a:pathLst>
                <a:path extrusionOk="0" h="2246" w="1979">
                  <a:moveTo>
                    <a:pt x="609" y="1"/>
                  </a:moveTo>
                  <a:cubicBezTo>
                    <a:pt x="381" y="1"/>
                    <a:pt x="1" y="191"/>
                    <a:pt x="1" y="457"/>
                  </a:cubicBezTo>
                  <a:lnTo>
                    <a:pt x="1" y="1370"/>
                  </a:lnTo>
                  <a:cubicBezTo>
                    <a:pt x="1" y="1865"/>
                    <a:pt x="419" y="2245"/>
                    <a:pt x="952" y="2245"/>
                  </a:cubicBezTo>
                  <a:cubicBezTo>
                    <a:pt x="1979" y="2245"/>
                    <a:pt x="1941" y="1560"/>
                    <a:pt x="1941" y="1370"/>
                  </a:cubicBezTo>
                  <a:lnTo>
                    <a:pt x="1941" y="229"/>
                  </a:lnTo>
                  <a:cubicBezTo>
                    <a:pt x="1941" y="1"/>
                    <a:pt x="1560" y="1"/>
                    <a:pt x="13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258650" y="2670450"/>
              <a:ext cx="100850" cy="98625"/>
            </a:xfrm>
            <a:custGeom>
              <a:rect b="b" l="l" r="r" t="t"/>
              <a:pathLst>
                <a:path extrusionOk="0" h="3945" w="4034">
                  <a:moveTo>
                    <a:pt x="1934" y="0"/>
                  </a:moveTo>
                  <a:cubicBezTo>
                    <a:pt x="1773" y="0"/>
                    <a:pt x="1610" y="20"/>
                    <a:pt x="1446" y="63"/>
                  </a:cubicBezTo>
                  <a:cubicBezTo>
                    <a:pt x="1408" y="63"/>
                    <a:pt x="1370" y="63"/>
                    <a:pt x="1332" y="139"/>
                  </a:cubicBezTo>
                  <a:cubicBezTo>
                    <a:pt x="381" y="405"/>
                    <a:pt x="0" y="2193"/>
                    <a:pt x="305" y="3183"/>
                  </a:cubicBezTo>
                  <a:cubicBezTo>
                    <a:pt x="481" y="3754"/>
                    <a:pt x="835" y="3945"/>
                    <a:pt x="1286" y="3945"/>
                  </a:cubicBezTo>
                  <a:cubicBezTo>
                    <a:pt x="1615" y="3945"/>
                    <a:pt x="1996" y="3844"/>
                    <a:pt x="2397" y="3715"/>
                  </a:cubicBezTo>
                  <a:cubicBezTo>
                    <a:pt x="3424" y="3449"/>
                    <a:pt x="4033" y="2422"/>
                    <a:pt x="3729" y="1394"/>
                  </a:cubicBezTo>
                  <a:cubicBezTo>
                    <a:pt x="3537" y="563"/>
                    <a:pt x="2780" y="0"/>
                    <a:pt x="1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256750" y="2656575"/>
              <a:ext cx="116050" cy="113250"/>
            </a:xfrm>
            <a:custGeom>
              <a:rect b="b" l="l" r="r" t="t"/>
              <a:pathLst>
                <a:path extrusionOk="0" h="4530" w="4642">
                  <a:moveTo>
                    <a:pt x="1264" y="0"/>
                  </a:moveTo>
                  <a:cubicBezTo>
                    <a:pt x="1161" y="0"/>
                    <a:pt x="1057" y="35"/>
                    <a:pt x="951" y="123"/>
                  </a:cubicBezTo>
                  <a:cubicBezTo>
                    <a:pt x="0" y="884"/>
                    <a:pt x="1256" y="1341"/>
                    <a:pt x="1218" y="2178"/>
                  </a:cubicBezTo>
                  <a:cubicBezTo>
                    <a:pt x="1180" y="2501"/>
                    <a:pt x="1284" y="2606"/>
                    <a:pt x="1432" y="2606"/>
                  </a:cubicBezTo>
                  <a:cubicBezTo>
                    <a:pt x="1579" y="2606"/>
                    <a:pt x="1769" y="2501"/>
                    <a:pt x="1903" y="2406"/>
                  </a:cubicBezTo>
                  <a:cubicBezTo>
                    <a:pt x="2054" y="2295"/>
                    <a:pt x="2174" y="2248"/>
                    <a:pt x="2265" y="2248"/>
                  </a:cubicBezTo>
                  <a:cubicBezTo>
                    <a:pt x="2518" y="2248"/>
                    <a:pt x="2557" y="2604"/>
                    <a:pt x="2473" y="2939"/>
                  </a:cubicBezTo>
                  <a:cubicBezTo>
                    <a:pt x="2397" y="3357"/>
                    <a:pt x="1788" y="4118"/>
                    <a:pt x="2245" y="4346"/>
                  </a:cubicBezTo>
                  <a:cubicBezTo>
                    <a:pt x="2451" y="4470"/>
                    <a:pt x="2682" y="4529"/>
                    <a:pt x="2911" y="4529"/>
                  </a:cubicBezTo>
                  <a:cubicBezTo>
                    <a:pt x="3316" y="4529"/>
                    <a:pt x="3714" y="4344"/>
                    <a:pt x="3957" y="4004"/>
                  </a:cubicBezTo>
                  <a:cubicBezTo>
                    <a:pt x="4261" y="3547"/>
                    <a:pt x="3957" y="2748"/>
                    <a:pt x="3995" y="2406"/>
                  </a:cubicBezTo>
                  <a:cubicBezTo>
                    <a:pt x="4071" y="2064"/>
                    <a:pt x="4642" y="1151"/>
                    <a:pt x="4147" y="694"/>
                  </a:cubicBezTo>
                  <a:cubicBezTo>
                    <a:pt x="3983" y="516"/>
                    <a:pt x="3765" y="466"/>
                    <a:pt x="3532" y="466"/>
                  </a:cubicBezTo>
                  <a:cubicBezTo>
                    <a:pt x="3231" y="466"/>
                    <a:pt x="2905" y="550"/>
                    <a:pt x="2637" y="550"/>
                  </a:cubicBezTo>
                  <a:cubicBezTo>
                    <a:pt x="2534" y="550"/>
                    <a:pt x="2440" y="537"/>
                    <a:pt x="2359" y="504"/>
                  </a:cubicBezTo>
                  <a:cubicBezTo>
                    <a:pt x="1950" y="387"/>
                    <a:pt x="1608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43"/>
          <p:cNvGrpSpPr/>
          <p:nvPr/>
        </p:nvGrpSpPr>
        <p:grpSpPr>
          <a:xfrm>
            <a:off x="1030130" y="783075"/>
            <a:ext cx="4731341" cy="1298065"/>
            <a:chOff x="717109" y="770510"/>
            <a:chExt cx="4549367" cy="1248140"/>
          </a:xfrm>
        </p:grpSpPr>
        <p:sp>
          <p:nvSpPr>
            <p:cNvPr id="1504" name="Google Shape;1504;p43"/>
            <p:cNvSpPr/>
            <p:nvPr/>
          </p:nvSpPr>
          <p:spPr>
            <a:xfrm>
              <a:off x="717576" y="1000750"/>
              <a:ext cx="4548900" cy="1017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717109" y="770510"/>
              <a:ext cx="4548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6" name="Google Shape;1506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07" name="Google Shape;1507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08" name="Google Shape;1508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09" name="Google Shape;1509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0" name="Google Shape;1510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11" name="Google Shape;1511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4" name="Google Shape;1514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15" name="Google Shape;1515;p43"/>
          <p:cNvGrpSpPr/>
          <p:nvPr/>
        </p:nvGrpSpPr>
        <p:grpSpPr>
          <a:xfrm>
            <a:off x="3429530" y="2004025"/>
            <a:ext cx="4896528" cy="2702431"/>
            <a:chOff x="2397378" y="1726636"/>
            <a:chExt cx="4835122" cy="2668541"/>
          </a:xfrm>
        </p:grpSpPr>
        <p:sp>
          <p:nvSpPr>
            <p:cNvPr id="1516" name="Google Shape;1516;p43"/>
            <p:cNvSpPr/>
            <p:nvPr/>
          </p:nvSpPr>
          <p:spPr>
            <a:xfrm>
              <a:off x="2398600" y="1963076"/>
              <a:ext cx="4833900" cy="24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2397378" y="1726636"/>
              <a:ext cx="4835100" cy="23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8" name="Google Shape;1518;p43"/>
            <p:cNvGrpSpPr/>
            <p:nvPr/>
          </p:nvGrpSpPr>
          <p:grpSpPr>
            <a:xfrm>
              <a:off x="2470489" y="1793492"/>
              <a:ext cx="384201" cy="103830"/>
              <a:chOff x="965750" y="594475"/>
              <a:chExt cx="374100" cy="101100"/>
            </a:xfrm>
          </p:grpSpPr>
          <p:grpSp>
            <p:nvGrpSpPr>
              <p:cNvPr id="1519" name="Google Shape;1519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20" name="Google Shape;1520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21" name="Google Shape;1521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2" name="Google Shape;1522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3" name="Google Shape;1523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6" name="Google Shape;1526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27" name="Google Shape;1527;p43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528" name="Google Shape;1528;p43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 analizaron diferentes datos con respecto a las exportaciones e importaciones realizadas por la empresa, esto con la finalidad de mejorar los ingresos percibidos por la empresa al maximizar sus esfuerzos en las áreas que serán mencionadas en esta presentación.</a:t>
            </a:r>
            <a:endParaRPr/>
          </a:p>
        </p:txBody>
      </p:sp>
      <p:grpSp>
        <p:nvGrpSpPr>
          <p:cNvPr id="1529" name="Google Shape;1529;p43"/>
          <p:cNvGrpSpPr/>
          <p:nvPr/>
        </p:nvGrpSpPr>
        <p:grpSpPr>
          <a:xfrm>
            <a:off x="817942" y="2366875"/>
            <a:ext cx="2752560" cy="2217903"/>
            <a:chOff x="606600" y="2359850"/>
            <a:chExt cx="2752560" cy="2217903"/>
          </a:xfrm>
        </p:grpSpPr>
        <p:grpSp>
          <p:nvGrpSpPr>
            <p:cNvPr id="1530" name="Google Shape;1530;p43"/>
            <p:cNvGrpSpPr/>
            <p:nvPr/>
          </p:nvGrpSpPr>
          <p:grpSpPr>
            <a:xfrm>
              <a:off x="606600" y="2359850"/>
              <a:ext cx="2752560" cy="2217903"/>
              <a:chOff x="717136" y="770509"/>
              <a:chExt cx="2767227" cy="2229720"/>
            </a:xfrm>
          </p:grpSpPr>
          <p:sp>
            <p:nvSpPr>
              <p:cNvPr id="1531" name="Google Shape;1531;p43"/>
              <p:cNvSpPr/>
              <p:nvPr/>
            </p:nvSpPr>
            <p:spPr>
              <a:xfrm>
                <a:off x="717463" y="1000729"/>
                <a:ext cx="2766900" cy="1999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3"/>
              <p:cNvSpPr/>
              <p:nvPr/>
            </p:nvSpPr>
            <p:spPr>
              <a:xfrm>
                <a:off x="717136" y="770509"/>
                <a:ext cx="2766900" cy="228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3" name="Google Shape;1533;p43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534" name="Google Shape;1534;p43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535" name="Google Shape;1535;p43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536" name="Google Shape;1536;p43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37" name="Google Shape;1537;p43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538" name="Google Shape;1538;p43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43"/>
                <p:cNvSpPr/>
                <p:nvPr/>
              </p:nvSpPr>
              <p:spPr>
                <a:xfrm>
                  <a:off x="1126100" y="618325"/>
                  <a:ext cx="53400" cy="534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43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41" name="Google Shape;1541;p43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542" name="Google Shape;1542;p43"/>
            <p:cNvGrpSpPr/>
            <p:nvPr/>
          </p:nvGrpSpPr>
          <p:grpSpPr>
            <a:xfrm>
              <a:off x="956857" y="2754742"/>
              <a:ext cx="2052030" cy="1575169"/>
              <a:chOff x="5972325" y="2490350"/>
              <a:chExt cx="1268800" cy="973950"/>
            </a:xfrm>
          </p:grpSpPr>
          <p:sp>
            <p:nvSpPr>
              <p:cNvPr id="1543" name="Google Shape;1543;p43"/>
              <p:cNvSpPr/>
              <p:nvPr/>
            </p:nvSpPr>
            <p:spPr>
              <a:xfrm>
                <a:off x="5992300" y="2839400"/>
                <a:ext cx="319600" cy="624900"/>
              </a:xfrm>
              <a:custGeom>
                <a:rect b="b" l="l" r="r" t="t"/>
                <a:pathLst>
                  <a:path extrusionOk="0" h="24996" w="12784">
                    <a:moveTo>
                      <a:pt x="6392" y="1"/>
                    </a:moveTo>
                    <a:cubicBezTo>
                      <a:pt x="2816" y="1"/>
                      <a:pt x="0" y="3501"/>
                      <a:pt x="0" y="7838"/>
                    </a:cubicBezTo>
                    <a:cubicBezTo>
                      <a:pt x="0" y="9778"/>
                      <a:pt x="571" y="11528"/>
                      <a:pt x="1560" y="12936"/>
                    </a:cubicBezTo>
                    <a:cubicBezTo>
                      <a:pt x="1522" y="13050"/>
                      <a:pt x="1484" y="13202"/>
                      <a:pt x="1484" y="13392"/>
                    </a:cubicBezTo>
                    <a:lnTo>
                      <a:pt x="1484" y="15485"/>
                    </a:lnTo>
                    <a:cubicBezTo>
                      <a:pt x="1484" y="16093"/>
                      <a:pt x="2017" y="16626"/>
                      <a:pt x="2625" y="16626"/>
                    </a:cubicBezTo>
                    <a:lnTo>
                      <a:pt x="6316" y="16626"/>
                    </a:lnTo>
                    <a:lnTo>
                      <a:pt x="6316" y="22713"/>
                    </a:lnTo>
                    <a:cubicBezTo>
                      <a:pt x="5174" y="22751"/>
                      <a:pt x="4299" y="23702"/>
                      <a:pt x="4299" y="24843"/>
                    </a:cubicBezTo>
                    <a:lnTo>
                      <a:pt x="4299" y="24996"/>
                    </a:lnTo>
                    <a:lnTo>
                      <a:pt x="8560" y="24996"/>
                    </a:lnTo>
                    <a:lnTo>
                      <a:pt x="8560" y="24843"/>
                    </a:lnTo>
                    <a:cubicBezTo>
                      <a:pt x="8560" y="23778"/>
                      <a:pt x="7761" y="22903"/>
                      <a:pt x="6696" y="22751"/>
                    </a:cubicBezTo>
                    <a:lnTo>
                      <a:pt x="6696" y="16626"/>
                    </a:lnTo>
                    <a:lnTo>
                      <a:pt x="10234" y="16626"/>
                    </a:lnTo>
                    <a:cubicBezTo>
                      <a:pt x="10843" y="16626"/>
                      <a:pt x="11376" y="16093"/>
                      <a:pt x="11376" y="15485"/>
                    </a:cubicBezTo>
                    <a:lnTo>
                      <a:pt x="11376" y="13392"/>
                    </a:lnTo>
                    <a:cubicBezTo>
                      <a:pt x="11376" y="13240"/>
                      <a:pt x="11300" y="13050"/>
                      <a:pt x="11262" y="12974"/>
                    </a:cubicBezTo>
                    <a:cubicBezTo>
                      <a:pt x="12213" y="11528"/>
                      <a:pt x="12783" y="9778"/>
                      <a:pt x="12783" y="7838"/>
                    </a:cubicBezTo>
                    <a:cubicBezTo>
                      <a:pt x="12783" y="3501"/>
                      <a:pt x="9930" y="1"/>
                      <a:pt x="6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3"/>
              <p:cNvSpPr/>
              <p:nvPr/>
            </p:nvSpPr>
            <p:spPr>
              <a:xfrm>
                <a:off x="6066475" y="2916450"/>
                <a:ext cx="172175" cy="236850"/>
              </a:xfrm>
              <a:custGeom>
                <a:rect b="b" l="l" r="r" t="t"/>
                <a:pathLst>
                  <a:path extrusionOk="0" h="9474" w="6887">
                    <a:moveTo>
                      <a:pt x="1218" y="0"/>
                    </a:moveTo>
                    <a:cubicBezTo>
                      <a:pt x="572" y="0"/>
                      <a:pt x="1" y="571"/>
                      <a:pt x="1" y="1218"/>
                    </a:cubicBezTo>
                    <a:lnTo>
                      <a:pt x="1" y="1332"/>
                    </a:lnTo>
                    <a:lnTo>
                      <a:pt x="686" y="9473"/>
                    </a:lnTo>
                    <a:lnTo>
                      <a:pt x="6164" y="9473"/>
                    </a:lnTo>
                    <a:lnTo>
                      <a:pt x="6849" y="1332"/>
                    </a:lnTo>
                    <a:cubicBezTo>
                      <a:pt x="6887" y="647"/>
                      <a:pt x="6392" y="38"/>
                      <a:pt x="57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3"/>
              <p:cNvSpPr/>
              <p:nvPr/>
            </p:nvSpPr>
            <p:spPr>
              <a:xfrm>
                <a:off x="6083600" y="3153275"/>
                <a:ext cx="247325" cy="285350"/>
              </a:xfrm>
              <a:custGeom>
                <a:rect b="b" l="l" r="r" t="t"/>
                <a:pathLst>
                  <a:path extrusionOk="0" h="11414" w="9893">
                    <a:moveTo>
                      <a:pt x="1" y="0"/>
                    </a:moveTo>
                    <a:lnTo>
                      <a:pt x="1" y="1750"/>
                    </a:lnTo>
                    <a:cubicBezTo>
                      <a:pt x="1" y="2701"/>
                      <a:pt x="647" y="3120"/>
                      <a:pt x="1599" y="3120"/>
                    </a:cubicBezTo>
                    <a:lnTo>
                      <a:pt x="2245" y="3120"/>
                    </a:lnTo>
                    <a:cubicBezTo>
                      <a:pt x="2588" y="5517"/>
                      <a:pt x="4376" y="11413"/>
                      <a:pt x="4376" y="11413"/>
                    </a:cubicBezTo>
                    <a:lnTo>
                      <a:pt x="5707" y="11413"/>
                    </a:lnTo>
                    <a:lnTo>
                      <a:pt x="4946" y="3120"/>
                    </a:lnTo>
                    <a:lnTo>
                      <a:pt x="6468" y="3120"/>
                    </a:lnTo>
                    <a:lnTo>
                      <a:pt x="6468" y="3310"/>
                    </a:lnTo>
                    <a:cubicBezTo>
                      <a:pt x="6696" y="5402"/>
                      <a:pt x="8561" y="11413"/>
                      <a:pt x="8561" y="11413"/>
                    </a:cubicBezTo>
                    <a:lnTo>
                      <a:pt x="9892" y="11413"/>
                    </a:lnTo>
                    <a:lnTo>
                      <a:pt x="9055" y="1979"/>
                    </a:lnTo>
                    <a:cubicBezTo>
                      <a:pt x="9055" y="1902"/>
                      <a:pt x="9093" y="1826"/>
                      <a:pt x="9093" y="1750"/>
                    </a:cubicBezTo>
                    <a:lnTo>
                      <a:pt x="9093" y="1712"/>
                    </a:lnTo>
                    <a:cubicBezTo>
                      <a:pt x="9093" y="761"/>
                      <a:pt x="8332" y="0"/>
                      <a:pt x="7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3"/>
              <p:cNvSpPr/>
              <p:nvPr/>
            </p:nvSpPr>
            <p:spPr>
              <a:xfrm>
                <a:off x="6297600" y="3439550"/>
                <a:ext cx="72300" cy="24750"/>
              </a:xfrm>
              <a:custGeom>
                <a:rect b="b" l="l" r="r" t="t"/>
                <a:pathLst>
                  <a:path extrusionOk="0" h="990" w="2892">
                    <a:moveTo>
                      <a:pt x="1" y="1"/>
                    </a:moveTo>
                    <a:lnTo>
                      <a:pt x="1" y="990"/>
                    </a:lnTo>
                    <a:lnTo>
                      <a:pt x="2664" y="990"/>
                    </a:lnTo>
                    <a:cubicBezTo>
                      <a:pt x="2854" y="990"/>
                      <a:pt x="2892" y="609"/>
                      <a:pt x="2778" y="533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3"/>
              <p:cNvSpPr/>
              <p:nvPr/>
            </p:nvSpPr>
            <p:spPr>
              <a:xfrm>
                <a:off x="6192025" y="3439550"/>
                <a:ext cx="72325" cy="24750"/>
              </a:xfrm>
              <a:custGeom>
                <a:rect b="b" l="l" r="r" t="t"/>
                <a:pathLst>
                  <a:path extrusionOk="0" h="990" w="2893">
                    <a:moveTo>
                      <a:pt x="1" y="1"/>
                    </a:moveTo>
                    <a:lnTo>
                      <a:pt x="1" y="990"/>
                    </a:lnTo>
                    <a:lnTo>
                      <a:pt x="2664" y="990"/>
                    </a:lnTo>
                    <a:cubicBezTo>
                      <a:pt x="2854" y="990"/>
                      <a:pt x="2892" y="609"/>
                      <a:pt x="2778" y="533"/>
                    </a:cubicBezTo>
                    <a:lnTo>
                      <a:pt x="133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3"/>
              <p:cNvSpPr/>
              <p:nvPr/>
            </p:nvSpPr>
            <p:spPr>
              <a:xfrm>
                <a:off x="6066475" y="3045800"/>
                <a:ext cx="83725" cy="31400"/>
              </a:xfrm>
              <a:custGeom>
                <a:rect b="b" l="l" r="r" t="t"/>
                <a:pathLst>
                  <a:path extrusionOk="0" h="1256" w="3349">
                    <a:moveTo>
                      <a:pt x="39" y="0"/>
                    </a:moveTo>
                    <a:lnTo>
                      <a:pt x="1" y="114"/>
                    </a:lnTo>
                    <a:lnTo>
                      <a:pt x="3311" y="1256"/>
                    </a:lnTo>
                    <a:lnTo>
                      <a:pt x="3349" y="1104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3"/>
              <p:cNvSpPr/>
              <p:nvPr/>
            </p:nvSpPr>
            <p:spPr>
              <a:xfrm>
                <a:off x="6045550" y="3089550"/>
                <a:ext cx="95150" cy="11425"/>
              </a:xfrm>
              <a:custGeom>
                <a:rect b="b" l="l" r="r" t="t"/>
                <a:pathLst>
                  <a:path extrusionOk="0" h="457" w="3806">
                    <a:moveTo>
                      <a:pt x="1" y="0"/>
                    </a:moveTo>
                    <a:lnTo>
                      <a:pt x="1" y="152"/>
                    </a:lnTo>
                    <a:lnTo>
                      <a:pt x="3805" y="457"/>
                    </a:lnTo>
                    <a:lnTo>
                      <a:pt x="3805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3"/>
              <p:cNvSpPr/>
              <p:nvPr/>
            </p:nvSpPr>
            <p:spPr>
              <a:xfrm>
                <a:off x="6118800" y="3097150"/>
                <a:ext cx="214025" cy="18100"/>
              </a:xfrm>
              <a:custGeom>
                <a:rect b="b" l="l" r="r" t="t"/>
                <a:pathLst>
                  <a:path extrusionOk="0" h="724" w="8561">
                    <a:moveTo>
                      <a:pt x="0" y="1"/>
                    </a:moveTo>
                    <a:lnTo>
                      <a:pt x="0" y="723"/>
                    </a:lnTo>
                    <a:lnTo>
                      <a:pt x="8560" y="723"/>
                    </a:lnTo>
                    <a:lnTo>
                      <a:pt x="856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3"/>
              <p:cNvSpPr/>
              <p:nvPr/>
            </p:nvSpPr>
            <p:spPr>
              <a:xfrm>
                <a:off x="5983750" y="2915500"/>
                <a:ext cx="299600" cy="237800"/>
              </a:xfrm>
              <a:custGeom>
                <a:rect b="b" l="l" r="r" t="t"/>
                <a:pathLst>
                  <a:path extrusionOk="0" h="9512" w="11984">
                    <a:moveTo>
                      <a:pt x="3538" y="4261"/>
                    </a:moveTo>
                    <a:lnTo>
                      <a:pt x="3614" y="5364"/>
                    </a:lnTo>
                    <a:lnTo>
                      <a:pt x="2777" y="5022"/>
                    </a:lnTo>
                    <a:lnTo>
                      <a:pt x="3538" y="4261"/>
                    </a:lnTo>
                    <a:close/>
                    <a:moveTo>
                      <a:pt x="4527" y="0"/>
                    </a:moveTo>
                    <a:cubicBezTo>
                      <a:pt x="4147" y="0"/>
                      <a:pt x="3804" y="114"/>
                      <a:pt x="3614" y="419"/>
                    </a:cubicBezTo>
                    <a:cubicBezTo>
                      <a:pt x="3576" y="457"/>
                      <a:pt x="3538" y="571"/>
                      <a:pt x="3500" y="647"/>
                    </a:cubicBezTo>
                    <a:lnTo>
                      <a:pt x="190" y="5364"/>
                    </a:lnTo>
                    <a:cubicBezTo>
                      <a:pt x="0" y="5745"/>
                      <a:pt x="152" y="6163"/>
                      <a:pt x="533" y="6354"/>
                    </a:cubicBezTo>
                    <a:lnTo>
                      <a:pt x="3804" y="7114"/>
                    </a:lnTo>
                    <a:lnTo>
                      <a:pt x="3995" y="9511"/>
                    </a:lnTo>
                    <a:lnTo>
                      <a:pt x="9473" y="9511"/>
                    </a:lnTo>
                    <a:lnTo>
                      <a:pt x="9892" y="4299"/>
                    </a:lnTo>
                    <a:lnTo>
                      <a:pt x="11984" y="4451"/>
                    </a:lnTo>
                    <a:lnTo>
                      <a:pt x="10082" y="875"/>
                    </a:lnTo>
                    <a:cubicBezTo>
                      <a:pt x="9968" y="419"/>
                      <a:pt x="9511" y="38"/>
                      <a:pt x="90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3"/>
              <p:cNvSpPr/>
              <p:nvPr/>
            </p:nvSpPr>
            <p:spPr>
              <a:xfrm>
                <a:off x="5972325" y="3113325"/>
                <a:ext cx="1266900" cy="14300"/>
              </a:xfrm>
              <a:custGeom>
                <a:rect b="b" l="l" r="r" t="t"/>
                <a:pathLst>
                  <a:path extrusionOk="0" h="572" w="50676">
                    <a:moveTo>
                      <a:pt x="1" y="0"/>
                    </a:moveTo>
                    <a:lnTo>
                      <a:pt x="1" y="571"/>
                    </a:lnTo>
                    <a:lnTo>
                      <a:pt x="50675" y="571"/>
                    </a:lnTo>
                    <a:lnTo>
                      <a:pt x="5067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3"/>
              <p:cNvSpPr/>
              <p:nvPr/>
            </p:nvSpPr>
            <p:spPr>
              <a:xfrm>
                <a:off x="7234450" y="3117125"/>
                <a:ext cx="6675" cy="346225"/>
              </a:xfrm>
              <a:custGeom>
                <a:rect b="b" l="l" r="r" t="t"/>
                <a:pathLst>
                  <a:path extrusionOk="0" h="13849" w="267">
                    <a:moveTo>
                      <a:pt x="0" y="1"/>
                    </a:moveTo>
                    <a:lnTo>
                      <a:pt x="0" y="13849"/>
                    </a:lnTo>
                    <a:lnTo>
                      <a:pt x="266" y="13849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3"/>
              <p:cNvSpPr/>
              <p:nvPr/>
            </p:nvSpPr>
            <p:spPr>
              <a:xfrm>
                <a:off x="5972325" y="3117125"/>
                <a:ext cx="5725" cy="346225"/>
              </a:xfrm>
              <a:custGeom>
                <a:rect b="b" l="l" r="r" t="t"/>
                <a:pathLst>
                  <a:path extrusionOk="0" h="13849" w="229">
                    <a:moveTo>
                      <a:pt x="1" y="1"/>
                    </a:moveTo>
                    <a:lnTo>
                      <a:pt x="1" y="13849"/>
                    </a:lnTo>
                    <a:lnTo>
                      <a:pt x="229" y="13849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3"/>
              <p:cNvSpPr/>
              <p:nvPr/>
            </p:nvSpPr>
            <p:spPr>
              <a:xfrm>
                <a:off x="6131150" y="3073375"/>
                <a:ext cx="59000" cy="23800"/>
              </a:xfrm>
              <a:custGeom>
                <a:rect b="b" l="l" r="r" t="t"/>
                <a:pathLst>
                  <a:path extrusionOk="0" h="952" w="2360">
                    <a:moveTo>
                      <a:pt x="686" y="1"/>
                    </a:moveTo>
                    <a:cubicBezTo>
                      <a:pt x="381" y="1"/>
                      <a:pt x="115" y="229"/>
                      <a:pt x="77" y="533"/>
                    </a:cubicBezTo>
                    <a:lnTo>
                      <a:pt x="1" y="952"/>
                    </a:lnTo>
                    <a:lnTo>
                      <a:pt x="2207" y="952"/>
                    </a:lnTo>
                    <a:lnTo>
                      <a:pt x="236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3"/>
              <p:cNvSpPr/>
              <p:nvPr/>
            </p:nvSpPr>
            <p:spPr>
              <a:xfrm>
                <a:off x="6159700" y="2991575"/>
                <a:ext cx="195000" cy="105600"/>
              </a:xfrm>
              <a:custGeom>
                <a:rect b="b" l="l" r="r" t="t"/>
                <a:pathLst>
                  <a:path extrusionOk="0" h="4224" w="7800">
                    <a:moveTo>
                      <a:pt x="951" y="1"/>
                    </a:moveTo>
                    <a:lnTo>
                      <a:pt x="0" y="4224"/>
                    </a:lnTo>
                    <a:lnTo>
                      <a:pt x="6924" y="4224"/>
                    </a:lnTo>
                    <a:lnTo>
                      <a:pt x="779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3"/>
              <p:cNvSpPr/>
              <p:nvPr/>
            </p:nvSpPr>
            <p:spPr>
              <a:xfrm>
                <a:off x="6250050" y="3036175"/>
                <a:ext cx="22850" cy="22950"/>
              </a:xfrm>
              <a:custGeom>
                <a:rect b="b" l="l" r="r" t="t"/>
                <a:pathLst>
                  <a:path extrusionOk="0" h="918" w="914">
                    <a:moveTo>
                      <a:pt x="429" y="1"/>
                    </a:moveTo>
                    <a:cubicBezTo>
                      <a:pt x="163" y="1"/>
                      <a:pt x="0" y="212"/>
                      <a:pt x="0" y="423"/>
                    </a:cubicBezTo>
                    <a:cubicBezTo>
                      <a:pt x="0" y="728"/>
                      <a:pt x="191" y="918"/>
                      <a:pt x="457" y="918"/>
                    </a:cubicBezTo>
                    <a:cubicBezTo>
                      <a:pt x="723" y="918"/>
                      <a:pt x="913" y="728"/>
                      <a:pt x="913" y="499"/>
                    </a:cubicBezTo>
                    <a:cubicBezTo>
                      <a:pt x="913" y="233"/>
                      <a:pt x="723" y="5"/>
                      <a:pt x="495" y="5"/>
                    </a:cubicBezTo>
                    <a:cubicBezTo>
                      <a:pt x="472" y="2"/>
                      <a:pt x="450" y="1"/>
                      <a:pt x="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3"/>
              <p:cNvSpPr/>
              <p:nvPr/>
            </p:nvSpPr>
            <p:spPr>
              <a:xfrm>
                <a:off x="6124500" y="2872700"/>
                <a:ext cx="46625" cy="52325"/>
              </a:xfrm>
              <a:custGeom>
                <a:rect b="b" l="l" r="r" t="t"/>
                <a:pathLst>
                  <a:path extrusionOk="0" h="2093" w="1865">
                    <a:moveTo>
                      <a:pt x="457" y="0"/>
                    </a:moveTo>
                    <a:cubicBezTo>
                      <a:pt x="191" y="0"/>
                      <a:pt x="1" y="228"/>
                      <a:pt x="1" y="495"/>
                    </a:cubicBezTo>
                    <a:lnTo>
                      <a:pt x="1" y="1560"/>
                    </a:lnTo>
                    <a:cubicBezTo>
                      <a:pt x="1" y="1788"/>
                      <a:pt x="191" y="2093"/>
                      <a:pt x="457" y="2093"/>
                    </a:cubicBezTo>
                    <a:lnTo>
                      <a:pt x="1332" y="2093"/>
                    </a:lnTo>
                    <a:cubicBezTo>
                      <a:pt x="1598" y="2017"/>
                      <a:pt x="1865" y="1788"/>
                      <a:pt x="1789" y="1560"/>
                    </a:cubicBezTo>
                    <a:lnTo>
                      <a:pt x="1789" y="495"/>
                    </a:lnTo>
                    <a:cubicBezTo>
                      <a:pt x="1789" y="267"/>
                      <a:pt x="1598" y="0"/>
                      <a:pt x="1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3"/>
              <p:cNvSpPr/>
              <p:nvPr/>
            </p:nvSpPr>
            <p:spPr>
              <a:xfrm>
                <a:off x="6086450" y="2778950"/>
                <a:ext cx="116075" cy="114675"/>
              </a:xfrm>
              <a:custGeom>
                <a:rect b="b" l="l" r="r" t="t"/>
                <a:pathLst>
                  <a:path extrusionOk="0" h="4587" w="4643">
                    <a:moveTo>
                      <a:pt x="2415" y="1"/>
                    </a:moveTo>
                    <a:cubicBezTo>
                      <a:pt x="1444" y="1"/>
                      <a:pt x="526" y="623"/>
                      <a:pt x="267" y="1658"/>
                    </a:cubicBezTo>
                    <a:cubicBezTo>
                      <a:pt x="1" y="2799"/>
                      <a:pt x="648" y="4017"/>
                      <a:pt x="1865" y="4321"/>
                    </a:cubicBezTo>
                    <a:cubicBezTo>
                      <a:pt x="2329" y="4476"/>
                      <a:pt x="2769" y="4586"/>
                      <a:pt x="3149" y="4586"/>
                    </a:cubicBezTo>
                    <a:cubicBezTo>
                      <a:pt x="3704" y="4586"/>
                      <a:pt x="4135" y="4351"/>
                      <a:pt x="4338" y="3674"/>
                    </a:cubicBezTo>
                    <a:cubicBezTo>
                      <a:pt x="4642" y="2533"/>
                      <a:pt x="4224" y="440"/>
                      <a:pt x="3082" y="136"/>
                    </a:cubicBezTo>
                    <a:cubicBezTo>
                      <a:pt x="3044" y="136"/>
                      <a:pt x="3006" y="60"/>
                      <a:pt x="2930" y="60"/>
                    </a:cubicBezTo>
                    <a:cubicBezTo>
                      <a:pt x="2759" y="20"/>
                      <a:pt x="2586" y="1"/>
                      <a:pt x="2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6118800" y="2757725"/>
                <a:ext cx="134125" cy="59300"/>
              </a:xfrm>
              <a:custGeom>
                <a:rect b="b" l="l" r="r" t="t"/>
                <a:pathLst>
                  <a:path extrusionOk="0" h="2372" w="5365">
                    <a:moveTo>
                      <a:pt x="3437" y="1"/>
                    </a:moveTo>
                    <a:cubicBezTo>
                      <a:pt x="2703" y="1"/>
                      <a:pt x="1869" y="389"/>
                      <a:pt x="1066" y="909"/>
                    </a:cubicBezTo>
                    <a:cubicBezTo>
                      <a:pt x="647" y="1289"/>
                      <a:pt x="267" y="1746"/>
                      <a:pt x="0" y="2202"/>
                    </a:cubicBezTo>
                    <a:cubicBezTo>
                      <a:pt x="0" y="2202"/>
                      <a:pt x="1404" y="2372"/>
                      <a:pt x="2621" y="2372"/>
                    </a:cubicBezTo>
                    <a:cubicBezTo>
                      <a:pt x="3230" y="2372"/>
                      <a:pt x="3792" y="2329"/>
                      <a:pt x="4109" y="2202"/>
                    </a:cubicBezTo>
                    <a:cubicBezTo>
                      <a:pt x="5060" y="1822"/>
                      <a:pt x="5365" y="1213"/>
                      <a:pt x="4642" y="490"/>
                    </a:cubicBezTo>
                    <a:cubicBezTo>
                      <a:pt x="4296" y="145"/>
                      <a:pt x="3885" y="1"/>
                      <a:pt x="3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6139725" y="2842250"/>
                <a:ext cx="76100" cy="76125"/>
              </a:xfrm>
              <a:custGeom>
                <a:rect b="b" l="l" r="r" t="t"/>
                <a:pathLst>
                  <a:path extrusionOk="0" h="3045" w="3044">
                    <a:moveTo>
                      <a:pt x="1522" y="1"/>
                    </a:moveTo>
                    <a:cubicBezTo>
                      <a:pt x="685" y="1"/>
                      <a:pt x="0" y="686"/>
                      <a:pt x="0" y="1523"/>
                    </a:cubicBezTo>
                    <a:cubicBezTo>
                      <a:pt x="0" y="2398"/>
                      <a:pt x="685" y="3044"/>
                      <a:pt x="1522" y="3044"/>
                    </a:cubicBezTo>
                    <a:cubicBezTo>
                      <a:pt x="2397" y="3044"/>
                      <a:pt x="3044" y="2398"/>
                      <a:pt x="3044" y="1523"/>
                    </a:cubicBezTo>
                    <a:cubicBezTo>
                      <a:pt x="3044" y="686"/>
                      <a:pt x="2321" y="1"/>
                      <a:pt x="15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6162550" y="2856525"/>
                <a:ext cx="28550" cy="14300"/>
              </a:xfrm>
              <a:custGeom>
                <a:rect b="b" l="l" r="r" t="t"/>
                <a:pathLst>
                  <a:path extrusionOk="0" h="572" w="1142">
                    <a:moveTo>
                      <a:pt x="229" y="0"/>
                    </a:moveTo>
                    <a:cubicBezTo>
                      <a:pt x="153" y="0"/>
                      <a:pt x="0" y="115"/>
                      <a:pt x="0" y="267"/>
                    </a:cubicBezTo>
                    <a:lnTo>
                      <a:pt x="0" y="343"/>
                    </a:lnTo>
                    <a:cubicBezTo>
                      <a:pt x="0" y="495"/>
                      <a:pt x="76" y="571"/>
                      <a:pt x="229" y="571"/>
                    </a:cubicBezTo>
                    <a:lnTo>
                      <a:pt x="913" y="571"/>
                    </a:lnTo>
                    <a:cubicBezTo>
                      <a:pt x="1028" y="571"/>
                      <a:pt x="1142" y="495"/>
                      <a:pt x="1142" y="343"/>
                    </a:cubicBezTo>
                    <a:lnTo>
                      <a:pt x="1142" y="267"/>
                    </a:lnTo>
                    <a:cubicBezTo>
                      <a:pt x="1142" y="115"/>
                      <a:pt x="1028" y="0"/>
                      <a:pt x="9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6376550" y="2912650"/>
                <a:ext cx="88475" cy="200700"/>
              </a:xfrm>
              <a:custGeom>
                <a:rect b="b" l="l" r="r" t="t"/>
                <a:pathLst>
                  <a:path extrusionOk="0" h="8028" w="3539">
                    <a:moveTo>
                      <a:pt x="0" y="0"/>
                    </a:moveTo>
                    <a:lnTo>
                      <a:pt x="0" y="8027"/>
                    </a:lnTo>
                    <a:lnTo>
                      <a:pt x="3538" y="8027"/>
                    </a:lnTo>
                    <a:lnTo>
                      <a:pt x="353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6486875" y="2959250"/>
                <a:ext cx="89425" cy="153150"/>
              </a:xfrm>
              <a:custGeom>
                <a:rect b="b" l="l" r="r" t="t"/>
                <a:pathLst>
                  <a:path extrusionOk="0" h="6126" w="3577">
                    <a:moveTo>
                      <a:pt x="0" y="0"/>
                    </a:moveTo>
                    <a:lnTo>
                      <a:pt x="0" y="6125"/>
                    </a:lnTo>
                    <a:lnTo>
                      <a:pt x="3577" y="6125"/>
                    </a:lnTo>
                    <a:lnTo>
                      <a:pt x="357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6597200" y="2675825"/>
                <a:ext cx="89425" cy="437525"/>
              </a:xfrm>
              <a:custGeom>
                <a:rect b="b" l="l" r="r" t="t"/>
                <a:pathLst>
                  <a:path extrusionOk="0" h="17501" w="3577">
                    <a:moveTo>
                      <a:pt x="1" y="0"/>
                    </a:moveTo>
                    <a:lnTo>
                      <a:pt x="1" y="17500"/>
                    </a:lnTo>
                    <a:lnTo>
                      <a:pt x="3577" y="17500"/>
                    </a:lnTo>
                    <a:lnTo>
                      <a:pt x="357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6708475" y="2726225"/>
                <a:ext cx="88475" cy="386175"/>
              </a:xfrm>
              <a:custGeom>
                <a:rect b="b" l="l" r="r" t="t"/>
                <a:pathLst>
                  <a:path extrusionOk="0" h="15447" w="3539">
                    <a:moveTo>
                      <a:pt x="1" y="0"/>
                    </a:moveTo>
                    <a:lnTo>
                      <a:pt x="1" y="15446"/>
                    </a:lnTo>
                    <a:lnTo>
                      <a:pt x="3539" y="15446"/>
                    </a:lnTo>
                    <a:lnTo>
                      <a:pt x="353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6817850" y="2850825"/>
                <a:ext cx="88475" cy="262525"/>
              </a:xfrm>
              <a:custGeom>
                <a:rect b="b" l="l" r="r" t="t"/>
                <a:pathLst>
                  <a:path extrusionOk="0" h="10501" w="3539">
                    <a:moveTo>
                      <a:pt x="1" y="0"/>
                    </a:moveTo>
                    <a:lnTo>
                      <a:pt x="1" y="10500"/>
                    </a:lnTo>
                    <a:lnTo>
                      <a:pt x="3539" y="10500"/>
                    </a:lnTo>
                    <a:lnTo>
                      <a:pt x="353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6928175" y="2656800"/>
                <a:ext cx="89450" cy="455600"/>
              </a:xfrm>
              <a:custGeom>
                <a:rect b="b" l="l" r="r" t="t"/>
                <a:pathLst>
                  <a:path extrusionOk="0" h="18224" w="3578">
                    <a:moveTo>
                      <a:pt x="1" y="0"/>
                    </a:moveTo>
                    <a:lnTo>
                      <a:pt x="1" y="18223"/>
                    </a:lnTo>
                    <a:lnTo>
                      <a:pt x="3577" y="18223"/>
                    </a:lnTo>
                    <a:lnTo>
                      <a:pt x="3577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7038525" y="2583550"/>
                <a:ext cx="89425" cy="528850"/>
              </a:xfrm>
              <a:custGeom>
                <a:rect b="b" l="l" r="r" t="t"/>
                <a:pathLst>
                  <a:path extrusionOk="0" h="21154" w="3577">
                    <a:moveTo>
                      <a:pt x="0" y="1"/>
                    </a:moveTo>
                    <a:lnTo>
                      <a:pt x="0" y="21153"/>
                    </a:lnTo>
                    <a:lnTo>
                      <a:pt x="3576" y="21153"/>
                    </a:lnTo>
                    <a:lnTo>
                      <a:pt x="357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7148850" y="2490350"/>
                <a:ext cx="89425" cy="622050"/>
              </a:xfrm>
              <a:custGeom>
                <a:rect b="b" l="l" r="r" t="t"/>
                <a:pathLst>
                  <a:path extrusionOk="0" h="24882" w="3577">
                    <a:moveTo>
                      <a:pt x="0" y="0"/>
                    </a:moveTo>
                    <a:lnTo>
                      <a:pt x="0" y="24881"/>
                    </a:lnTo>
                    <a:lnTo>
                      <a:pt x="3576" y="24881"/>
                    </a:lnTo>
                    <a:lnTo>
                      <a:pt x="3576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6076000" y="2764150"/>
                <a:ext cx="83725" cy="110150"/>
              </a:xfrm>
              <a:custGeom>
                <a:rect b="b" l="l" r="r" t="t"/>
                <a:pathLst>
                  <a:path extrusionOk="0" h="4406" w="3349">
                    <a:moveTo>
                      <a:pt x="2595" y="0"/>
                    </a:moveTo>
                    <a:cubicBezTo>
                      <a:pt x="2051" y="0"/>
                      <a:pt x="745" y="799"/>
                      <a:pt x="381" y="1527"/>
                    </a:cubicBezTo>
                    <a:cubicBezTo>
                      <a:pt x="0" y="2288"/>
                      <a:pt x="267" y="4190"/>
                      <a:pt x="1066" y="4380"/>
                    </a:cubicBezTo>
                    <a:cubicBezTo>
                      <a:pt x="1142" y="4398"/>
                      <a:pt x="1213" y="4405"/>
                      <a:pt x="1279" y="4405"/>
                    </a:cubicBezTo>
                    <a:cubicBezTo>
                      <a:pt x="1946" y="4405"/>
                      <a:pt x="2134" y="3616"/>
                      <a:pt x="1788" y="3581"/>
                    </a:cubicBezTo>
                    <a:cubicBezTo>
                      <a:pt x="1408" y="3505"/>
                      <a:pt x="1142" y="3125"/>
                      <a:pt x="1408" y="2744"/>
                    </a:cubicBezTo>
                    <a:cubicBezTo>
                      <a:pt x="1549" y="2603"/>
                      <a:pt x="1774" y="2525"/>
                      <a:pt x="1989" y="2525"/>
                    </a:cubicBezTo>
                    <a:cubicBezTo>
                      <a:pt x="2064" y="2525"/>
                      <a:pt x="2138" y="2534"/>
                      <a:pt x="2207" y="2554"/>
                    </a:cubicBezTo>
                    <a:cubicBezTo>
                      <a:pt x="2321" y="2554"/>
                      <a:pt x="2321" y="1793"/>
                      <a:pt x="2321" y="1793"/>
                    </a:cubicBezTo>
                    <a:lnTo>
                      <a:pt x="3348" y="1185"/>
                    </a:lnTo>
                    <a:cubicBezTo>
                      <a:pt x="3348" y="1185"/>
                      <a:pt x="3120" y="43"/>
                      <a:pt x="2663" y="5"/>
                    </a:cubicBezTo>
                    <a:cubicBezTo>
                      <a:pt x="2642" y="2"/>
                      <a:pt x="2620" y="0"/>
                      <a:pt x="25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44"/>
          <p:cNvGrpSpPr/>
          <p:nvPr/>
        </p:nvGrpSpPr>
        <p:grpSpPr>
          <a:xfrm>
            <a:off x="861411" y="2126325"/>
            <a:ext cx="3873682" cy="1927950"/>
            <a:chOff x="717136" y="770510"/>
            <a:chExt cx="3873682" cy="1927950"/>
          </a:xfrm>
        </p:grpSpPr>
        <p:sp>
          <p:nvSpPr>
            <p:cNvPr id="1577" name="Google Shape;1577;p44"/>
            <p:cNvSpPr/>
            <p:nvPr/>
          </p:nvSpPr>
          <p:spPr>
            <a:xfrm>
              <a:off x="717818" y="1000760"/>
              <a:ext cx="3873000" cy="1697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717136" y="770510"/>
              <a:ext cx="38730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9" name="Google Shape;1579;p4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80" name="Google Shape;1580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81" name="Google Shape;1581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82" name="Google Shape;1582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3" name="Google Shape;1583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84" name="Google Shape;1584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7" name="Google Shape;1587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88" name="Google Shape;1588;p44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Resultados</a:t>
            </a:r>
            <a:endParaRPr sz="4000"/>
          </a:p>
        </p:txBody>
      </p:sp>
      <p:sp>
        <p:nvSpPr>
          <p:cNvPr id="1589" name="Google Shape;1589;p44"/>
          <p:cNvSpPr/>
          <p:nvPr/>
        </p:nvSpPr>
        <p:spPr>
          <a:xfrm>
            <a:off x="1696502" y="550425"/>
            <a:ext cx="2203500" cy="169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0" name="Google Shape;1590;p44"/>
          <p:cNvSpPr txBox="1"/>
          <p:nvPr>
            <p:ph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91" name="Google Shape;1591;p44"/>
          <p:cNvGrpSpPr/>
          <p:nvPr/>
        </p:nvGrpSpPr>
        <p:grpSpPr>
          <a:xfrm>
            <a:off x="5228001" y="880160"/>
            <a:ext cx="3054588" cy="3139906"/>
            <a:chOff x="717126" y="770507"/>
            <a:chExt cx="2817626" cy="2896325"/>
          </a:xfrm>
        </p:grpSpPr>
        <p:sp>
          <p:nvSpPr>
            <p:cNvPr id="1592" name="Google Shape;1592;p44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4" name="Google Shape;1594;p44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595" name="Google Shape;1595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596" name="Google Shape;1596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97" name="Google Shape;1597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8" name="Google Shape;1598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99" name="Google Shape;1599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02" name="Google Shape;1602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03" name="Google Shape;1603;p44"/>
          <p:cNvGrpSpPr/>
          <p:nvPr/>
        </p:nvGrpSpPr>
        <p:grpSpPr>
          <a:xfrm>
            <a:off x="5622793" y="1286272"/>
            <a:ext cx="2407596" cy="2625471"/>
            <a:chOff x="5507000" y="1057813"/>
            <a:chExt cx="2776607" cy="3027876"/>
          </a:xfrm>
        </p:grpSpPr>
        <p:sp>
          <p:nvSpPr>
            <p:cNvPr id="1604" name="Google Shape;1604;p44"/>
            <p:cNvSpPr/>
            <p:nvPr/>
          </p:nvSpPr>
          <p:spPr>
            <a:xfrm>
              <a:off x="7956196" y="2547061"/>
              <a:ext cx="184574" cy="149062"/>
            </a:xfrm>
            <a:custGeom>
              <a:rect b="b" l="l" r="r" t="t"/>
              <a:pathLst>
                <a:path extrusionOk="0" h="2741" w="3394">
                  <a:moveTo>
                    <a:pt x="1607" y="0"/>
                  </a:moveTo>
                  <a:cubicBezTo>
                    <a:pt x="569" y="0"/>
                    <a:pt x="0" y="1664"/>
                    <a:pt x="427" y="2233"/>
                  </a:cubicBezTo>
                  <a:cubicBezTo>
                    <a:pt x="683" y="2602"/>
                    <a:pt x="913" y="2741"/>
                    <a:pt x="1165" y="2741"/>
                  </a:cubicBezTo>
                  <a:cubicBezTo>
                    <a:pt x="1509" y="2741"/>
                    <a:pt x="1893" y="2481"/>
                    <a:pt x="2443" y="2195"/>
                  </a:cubicBezTo>
                  <a:cubicBezTo>
                    <a:pt x="3394" y="1738"/>
                    <a:pt x="3014" y="254"/>
                    <a:pt x="1834" y="26"/>
                  </a:cubicBezTo>
                  <a:cubicBezTo>
                    <a:pt x="1756" y="9"/>
                    <a:pt x="1681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6464937" y="2250516"/>
              <a:ext cx="726224" cy="1533151"/>
            </a:xfrm>
            <a:custGeom>
              <a:rect b="b" l="l" r="r" t="t"/>
              <a:pathLst>
                <a:path extrusionOk="0" h="28192" w="13354">
                  <a:moveTo>
                    <a:pt x="0" y="1"/>
                  </a:moveTo>
                  <a:lnTo>
                    <a:pt x="0" y="28192"/>
                  </a:lnTo>
                  <a:lnTo>
                    <a:pt x="13354" y="28192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5645619" y="3469106"/>
              <a:ext cx="726278" cy="312482"/>
            </a:xfrm>
            <a:custGeom>
              <a:rect b="b" l="l" r="r" t="t"/>
              <a:pathLst>
                <a:path extrusionOk="0" h="5746" w="13355">
                  <a:moveTo>
                    <a:pt x="1" y="1"/>
                  </a:moveTo>
                  <a:lnTo>
                    <a:pt x="1" y="5746"/>
                  </a:lnTo>
                  <a:lnTo>
                    <a:pt x="13354" y="5746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7288332" y="3030516"/>
              <a:ext cx="726278" cy="753143"/>
            </a:xfrm>
            <a:custGeom>
              <a:rect b="b" l="l" r="r" t="t"/>
              <a:pathLst>
                <a:path extrusionOk="0" h="13849" w="13355">
                  <a:moveTo>
                    <a:pt x="1" y="1"/>
                  </a:moveTo>
                  <a:lnTo>
                    <a:pt x="1" y="13849"/>
                  </a:lnTo>
                  <a:lnTo>
                    <a:pt x="13354" y="13849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5507000" y="1057813"/>
              <a:ext cx="2426928" cy="2232510"/>
            </a:xfrm>
            <a:custGeom>
              <a:rect b="b" l="l" r="r" t="t"/>
              <a:pathLst>
                <a:path extrusionOk="0" h="41052" w="44627">
                  <a:moveTo>
                    <a:pt x="23416" y="0"/>
                  </a:moveTo>
                  <a:cubicBezTo>
                    <a:pt x="20379" y="0"/>
                    <a:pt x="17294" y="679"/>
                    <a:pt x="14381" y="2112"/>
                  </a:cubicBezTo>
                  <a:cubicBezTo>
                    <a:pt x="4224" y="7058"/>
                    <a:pt x="1" y="19308"/>
                    <a:pt x="4984" y="29542"/>
                  </a:cubicBezTo>
                  <a:cubicBezTo>
                    <a:pt x="8511" y="36718"/>
                    <a:pt x="15759" y="41052"/>
                    <a:pt x="23437" y="41052"/>
                  </a:cubicBezTo>
                  <a:cubicBezTo>
                    <a:pt x="25203" y="41052"/>
                    <a:pt x="26991" y="40823"/>
                    <a:pt x="28762" y="40346"/>
                  </a:cubicBezTo>
                  <a:lnTo>
                    <a:pt x="28229" y="37873"/>
                  </a:lnTo>
                  <a:cubicBezTo>
                    <a:pt x="26619" y="38322"/>
                    <a:pt x="24998" y="38537"/>
                    <a:pt x="23403" y="38537"/>
                  </a:cubicBezTo>
                  <a:cubicBezTo>
                    <a:pt x="15537" y="38537"/>
                    <a:pt x="8295" y="33327"/>
                    <a:pt x="6050" y="25357"/>
                  </a:cubicBezTo>
                  <a:cubicBezTo>
                    <a:pt x="3387" y="15770"/>
                    <a:pt x="8979" y="5840"/>
                    <a:pt x="18566" y="3177"/>
                  </a:cubicBezTo>
                  <a:cubicBezTo>
                    <a:pt x="20172" y="2734"/>
                    <a:pt x="21792" y="2522"/>
                    <a:pt x="23389" y="2522"/>
                  </a:cubicBezTo>
                  <a:cubicBezTo>
                    <a:pt x="29475" y="2522"/>
                    <a:pt x="35225" y="5610"/>
                    <a:pt x="38539" y="10824"/>
                  </a:cubicBezTo>
                  <a:lnTo>
                    <a:pt x="35648" y="12232"/>
                  </a:lnTo>
                  <a:lnTo>
                    <a:pt x="44627" y="20601"/>
                  </a:lnTo>
                  <a:lnTo>
                    <a:pt x="43790" y="8389"/>
                  </a:lnTo>
                  <a:lnTo>
                    <a:pt x="40898" y="9759"/>
                  </a:lnTo>
                  <a:cubicBezTo>
                    <a:pt x="37084" y="3561"/>
                    <a:pt x="30376" y="0"/>
                    <a:pt x="2341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6351115" y="1849178"/>
              <a:ext cx="1075903" cy="432450"/>
            </a:xfrm>
            <a:custGeom>
              <a:rect b="b" l="l" r="r" t="t"/>
              <a:pathLst>
                <a:path extrusionOk="0" h="7952" w="19784">
                  <a:moveTo>
                    <a:pt x="19023" y="0"/>
                  </a:moveTo>
                  <a:lnTo>
                    <a:pt x="8256" y="6163"/>
                  </a:lnTo>
                  <a:lnTo>
                    <a:pt x="762" y="1864"/>
                  </a:lnTo>
                  <a:lnTo>
                    <a:pt x="1" y="3196"/>
                  </a:lnTo>
                  <a:lnTo>
                    <a:pt x="8256" y="7952"/>
                  </a:lnTo>
                  <a:lnTo>
                    <a:pt x="19784" y="1294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6688337" y="2087099"/>
              <a:ext cx="242165" cy="244177"/>
            </a:xfrm>
            <a:custGeom>
              <a:rect b="b" l="l" r="r" t="t"/>
              <a:pathLst>
                <a:path extrusionOk="0" h="4490" w="4453">
                  <a:moveTo>
                    <a:pt x="2246" y="0"/>
                  </a:moveTo>
                  <a:cubicBezTo>
                    <a:pt x="990" y="0"/>
                    <a:pt x="1" y="990"/>
                    <a:pt x="1" y="2245"/>
                  </a:cubicBezTo>
                  <a:cubicBezTo>
                    <a:pt x="1" y="3462"/>
                    <a:pt x="990" y="4490"/>
                    <a:pt x="2246" y="4490"/>
                  </a:cubicBezTo>
                  <a:cubicBezTo>
                    <a:pt x="3463" y="4490"/>
                    <a:pt x="4452" y="3462"/>
                    <a:pt x="4452" y="2245"/>
                  </a:cubicBezTo>
                  <a:cubicBezTo>
                    <a:pt x="4452" y="990"/>
                    <a:pt x="3463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6773173" y="1285890"/>
              <a:ext cx="74558" cy="67815"/>
            </a:xfrm>
            <a:custGeom>
              <a:rect b="b" l="l" r="r" t="t"/>
              <a:pathLst>
                <a:path extrusionOk="0" h="1247" w="1371">
                  <a:moveTo>
                    <a:pt x="700" y="1"/>
                  </a:moveTo>
                  <a:cubicBezTo>
                    <a:pt x="533" y="1"/>
                    <a:pt x="362" y="67"/>
                    <a:pt x="229" y="201"/>
                  </a:cubicBezTo>
                  <a:cubicBezTo>
                    <a:pt x="1" y="429"/>
                    <a:pt x="1" y="847"/>
                    <a:pt x="229" y="1076"/>
                  </a:cubicBezTo>
                  <a:cubicBezTo>
                    <a:pt x="362" y="1190"/>
                    <a:pt x="533" y="1247"/>
                    <a:pt x="700" y="1247"/>
                  </a:cubicBezTo>
                  <a:cubicBezTo>
                    <a:pt x="866" y="1247"/>
                    <a:pt x="1028" y="1190"/>
                    <a:pt x="1142" y="1076"/>
                  </a:cubicBezTo>
                  <a:cubicBezTo>
                    <a:pt x="1370" y="809"/>
                    <a:pt x="1370" y="429"/>
                    <a:pt x="1142" y="201"/>
                  </a:cubicBezTo>
                  <a:cubicBezTo>
                    <a:pt x="1028" y="67"/>
                    <a:pt x="866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6338716" y="1403464"/>
              <a:ext cx="74558" cy="65912"/>
            </a:xfrm>
            <a:custGeom>
              <a:rect b="b" l="l" r="r" t="t"/>
              <a:pathLst>
                <a:path extrusionOk="0" h="1212" w="1371">
                  <a:moveTo>
                    <a:pt x="649" y="0"/>
                  </a:moveTo>
                  <a:cubicBezTo>
                    <a:pt x="370" y="0"/>
                    <a:pt x="136" y="176"/>
                    <a:pt x="38" y="435"/>
                  </a:cubicBezTo>
                  <a:cubicBezTo>
                    <a:pt x="0" y="740"/>
                    <a:pt x="191" y="1082"/>
                    <a:pt x="457" y="1158"/>
                  </a:cubicBezTo>
                  <a:cubicBezTo>
                    <a:pt x="538" y="1194"/>
                    <a:pt x="620" y="1211"/>
                    <a:pt x="699" y="1211"/>
                  </a:cubicBezTo>
                  <a:cubicBezTo>
                    <a:pt x="952" y="1211"/>
                    <a:pt x="1178" y="1039"/>
                    <a:pt x="1294" y="778"/>
                  </a:cubicBezTo>
                  <a:cubicBezTo>
                    <a:pt x="1370" y="435"/>
                    <a:pt x="1180" y="55"/>
                    <a:pt x="799" y="17"/>
                  </a:cubicBezTo>
                  <a:cubicBezTo>
                    <a:pt x="748" y="5"/>
                    <a:pt x="698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6020093" y="1721163"/>
              <a:ext cx="76625" cy="67815"/>
            </a:xfrm>
            <a:custGeom>
              <a:rect b="b" l="l" r="r" t="t"/>
              <a:pathLst>
                <a:path extrusionOk="0" h="1247" w="1409">
                  <a:moveTo>
                    <a:pt x="719" y="0"/>
                  </a:moveTo>
                  <a:cubicBezTo>
                    <a:pt x="656" y="0"/>
                    <a:pt x="593" y="11"/>
                    <a:pt x="533" y="34"/>
                  </a:cubicBezTo>
                  <a:cubicBezTo>
                    <a:pt x="191" y="110"/>
                    <a:pt x="1" y="452"/>
                    <a:pt x="115" y="795"/>
                  </a:cubicBezTo>
                  <a:cubicBezTo>
                    <a:pt x="176" y="1069"/>
                    <a:pt x="409" y="1246"/>
                    <a:pt x="675" y="1246"/>
                  </a:cubicBezTo>
                  <a:cubicBezTo>
                    <a:pt x="741" y="1246"/>
                    <a:pt x="808" y="1235"/>
                    <a:pt x="876" y="1213"/>
                  </a:cubicBezTo>
                  <a:cubicBezTo>
                    <a:pt x="1218" y="1099"/>
                    <a:pt x="1408" y="795"/>
                    <a:pt x="1294" y="452"/>
                  </a:cubicBezTo>
                  <a:cubicBezTo>
                    <a:pt x="1233" y="177"/>
                    <a:pt x="976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5902193" y="2155348"/>
              <a:ext cx="74504" cy="70915"/>
            </a:xfrm>
            <a:custGeom>
              <a:rect b="b" l="l" r="r" t="t"/>
              <a:pathLst>
                <a:path extrusionOk="0" h="1304" w="1370">
                  <a:moveTo>
                    <a:pt x="685" y="1"/>
                  </a:moveTo>
                  <a:cubicBezTo>
                    <a:pt x="514" y="1"/>
                    <a:pt x="343" y="77"/>
                    <a:pt x="228" y="229"/>
                  </a:cubicBezTo>
                  <a:cubicBezTo>
                    <a:pt x="0" y="457"/>
                    <a:pt x="0" y="876"/>
                    <a:pt x="228" y="1104"/>
                  </a:cubicBezTo>
                  <a:cubicBezTo>
                    <a:pt x="343" y="1237"/>
                    <a:pt x="514" y="1304"/>
                    <a:pt x="685" y="1304"/>
                  </a:cubicBezTo>
                  <a:cubicBezTo>
                    <a:pt x="856" y="1304"/>
                    <a:pt x="1027" y="1237"/>
                    <a:pt x="1141" y="1104"/>
                  </a:cubicBezTo>
                  <a:cubicBezTo>
                    <a:pt x="1370" y="876"/>
                    <a:pt x="1370" y="457"/>
                    <a:pt x="1141" y="229"/>
                  </a:cubicBezTo>
                  <a:cubicBezTo>
                    <a:pt x="1027" y="77"/>
                    <a:pt x="856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6018026" y="2590457"/>
              <a:ext cx="74558" cy="67434"/>
            </a:xfrm>
            <a:custGeom>
              <a:rect b="b" l="l" r="r" t="t"/>
              <a:pathLst>
                <a:path extrusionOk="0" h="1240" w="1371">
                  <a:moveTo>
                    <a:pt x="709" y="0"/>
                  </a:moveTo>
                  <a:cubicBezTo>
                    <a:pt x="428" y="0"/>
                    <a:pt x="178" y="223"/>
                    <a:pt x="115" y="446"/>
                  </a:cubicBezTo>
                  <a:cubicBezTo>
                    <a:pt x="1" y="788"/>
                    <a:pt x="191" y="1130"/>
                    <a:pt x="533" y="1207"/>
                  </a:cubicBezTo>
                  <a:cubicBezTo>
                    <a:pt x="601" y="1229"/>
                    <a:pt x="667" y="1240"/>
                    <a:pt x="730" y="1240"/>
                  </a:cubicBezTo>
                  <a:cubicBezTo>
                    <a:pt x="988" y="1240"/>
                    <a:pt x="1202" y="1063"/>
                    <a:pt x="1294" y="788"/>
                  </a:cubicBezTo>
                  <a:cubicBezTo>
                    <a:pt x="1370" y="446"/>
                    <a:pt x="1180" y="103"/>
                    <a:pt x="876" y="27"/>
                  </a:cubicBezTo>
                  <a:cubicBezTo>
                    <a:pt x="820" y="9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6336650" y="2910767"/>
              <a:ext cx="76625" cy="67815"/>
            </a:xfrm>
            <a:custGeom>
              <a:rect b="b" l="l" r="r" t="t"/>
              <a:pathLst>
                <a:path extrusionOk="0" h="1247" w="1409">
                  <a:moveTo>
                    <a:pt x="768" y="1"/>
                  </a:moveTo>
                  <a:cubicBezTo>
                    <a:pt x="705" y="1"/>
                    <a:pt x="639" y="11"/>
                    <a:pt x="571" y="34"/>
                  </a:cubicBezTo>
                  <a:cubicBezTo>
                    <a:pt x="229" y="110"/>
                    <a:pt x="0" y="452"/>
                    <a:pt x="153" y="795"/>
                  </a:cubicBezTo>
                  <a:cubicBezTo>
                    <a:pt x="214" y="1070"/>
                    <a:pt x="446" y="1247"/>
                    <a:pt x="713" y="1247"/>
                  </a:cubicBezTo>
                  <a:cubicBezTo>
                    <a:pt x="778" y="1247"/>
                    <a:pt x="846" y="1236"/>
                    <a:pt x="913" y="1213"/>
                  </a:cubicBezTo>
                  <a:cubicBezTo>
                    <a:pt x="1218" y="1099"/>
                    <a:pt x="1408" y="795"/>
                    <a:pt x="1332" y="452"/>
                  </a:cubicBezTo>
                  <a:cubicBezTo>
                    <a:pt x="1240" y="178"/>
                    <a:pt x="1026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6773173" y="3027416"/>
              <a:ext cx="74558" cy="68304"/>
            </a:xfrm>
            <a:custGeom>
              <a:rect b="b" l="l" r="r" t="t"/>
              <a:pathLst>
                <a:path extrusionOk="0" h="1256" w="1371">
                  <a:moveTo>
                    <a:pt x="700" y="0"/>
                  </a:moveTo>
                  <a:cubicBezTo>
                    <a:pt x="533" y="0"/>
                    <a:pt x="362" y="58"/>
                    <a:pt x="229" y="172"/>
                  </a:cubicBezTo>
                  <a:cubicBezTo>
                    <a:pt x="1" y="400"/>
                    <a:pt x="1" y="818"/>
                    <a:pt x="229" y="1085"/>
                  </a:cubicBezTo>
                  <a:cubicBezTo>
                    <a:pt x="362" y="1199"/>
                    <a:pt x="533" y="1256"/>
                    <a:pt x="700" y="1256"/>
                  </a:cubicBezTo>
                  <a:cubicBezTo>
                    <a:pt x="866" y="1256"/>
                    <a:pt x="1028" y="1199"/>
                    <a:pt x="1142" y="1085"/>
                  </a:cubicBezTo>
                  <a:cubicBezTo>
                    <a:pt x="1370" y="818"/>
                    <a:pt x="1370" y="400"/>
                    <a:pt x="1142" y="172"/>
                  </a:cubicBezTo>
                  <a:cubicBezTo>
                    <a:pt x="1028" y="58"/>
                    <a:pt x="866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7207684" y="2910767"/>
              <a:ext cx="74504" cy="67815"/>
            </a:xfrm>
            <a:custGeom>
              <a:rect b="b" l="l" r="r" t="t"/>
              <a:pathLst>
                <a:path extrusionOk="0" h="1247" w="1370">
                  <a:moveTo>
                    <a:pt x="655" y="1"/>
                  </a:moveTo>
                  <a:cubicBezTo>
                    <a:pt x="408" y="1"/>
                    <a:pt x="175" y="178"/>
                    <a:pt x="114" y="452"/>
                  </a:cubicBezTo>
                  <a:cubicBezTo>
                    <a:pt x="0" y="795"/>
                    <a:pt x="190" y="1137"/>
                    <a:pt x="533" y="1213"/>
                  </a:cubicBezTo>
                  <a:cubicBezTo>
                    <a:pt x="593" y="1236"/>
                    <a:pt x="654" y="1247"/>
                    <a:pt x="715" y="1247"/>
                  </a:cubicBezTo>
                  <a:cubicBezTo>
                    <a:pt x="963" y="1247"/>
                    <a:pt x="1202" y="1070"/>
                    <a:pt x="1294" y="795"/>
                  </a:cubicBezTo>
                  <a:cubicBezTo>
                    <a:pt x="1370" y="452"/>
                    <a:pt x="1179" y="110"/>
                    <a:pt x="837" y="34"/>
                  </a:cubicBezTo>
                  <a:cubicBezTo>
                    <a:pt x="777" y="11"/>
                    <a:pt x="715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7526253" y="2593068"/>
              <a:ext cx="74558" cy="66890"/>
            </a:xfrm>
            <a:custGeom>
              <a:rect b="b" l="l" r="r" t="t"/>
              <a:pathLst>
                <a:path extrusionOk="0" h="1230" w="1371">
                  <a:moveTo>
                    <a:pt x="671" y="0"/>
                  </a:moveTo>
                  <a:cubicBezTo>
                    <a:pt x="625" y="0"/>
                    <a:pt x="579" y="6"/>
                    <a:pt x="533" y="17"/>
                  </a:cubicBezTo>
                  <a:cubicBezTo>
                    <a:pt x="191" y="131"/>
                    <a:pt x="1" y="436"/>
                    <a:pt x="77" y="778"/>
                  </a:cubicBezTo>
                  <a:cubicBezTo>
                    <a:pt x="169" y="1053"/>
                    <a:pt x="407" y="1230"/>
                    <a:pt x="655" y="1230"/>
                  </a:cubicBezTo>
                  <a:cubicBezTo>
                    <a:pt x="716" y="1230"/>
                    <a:pt x="778" y="1219"/>
                    <a:pt x="838" y="1197"/>
                  </a:cubicBezTo>
                  <a:cubicBezTo>
                    <a:pt x="1180" y="1120"/>
                    <a:pt x="1370" y="778"/>
                    <a:pt x="1294" y="436"/>
                  </a:cubicBezTo>
                  <a:cubicBezTo>
                    <a:pt x="1197" y="177"/>
                    <a:pt x="935" y="0"/>
                    <a:pt x="67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7644207" y="2154858"/>
              <a:ext cx="76571" cy="69338"/>
            </a:xfrm>
            <a:custGeom>
              <a:rect b="b" l="l" r="r" t="t"/>
              <a:pathLst>
                <a:path extrusionOk="0" h="1275" w="1408">
                  <a:moveTo>
                    <a:pt x="704" y="0"/>
                  </a:moveTo>
                  <a:cubicBezTo>
                    <a:pt x="542" y="0"/>
                    <a:pt x="381" y="67"/>
                    <a:pt x="267" y="200"/>
                  </a:cubicBezTo>
                  <a:cubicBezTo>
                    <a:pt x="0" y="428"/>
                    <a:pt x="0" y="847"/>
                    <a:pt x="267" y="1075"/>
                  </a:cubicBezTo>
                  <a:cubicBezTo>
                    <a:pt x="381" y="1208"/>
                    <a:pt x="533" y="1275"/>
                    <a:pt x="690" y="1275"/>
                  </a:cubicBezTo>
                  <a:cubicBezTo>
                    <a:pt x="847" y="1275"/>
                    <a:pt x="1009" y="1208"/>
                    <a:pt x="1142" y="1075"/>
                  </a:cubicBezTo>
                  <a:cubicBezTo>
                    <a:pt x="1408" y="847"/>
                    <a:pt x="1408" y="428"/>
                    <a:pt x="1142" y="200"/>
                  </a:cubicBezTo>
                  <a:cubicBezTo>
                    <a:pt x="1028" y="67"/>
                    <a:pt x="866" y="0"/>
                    <a:pt x="7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7207684" y="1403301"/>
              <a:ext cx="78637" cy="67054"/>
            </a:xfrm>
            <a:custGeom>
              <a:rect b="b" l="l" r="r" t="t"/>
              <a:pathLst>
                <a:path extrusionOk="0" h="1233" w="1446">
                  <a:moveTo>
                    <a:pt x="702" y="1"/>
                  </a:moveTo>
                  <a:cubicBezTo>
                    <a:pt x="647" y="1"/>
                    <a:pt x="591" y="7"/>
                    <a:pt x="533" y="20"/>
                  </a:cubicBezTo>
                  <a:cubicBezTo>
                    <a:pt x="190" y="134"/>
                    <a:pt x="0" y="438"/>
                    <a:pt x="114" y="781"/>
                  </a:cubicBezTo>
                  <a:cubicBezTo>
                    <a:pt x="175" y="1056"/>
                    <a:pt x="408" y="1232"/>
                    <a:pt x="655" y="1232"/>
                  </a:cubicBezTo>
                  <a:cubicBezTo>
                    <a:pt x="715" y="1232"/>
                    <a:pt x="777" y="1222"/>
                    <a:pt x="837" y="1199"/>
                  </a:cubicBezTo>
                  <a:cubicBezTo>
                    <a:pt x="1179" y="1123"/>
                    <a:pt x="1446" y="781"/>
                    <a:pt x="1294" y="438"/>
                  </a:cubicBezTo>
                  <a:cubicBezTo>
                    <a:pt x="1199" y="154"/>
                    <a:pt x="972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5554584" y="1414721"/>
              <a:ext cx="2729023" cy="1491712"/>
            </a:xfrm>
            <a:custGeom>
              <a:rect b="b" l="l" r="r" t="t"/>
              <a:pathLst>
                <a:path extrusionOk="0" h="27430" w="50182">
                  <a:moveTo>
                    <a:pt x="49078" y="0"/>
                  </a:moveTo>
                  <a:cubicBezTo>
                    <a:pt x="48469" y="0"/>
                    <a:pt x="48012" y="495"/>
                    <a:pt x="48012" y="1103"/>
                  </a:cubicBezTo>
                  <a:cubicBezTo>
                    <a:pt x="48012" y="1332"/>
                    <a:pt x="48089" y="1560"/>
                    <a:pt x="48241" y="1750"/>
                  </a:cubicBezTo>
                  <a:lnTo>
                    <a:pt x="40328" y="8940"/>
                  </a:lnTo>
                  <a:lnTo>
                    <a:pt x="34355" y="3234"/>
                  </a:lnTo>
                  <a:lnTo>
                    <a:pt x="34355" y="3044"/>
                  </a:lnTo>
                  <a:cubicBezTo>
                    <a:pt x="34355" y="2435"/>
                    <a:pt x="33860" y="1940"/>
                    <a:pt x="33251" y="1940"/>
                  </a:cubicBezTo>
                  <a:cubicBezTo>
                    <a:pt x="32643" y="1940"/>
                    <a:pt x="32148" y="2435"/>
                    <a:pt x="32148" y="3044"/>
                  </a:cubicBezTo>
                  <a:cubicBezTo>
                    <a:pt x="32148" y="3424"/>
                    <a:pt x="32338" y="3766"/>
                    <a:pt x="32643" y="3957"/>
                  </a:cubicBezTo>
                  <a:lnTo>
                    <a:pt x="22561" y="22941"/>
                  </a:lnTo>
                  <a:cubicBezTo>
                    <a:pt x="22447" y="22865"/>
                    <a:pt x="22371" y="22865"/>
                    <a:pt x="22219" y="22865"/>
                  </a:cubicBezTo>
                  <a:cubicBezTo>
                    <a:pt x="22066" y="22865"/>
                    <a:pt x="21914" y="22941"/>
                    <a:pt x="21838" y="22979"/>
                  </a:cubicBezTo>
                  <a:lnTo>
                    <a:pt x="13316" y="13315"/>
                  </a:lnTo>
                  <a:cubicBezTo>
                    <a:pt x="13430" y="13163"/>
                    <a:pt x="13468" y="12973"/>
                    <a:pt x="13468" y="12783"/>
                  </a:cubicBezTo>
                  <a:cubicBezTo>
                    <a:pt x="13468" y="12174"/>
                    <a:pt x="12974" y="11680"/>
                    <a:pt x="12365" y="11680"/>
                  </a:cubicBezTo>
                  <a:cubicBezTo>
                    <a:pt x="11756" y="11680"/>
                    <a:pt x="11262" y="12174"/>
                    <a:pt x="11262" y="12783"/>
                  </a:cubicBezTo>
                  <a:cubicBezTo>
                    <a:pt x="11262" y="13011"/>
                    <a:pt x="11376" y="13277"/>
                    <a:pt x="11452" y="13392"/>
                  </a:cubicBezTo>
                  <a:lnTo>
                    <a:pt x="1446" y="25299"/>
                  </a:lnTo>
                  <a:cubicBezTo>
                    <a:pt x="1332" y="25261"/>
                    <a:pt x="1218" y="25261"/>
                    <a:pt x="1104" y="25261"/>
                  </a:cubicBezTo>
                  <a:cubicBezTo>
                    <a:pt x="495" y="25261"/>
                    <a:pt x="1" y="25718"/>
                    <a:pt x="1" y="26365"/>
                  </a:cubicBezTo>
                  <a:cubicBezTo>
                    <a:pt x="1" y="26973"/>
                    <a:pt x="495" y="27430"/>
                    <a:pt x="1104" y="27430"/>
                  </a:cubicBezTo>
                  <a:cubicBezTo>
                    <a:pt x="1713" y="27430"/>
                    <a:pt x="2207" y="26973"/>
                    <a:pt x="2207" y="26365"/>
                  </a:cubicBezTo>
                  <a:cubicBezTo>
                    <a:pt x="2207" y="25984"/>
                    <a:pt x="2017" y="25680"/>
                    <a:pt x="1789" y="25490"/>
                  </a:cubicBezTo>
                  <a:lnTo>
                    <a:pt x="11756" y="13734"/>
                  </a:lnTo>
                  <a:cubicBezTo>
                    <a:pt x="11947" y="13886"/>
                    <a:pt x="12175" y="14000"/>
                    <a:pt x="12441" y="14000"/>
                  </a:cubicBezTo>
                  <a:cubicBezTo>
                    <a:pt x="12707" y="14000"/>
                    <a:pt x="13012" y="13848"/>
                    <a:pt x="13202" y="13658"/>
                  </a:cubicBezTo>
                  <a:lnTo>
                    <a:pt x="21610" y="23207"/>
                  </a:lnTo>
                  <a:cubicBezTo>
                    <a:pt x="21382" y="23397"/>
                    <a:pt x="21191" y="23740"/>
                    <a:pt x="21191" y="24082"/>
                  </a:cubicBezTo>
                  <a:cubicBezTo>
                    <a:pt x="21191" y="24691"/>
                    <a:pt x="21648" y="25147"/>
                    <a:pt x="22257" y="25147"/>
                  </a:cubicBezTo>
                  <a:cubicBezTo>
                    <a:pt x="22865" y="25147"/>
                    <a:pt x="23360" y="24691"/>
                    <a:pt x="23360" y="24082"/>
                  </a:cubicBezTo>
                  <a:cubicBezTo>
                    <a:pt x="23360" y="23702"/>
                    <a:pt x="23170" y="23359"/>
                    <a:pt x="22865" y="23169"/>
                  </a:cubicBezTo>
                  <a:lnTo>
                    <a:pt x="32947" y="4185"/>
                  </a:lnTo>
                  <a:cubicBezTo>
                    <a:pt x="33061" y="4223"/>
                    <a:pt x="33213" y="4223"/>
                    <a:pt x="33289" y="4223"/>
                  </a:cubicBezTo>
                  <a:cubicBezTo>
                    <a:pt x="33746" y="4223"/>
                    <a:pt x="34050" y="3995"/>
                    <a:pt x="34240" y="3652"/>
                  </a:cubicBezTo>
                  <a:lnTo>
                    <a:pt x="40328" y="9473"/>
                  </a:lnTo>
                  <a:lnTo>
                    <a:pt x="48469" y="2054"/>
                  </a:lnTo>
                  <a:cubicBezTo>
                    <a:pt x="48659" y="2131"/>
                    <a:pt x="48849" y="2245"/>
                    <a:pt x="49078" y="2245"/>
                  </a:cubicBezTo>
                  <a:cubicBezTo>
                    <a:pt x="49686" y="2245"/>
                    <a:pt x="50181" y="1750"/>
                    <a:pt x="50181" y="1141"/>
                  </a:cubicBezTo>
                  <a:cubicBezTo>
                    <a:pt x="50181" y="533"/>
                    <a:pt x="49648" y="0"/>
                    <a:pt x="490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7803492" y="3429842"/>
              <a:ext cx="285563" cy="610389"/>
            </a:xfrm>
            <a:custGeom>
              <a:rect b="b" l="l" r="r" t="t"/>
              <a:pathLst>
                <a:path extrusionOk="0" h="11224" w="5251">
                  <a:moveTo>
                    <a:pt x="1" y="0"/>
                  </a:moveTo>
                  <a:lnTo>
                    <a:pt x="115" y="11223"/>
                  </a:lnTo>
                  <a:lnTo>
                    <a:pt x="1104" y="11223"/>
                  </a:lnTo>
                  <a:cubicBezTo>
                    <a:pt x="1104" y="11223"/>
                    <a:pt x="1865" y="5554"/>
                    <a:pt x="2169" y="2435"/>
                  </a:cubicBezTo>
                  <a:lnTo>
                    <a:pt x="2892" y="2435"/>
                  </a:lnTo>
                  <a:lnTo>
                    <a:pt x="3082" y="11223"/>
                  </a:lnTo>
                  <a:lnTo>
                    <a:pt x="4071" y="11223"/>
                  </a:lnTo>
                  <a:cubicBezTo>
                    <a:pt x="4071" y="11223"/>
                    <a:pt x="5251" y="2435"/>
                    <a:pt x="5213" y="723"/>
                  </a:cubicBezTo>
                  <a:cubicBezTo>
                    <a:pt x="5251" y="609"/>
                    <a:pt x="5251" y="0"/>
                    <a:pt x="52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7731110" y="4040170"/>
              <a:ext cx="134542" cy="45518"/>
            </a:xfrm>
            <a:custGeom>
              <a:rect b="b" l="l" r="r" t="t"/>
              <a:pathLst>
                <a:path extrusionOk="0" h="837" w="2474">
                  <a:moveTo>
                    <a:pt x="1332" y="0"/>
                  </a:moveTo>
                  <a:lnTo>
                    <a:pt x="114" y="419"/>
                  </a:lnTo>
                  <a:cubicBezTo>
                    <a:pt x="0" y="533"/>
                    <a:pt x="38" y="837"/>
                    <a:pt x="190" y="837"/>
                  </a:cubicBezTo>
                  <a:lnTo>
                    <a:pt x="2473" y="837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7890394" y="4040170"/>
              <a:ext cx="136609" cy="45518"/>
            </a:xfrm>
            <a:custGeom>
              <a:rect b="b" l="l" r="r" t="t"/>
              <a:pathLst>
                <a:path extrusionOk="0" h="837" w="2512">
                  <a:moveTo>
                    <a:pt x="1370" y="0"/>
                  </a:moveTo>
                  <a:lnTo>
                    <a:pt x="153" y="419"/>
                  </a:lnTo>
                  <a:cubicBezTo>
                    <a:pt x="1" y="533"/>
                    <a:pt x="39" y="837"/>
                    <a:pt x="191" y="837"/>
                  </a:cubicBezTo>
                  <a:lnTo>
                    <a:pt x="2512" y="837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7722844" y="3231185"/>
              <a:ext cx="436583" cy="564871"/>
            </a:xfrm>
            <a:custGeom>
              <a:rect b="b" l="l" r="r" t="t"/>
              <a:pathLst>
                <a:path extrusionOk="0" h="10387" w="8028">
                  <a:moveTo>
                    <a:pt x="1674" y="1"/>
                  </a:moveTo>
                  <a:cubicBezTo>
                    <a:pt x="951" y="457"/>
                    <a:pt x="419" y="1256"/>
                    <a:pt x="342" y="2131"/>
                  </a:cubicBezTo>
                  <a:cubicBezTo>
                    <a:pt x="0" y="4072"/>
                    <a:pt x="1522" y="10387"/>
                    <a:pt x="1522" y="10387"/>
                  </a:cubicBezTo>
                  <a:lnTo>
                    <a:pt x="6125" y="10387"/>
                  </a:lnTo>
                  <a:cubicBezTo>
                    <a:pt x="6125" y="10387"/>
                    <a:pt x="8027" y="5137"/>
                    <a:pt x="7799" y="2131"/>
                  </a:cubicBezTo>
                  <a:cubicBezTo>
                    <a:pt x="7647" y="495"/>
                    <a:pt x="6544" y="1"/>
                    <a:pt x="65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7652473" y="2858778"/>
              <a:ext cx="610389" cy="370399"/>
            </a:xfrm>
            <a:custGeom>
              <a:rect b="b" l="l" r="r" t="t"/>
              <a:pathLst>
                <a:path extrusionOk="0" h="6811" w="11224">
                  <a:moveTo>
                    <a:pt x="2816" y="3653"/>
                  </a:moveTo>
                  <a:lnTo>
                    <a:pt x="2854" y="4566"/>
                  </a:lnTo>
                  <a:lnTo>
                    <a:pt x="2207" y="4452"/>
                  </a:lnTo>
                  <a:lnTo>
                    <a:pt x="2816" y="3653"/>
                  </a:lnTo>
                  <a:close/>
                  <a:moveTo>
                    <a:pt x="8218" y="3729"/>
                  </a:moveTo>
                  <a:lnTo>
                    <a:pt x="8751" y="4604"/>
                  </a:lnTo>
                  <a:lnTo>
                    <a:pt x="8142" y="4642"/>
                  </a:lnTo>
                  <a:lnTo>
                    <a:pt x="8142" y="4642"/>
                  </a:lnTo>
                  <a:lnTo>
                    <a:pt x="8218" y="3729"/>
                  </a:lnTo>
                  <a:close/>
                  <a:moveTo>
                    <a:pt x="3615" y="1"/>
                  </a:moveTo>
                  <a:cubicBezTo>
                    <a:pt x="3424" y="1"/>
                    <a:pt x="3272" y="39"/>
                    <a:pt x="3158" y="77"/>
                  </a:cubicBezTo>
                  <a:cubicBezTo>
                    <a:pt x="1560" y="381"/>
                    <a:pt x="1" y="5023"/>
                    <a:pt x="1" y="5365"/>
                  </a:cubicBezTo>
                  <a:cubicBezTo>
                    <a:pt x="1" y="5746"/>
                    <a:pt x="381" y="5974"/>
                    <a:pt x="723" y="6012"/>
                  </a:cubicBezTo>
                  <a:lnTo>
                    <a:pt x="2968" y="6012"/>
                  </a:lnTo>
                  <a:lnTo>
                    <a:pt x="3006" y="6811"/>
                  </a:lnTo>
                  <a:lnTo>
                    <a:pt x="7914" y="6811"/>
                  </a:lnTo>
                  <a:lnTo>
                    <a:pt x="7990" y="6012"/>
                  </a:lnTo>
                  <a:lnTo>
                    <a:pt x="10501" y="6012"/>
                  </a:lnTo>
                  <a:cubicBezTo>
                    <a:pt x="10843" y="5974"/>
                    <a:pt x="11224" y="5746"/>
                    <a:pt x="11224" y="5365"/>
                  </a:cubicBezTo>
                  <a:cubicBezTo>
                    <a:pt x="11186" y="5061"/>
                    <a:pt x="9664" y="1142"/>
                    <a:pt x="8218" y="229"/>
                  </a:cubicBezTo>
                  <a:cubicBezTo>
                    <a:pt x="8028" y="39"/>
                    <a:pt x="7800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8000028" y="3119484"/>
              <a:ext cx="82825" cy="70371"/>
            </a:xfrm>
            <a:custGeom>
              <a:rect b="b" l="l" r="r" t="t"/>
              <a:pathLst>
                <a:path extrusionOk="0" h="1294" w="1523">
                  <a:moveTo>
                    <a:pt x="1028" y="0"/>
                  </a:moveTo>
                  <a:lnTo>
                    <a:pt x="1" y="76"/>
                  </a:lnTo>
                  <a:lnTo>
                    <a:pt x="39" y="1294"/>
                  </a:lnTo>
                  <a:lnTo>
                    <a:pt x="1180" y="1294"/>
                  </a:lnTo>
                  <a:cubicBezTo>
                    <a:pt x="1371" y="1294"/>
                    <a:pt x="1523" y="1142"/>
                    <a:pt x="1523" y="952"/>
                  </a:cubicBezTo>
                  <a:lnTo>
                    <a:pt x="1523" y="419"/>
                  </a:lnTo>
                  <a:cubicBezTo>
                    <a:pt x="1523" y="191"/>
                    <a:pt x="1332" y="0"/>
                    <a:pt x="10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7911114" y="2788462"/>
              <a:ext cx="78637" cy="93157"/>
            </a:xfrm>
            <a:custGeom>
              <a:rect b="b" l="l" r="r" t="t"/>
              <a:pathLst>
                <a:path extrusionOk="0" h="1713" w="1446">
                  <a:moveTo>
                    <a:pt x="380" y="0"/>
                  </a:moveTo>
                  <a:cubicBezTo>
                    <a:pt x="152" y="0"/>
                    <a:pt x="0" y="191"/>
                    <a:pt x="0" y="419"/>
                  </a:cubicBezTo>
                  <a:lnTo>
                    <a:pt x="0" y="1294"/>
                  </a:lnTo>
                  <a:cubicBezTo>
                    <a:pt x="0" y="1522"/>
                    <a:pt x="190" y="1712"/>
                    <a:pt x="380" y="1712"/>
                  </a:cubicBezTo>
                  <a:lnTo>
                    <a:pt x="1065" y="1712"/>
                  </a:lnTo>
                  <a:cubicBezTo>
                    <a:pt x="1294" y="1712"/>
                    <a:pt x="1446" y="1522"/>
                    <a:pt x="1446" y="1294"/>
                  </a:cubicBezTo>
                  <a:lnTo>
                    <a:pt x="1446" y="419"/>
                  </a:lnTo>
                  <a:cubicBezTo>
                    <a:pt x="1446" y="191"/>
                    <a:pt x="1294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7855209" y="2631788"/>
              <a:ext cx="200780" cy="195179"/>
            </a:xfrm>
            <a:custGeom>
              <a:rect b="b" l="l" r="r" t="t"/>
              <a:pathLst>
                <a:path extrusionOk="0" h="3589" w="3692">
                  <a:moveTo>
                    <a:pt x="1717" y="0"/>
                  </a:moveTo>
                  <a:cubicBezTo>
                    <a:pt x="1564" y="0"/>
                    <a:pt x="1410" y="21"/>
                    <a:pt x="1256" y="66"/>
                  </a:cubicBezTo>
                  <a:lnTo>
                    <a:pt x="1218" y="66"/>
                  </a:lnTo>
                  <a:cubicBezTo>
                    <a:pt x="381" y="370"/>
                    <a:pt x="1" y="1968"/>
                    <a:pt x="267" y="2881"/>
                  </a:cubicBezTo>
                  <a:cubicBezTo>
                    <a:pt x="447" y="3420"/>
                    <a:pt x="786" y="3588"/>
                    <a:pt x="1213" y="3588"/>
                  </a:cubicBezTo>
                  <a:cubicBezTo>
                    <a:pt x="1510" y="3588"/>
                    <a:pt x="1849" y="3507"/>
                    <a:pt x="2207" y="3414"/>
                  </a:cubicBezTo>
                  <a:cubicBezTo>
                    <a:pt x="3120" y="3110"/>
                    <a:pt x="3691" y="2159"/>
                    <a:pt x="3425" y="1245"/>
                  </a:cubicBezTo>
                  <a:cubicBezTo>
                    <a:pt x="3172" y="518"/>
                    <a:pt x="2471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7855209" y="2631788"/>
              <a:ext cx="200780" cy="195179"/>
            </a:xfrm>
            <a:custGeom>
              <a:rect b="b" l="l" r="r" t="t"/>
              <a:pathLst>
                <a:path extrusionOk="0" h="3589" w="3692">
                  <a:moveTo>
                    <a:pt x="1717" y="0"/>
                  </a:moveTo>
                  <a:cubicBezTo>
                    <a:pt x="1564" y="0"/>
                    <a:pt x="1410" y="21"/>
                    <a:pt x="1256" y="66"/>
                  </a:cubicBezTo>
                  <a:lnTo>
                    <a:pt x="1218" y="66"/>
                  </a:lnTo>
                  <a:cubicBezTo>
                    <a:pt x="381" y="370"/>
                    <a:pt x="1" y="1968"/>
                    <a:pt x="267" y="2881"/>
                  </a:cubicBezTo>
                  <a:cubicBezTo>
                    <a:pt x="447" y="3420"/>
                    <a:pt x="786" y="3588"/>
                    <a:pt x="1213" y="3588"/>
                  </a:cubicBezTo>
                  <a:cubicBezTo>
                    <a:pt x="1510" y="3588"/>
                    <a:pt x="1849" y="3507"/>
                    <a:pt x="2207" y="3414"/>
                  </a:cubicBezTo>
                  <a:cubicBezTo>
                    <a:pt x="3120" y="3110"/>
                    <a:pt x="3691" y="2159"/>
                    <a:pt x="3425" y="1245"/>
                  </a:cubicBezTo>
                  <a:cubicBezTo>
                    <a:pt x="3172" y="518"/>
                    <a:pt x="2471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7846943" y="2583605"/>
              <a:ext cx="242111" cy="226177"/>
            </a:xfrm>
            <a:custGeom>
              <a:rect b="b" l="l" r="r" t="t"/>
              <a:pathLst>
                <a:path extrusionOk="0" h="4159" w="4452">
                  <a:moveTo>
                    <a:pt x="1294" y="1"/>
                  </a:moveTo>
                  <a:cubicBezTo>
                    <a:pt x="1142" y="1"/>
                    <a:pt x="267" y="1561"/>
                    <a:pt x="153" y="1561"/>
                  </a:cubicBezTo>
                  <a:cubicBezTo>
                    <a:pt x="1" y="1561"/>
                    <a:pt x="77" y="2474"/>
                    <a:pt x="77" y="2474"/>
                  </a:cubicBezTo>
                  <a:lnTo>
                    <a:pt x="2702" y="2664"/>
                  </a:lnTo>
                  <a:cubicBezTo>
                    <a:pt x="2702" y="2664"/>
                    <a:pt x="2824" y="2274"/>
                    <a:pt x="3067" y="2274"/>
                  </a:cubicBezTo>
                  <a:cubicBezTo>
                    <a:pt x="3128" y="2274"/>
                    <a:pt x="3196" y="2299"/>
                    <a:pt x="3272" y="2360"/>
                  </a:cubicBezTo>
                  <a:cubicBezTo>
                    <a:pt x="3653" y="2778"/>
                    <a:pt x="3082" y="3197"/>
                    <a:pt x="3120" y="3311"/>
                  </a:cubicBezTo>
                  <a:cubicBezTo>
                    <a:pt x="3258" y="3841"/>
                    <a:pt x="3588" y="4158"/>
                    <a:pt x="3880" y="4158"/>
                  </a:cubicBezTo>
                  <a:cubicBezTo>
                    <a:pt x="4154" y="4158"/>
                    <a:pt x="4395" y="3879"/>
                    <a:pt x="4414" y="3235"/>
                  </a:cubicBezTo>
                  <a:cubicBezTo>
                    <a:pt x="4452" y="1903"/>
                    <a:pt x="3425" y="229"/>
                    <a:pt x="3272" y="229"/>
                  </a:cubicBezTo>
                  <a:cubicBezTo>
                    <a:pt x="3120" y="229"/>
                    <a:pt x="1408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7" name="Google Shape;1637;p45"/>
          <p:cNvGrpSpPr/>
          <p:nvPr/>
        </p:nvGrpSpPr>
        <p:grpSpPr>
          <a:xfrm>
            <a:off x="870539" y="1272700"/>
            <a:ext cx="4815011" cy="3100350"/>
            <a:chOff x="717113" y="770500"/>
            <a:chExt cx="4815011" cy="3100350"/>
          </a:xfrm>
        </p:grpSpPr>
        <p:sp>
          <p:nvSpPr>
            <p:cNvPr id="1638" name="Google Shape;1638;p45"/>
            <p:cNvSpPr/>
            <p:nvPr/>
          </p:nvSpPr>
          <p:spPr>
            <a:xfrm>
              <a:off x="717723" y="1000750"/>
              <a:ext cx="4814400" cy="2870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717113" y="770500"/>
              <a:ext cx="48144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0" name="Google Shape;1640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641" name="Google Shape;1641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42" name="Google Shape;1642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43" name="Google Shape;1643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44" name="Google Shape;1644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45" name="Google Shape;1645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48" name="Google Shape;1648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9" name="Google Shape;1649;p45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 realizaron 3 análisis diferentes, donde se pueden observar: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Países con mayor cantidad de exportaciones e importaciones.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Medios de transporte a través de las cuales se realizan la mayor cantidad de operaciones.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Países que generan el 80% de ganancias en exportaciones e importaciones.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0" name="Google Shape;1650;p4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Areas analizadas</a:t>
            </a:r>
            <a:endParaRPr/>
          </a:p>
        </p:txBody>
      </p:sp>
      <p:grpSp>
        <p:nvGrpSpPr>
          <p:cNvPr id="1651" name="Google Shape;1651;p45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652" name="Google Shape;1652;p45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3" name="Google Shape;1653;p45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654" name="Google Shape;1654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55" name="Google Shape;1655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56" name="Google Shape;1656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57" name="Google Shape;1657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58" name="Google Shape;1658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61" name="Google Shape;1661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62" name="Google Shape;1662;p45"/>
          <p:cNvGrpSpPr/>
          <p:nvPr/>
        </p:nvGrpSpPr>
        <p:grpSpPr>
          <a:xfrm>
            <a:off x="5608235" y="1699750"/>
            <a:ext cx="2817626" cy="2896325"/>
            <a:chOff x="717126" y="770507"/>
            <a:chExt cx="2817626" cy="2896325"/>
          </a:xfrm>
        </p:grpSpPr>
        <p:sp>
          <p:nvSpPr>
            <p:cNvPr id="1663" name="Google Shape;1663;p45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5" name="Google Shape;1665;p45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666" name="Google Shape;1666;p45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67" name="Google Shape;1667;p45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668" name="Google Shape;1668;p45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69" name="Google Shape;1669;p45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70" name="Google Shape;1670;p45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73" name="Google Shape;1673;p45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74" name="Google Shape;1674;p45"/>
          <p:cNvGrpSpPr/>
          <p:nvPr/>
        </p:nvGrpSpPr>
        <p:grpSpPr>
          <a:xfrm>
            <a:off x="5915670" y="2155833"/>
            <a:ext cx="2202764" cy="2217335"/>
            <a:chOff x="6143202" y="1657115"/>
            <a:chExt cx="2386010" cy="2401792"/>
          </a:xfrm>
        </p:grpSpPr>
        <p:sp>
          <p:nvSpPr>
            <p:cNvPr id="1675" name="Google Shape;1675;p45"/>
            <p:cNvSpPr/>
            <p:nvPr/>
          </p:nvSpPr>
          <p:spPr>
            <a:xfrm flipH="1">
              <a:off x="6158404" y="3179119"/>
              <a:ext cx="594718" cy="358356"/>
            </a:xfrm>
            <a:custGeom>
              <a:rect b="b" l="l" r="r" t="t"/>
              <a:pathLst>
                <a:path extrusionOk="0" h="9491" w="15751">
                  <a:moveTo>
                    <a:pt x="10404" y="0"/>
                  </a:moveTo>
                  <a:cubicBezTo>
                    <a:pt x="10331" y="0"/>
                    <a:pt x="10247" y="17"/>
                    <a:pt x="10196" y="17"/>
                  </a:cubicBezTo>
                  <a:cubicBezTo>
                    <a:pt x="10082" y="17"/>
                    <a:pt x="10006" y="17"/>
                    <a:pt x="9892" y="93"/>
                  </a:cubicBezTo>
                  <a:cubicBezTo>
                    <a:pt x="8598" y="588"/>
                    <a:pt x="5935" y="3974"/>
                    <a:pt x="5935" y="3974"/>
                  </a:cubicBezTo>
                  <a:lnTo>
                    <a:pt x="0" y="5800"/>
                  </a:lnTo>
                  <a:lnTo>
                    <a:pt x="152" y="7017"/>
                  </a:lnTo>
                  <a:lnTo>
                    <a:pt x="7228" y="5610"/>
                  </a:lnTo>
                  <a:cubicBezTo>
                    <a:pt x="7228" y="5610"/>
                    <a:pt x="7533" y="5343"/>
                    <a:pt x="7875" y="5039"/>
                  </a:cubicBezTo>
                  <a:lnTo>
                    <a:pt x="7875" y="5039"/>
                  </a:lnTo>
                  <a:lnTo>
                    <a:pt x="7609" y="6447"/>
                  </a:lnTo>
                  <a:lnTo>
                    <a:pt x="4603" y="7246"/>
                  </a:lnTo>
                  <a:lnTo>
                    <a:pt x="4756" y="8501"/>
                  </a:lnTo>
                  <a:lnTo>
                    <a:pt x="7228" y="8197"/>
                  </a:lnTo>
                  <a:lnTo>
                    <a:pt x="7228" y="8197"/>
                  </a:lnTo>
                  <a:lnTo>
                    <a:pt x="6924" y="9490"/>
                  </a:lnTo>
                  <a:lnTo>
                    <a:pt x="12707" y="9490"/>
                  </a:lnTo>
                  <a:lnTo>
                    <a:pt x="15066" y="3517"/>
                  </a:lnTo>
                  <a:cubicBezTo>
                    <a:pt x="15104" y="3403"/>
                    <a:pt x="15180" y="3327"/>
                    <a:pt x="15218" y="3251"/>
                  </a:cubicBezTo>
                  <a:cubicBezTo>
                    <a:pt x="15750" y="2186"/>
                    <a:pt x="15408" y="1425"/>
                    <a:pt x="14761" y="1273"/>
                  </a:cubicBezTo>
                  <a:cubicBezTo>
                    <a:pt x="14685" y="1273"/>
                    <a:pt x="14685" y="1235"/>
                    <a:pt x="14647" y="1235"/>
                  </a:cubicBezTo>
                  <a:lnTo>
                    <a:pt x="10500" y="17"/>
                  </a:lnTo>
                  <a:cubicBezTo>
                    <a:pt x="10475" y="5"/>
                    <a:pt x="10441" y="0"/>
                    <a:pt x="104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6" name="Google Shape;1676;p45"/>
            <p:cNvGrpSpPr/>
            <p:nvPr/>
          </p:nvGrpSpPr>
          <p:grpSpPr>
            <a:xfrm>
              <a:off x="6143202" y="1657115"/>
              <a:ext cx="2386010" cy="2401792"/>
              <a:chOff x="2017625" y="3631675"/>
              <a:chExt cx="1579825" cy="1590275"/>
            </a:xfrm>
          </p:grpSpPr>
          <p:sp>
            <p:nvSpPr>
              <p:cNvPr id="1677" name="Google Shape;1677;p45"/>
              <p:cNvSpPr/>
              <p:nvPr/>
            </p:nvSpPr>
            <p:spPr>
              <a:xfrm>
                <a:off x="3186550" y="4639425"/>
                <a:ext cx="393775" cy="237275"/>
              </a:xfrm>
              <a:custGeom>
                <a:rect b="b" l="l" r="r" t="t"/>
                <a:pathLst>
                  <a:path extrusionOk="0" h="9491" w="15751">
                    <a:moveTo>
                      <a:pt x="10404" y="0"/>
                    </a:moveTo>
                    <a:cubicBezTo>
                      <a:pt x="10331" y="0"/>
                      <a:pt x="10247" y="17"/>
                      <a:pt x="10196" y="17"/>
                    </a:cubicBezTo>
                    <a:cubicBezTo>
                      <a:pt x="10082" y="17"/>
                      <a:pt x="10006" y="17"/>
                      <a:pt x="9892" y="93"/>
                    </a:cubicBezTo>
                    <a:cubicBezTo>
                      <a:pt x="8598" y="588"/>
                      <a:pt x="5935" y="3974"/>
                      <a:pt x="5935" y="3974"/>
                    </a:cubicBezTo>
                    <a:lnTo>
                      <a:pt x="0" y="5800"/>
                    </a:lnTo>
                    <a:lnTo>
                      <a:pt x="152" y="7017"/>
                    </a:lnTo>
                    <a:lnTo>
                      <a:pt x="7228" y="5610"/>
                    </a:lnTo>
                    <a:cubicBezTo>
                      <a:pt x="7228" y="5610"/>
                      <a:pt x="7533" y="5343"/>
                      <a:pt x="7875" y="5039"/>
                    </a:cubicBezTo>
                    <a:lnTo>
                      <a:pt x="7875" y="5039"/>
                    </a:lnTo>
                    <a:lnTo>
                      <a:pt x="7609" y="6447"/>
                    </a:lnTo>
                    <a:lnTo>
                      <a:pt x="4603" y="7246"/>
                    </a:lnTo>
                    <a:lnTo>
                      <a:pt x="4756" y="8501"/>
                    </a:lnTo>
                    <a:lnTo>
                      <a:pt x="7228" y="8197"/>
                    </a:lnTo>
                    <a:lnTo>
                      <a:pt x="7228" y="8197"/>
                    </a:lnTo>
                    <a:lnTo>
                      <a:pt x="6924" y="9490"/>
                    </a:lnTo>
                    <a:lnTo>
                      <a:pt x="12707" y="9490"/>
                    </a:lnTo>
                    <a:lnTo>
                      <a:pt x="15066" y="3517"/>
                    </a:lnTo>
                    <a:cubicBezTo>
                      <a:pt x="15104" y="3403"/>
                      <a:pt x="15180" y="3327"/>
                      <a:pt x="15218" y="3251"/>
                    </a:cubicBezTo>
                    <a:cubicBezTo>
                      <a:pt x="15750" y="2186"/>
                      <a:pt x="15408" y="1425"/>
                      <a:pt x="14761" y="1273"/>
                    </a:cubicBezTo>
                    <a:cubicBezTo>
                      <a:pt x="14685" y="1273"/>
                      <a:pt x="14685" y="1235"/>
                      <a:pt x="14647" y="1235"/>
                    </a:cubicBezTo>
                    <a:lnTo>
                      <a:pt x="10500" y="17"/>
                    </a:lnTo>
                    <a:cubicBezTo>
                      <a:pt x="10475" y="5"/>
                      <a:pt x="10441" y="0"/>
                      <a:pt x="10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2328650" y="3631675"/>
                <a:ext cx="951125" cy="1435225"/>
              </a:xfrm>
              <a:custGeom>
                <a:rect b="b" l="l" r="r" t="t"/>
                <a:pathLst>
                  <a:path extrusionOk="0" h="57409" w="38045">
                    <a:moveTo>
                      <a:pt x="0" y="0"/>
                    </a:moveTo>
                    <a:lnTo>
                      <a:pt x="0" y="57409"/>
                    </a:lnTo>
                    <a:lnTo>
                      <a:pt x="38044" y="57409"/>
                    </a:lnTo>
                    <a:lnTo>
                      <a:pt x="38044" y="8294"/>
                    </a:lnTo>
                    <a:lnTo>
                      <a:pt x="3005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3080025" y="3631675"/>
                <a:ext cx="199750" cy="207375"/>
              </a:xfrm>
              <a:custGeom>
                <a:rect b="b" l="l" r="r" t="t"/>
                <a:pathLst>
                  <a:path extrusionOk="0" h="8295" w="7990">
                    <a:moveTo>
                      <a:pt x="0" y="0"/>
                    </a:moveTo>
                    <a:lnTo>
                      <a:pt x="38" y="8294"/>
                    </a:lnTo>
                    <a:lnTo>
                      <a:pt x="7989" y="8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2426600" y="4213750"/>
                <a:ext cx="318650" cy="326250"/>
              </a:xfrm>
              <a:custGeom>
                <a:rect b="b" l="l" r="r" t="t"/>
                <a:pathLst>
                  <a:path extrusionOk="0" h="13050" w="12746">
                    <a:moveTo>
                      <a:pt x="9968" y="0"/>
                    </a:moveTo>
                    <a:lnTo>
                      <a:pt x="1" y="1066"/>
                    </a:lnTo>
                    <a:cubicBezTo>
                      <a:pt x="647" y="6316"/>
                      <a:pt x="3957" y="10843"/>
                      <a:pt x="8713" y="13050"/>
                    </a:cubicBezTo>
                    <a:lnTo>
                      <a:pt x="12746" y="3881"/>
                    </a:lnTo>
                    <a:cubicBezTo>
                      <a:pt x="11224" y="3120"/>
                      <a:pt x="10197" y="1636"/>
                      <a:pt x="9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2657725" y="3853275"/>
                <a:ext cx="566875" cy="720650"/>
              </a:xfrm>
              <a:custGeom>
                <a:rect b="b" l="l" r="r" t="t"/>
                <a:pathLst>
                  <a:path extrusionOk="0" h="28826" w="22675">
                    <a:moveTo>
                      <a:pt x="12365" y="1"/>
                    </a:moveTo>
                    <a:lnTo>
                      <a:pt x="8370" y="9169"/>
                    </a:lnTo>
                    <a:cubicBezTo>
                      <a:pt x="10843" y="10539"/>
                      <a:pt x="11756" y="13735"/>
                      <a:pt x="10348" y="16208"/>
                    </a:cubicBezTo>
                    <a:cubicBezTo>
                      <a:pt x="9434" y="17894"/>
                      <a:pt x="7660" y="18850"/>
                      <a:pt x="5834" y="18850"/>
                    </a:cubicBezTo>
                    <a:cubicBezTo>
                      <a:pt x="5229" y="18850"/>
                      <a:pt x="4620" y="18746"/>
                      <a:pt x="4033" y="18528"/>
                    </a:cubicBezTo>
                    <a:lnTo>
                      <a:pt x="0" y="27735"/>
                    </a:lnTo>
                    <a:cubicBezTo>
                      <a:pt x="1852" y="28475"/>
                      <a:pt x="3760" y="28826"/>
                      <a:pt x="5637" y="28826"/>
                    </a:cubicBezTo>
                    <a:cubicBezTo>
                      <a:pt x="11666" y="28826"/>
                      <a:pt x="17357" y="25208"/>
                      <a:pt x="19707" y="19289"/>
                    </a:cubicBezTo>
                    <a:cubicBezTo>
                      <a:pt x="22675" y="11947"/>
                      <a:pt x="19479" y="3501"/>
                      <a:pt x="12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2419950" y="3815725"/>
                <a:ext cx="533600" cy="410400"/>
              </a:xfrm>
              <a:custGeom>
                <a:rect b="b" l="l" r="r" t="t"/>
                <a:pathLst>
                  <a:path extrusionOk="0" h="16416" w="21344">
                    <a:moveTo>
                      <a:pt x="15369" y="1"/>
                    </a:moveTo>
                    <a:cubicBezTo>
                      <a:pt x="9485" y="1"/>
                      <a:pt x="3869" y="3441"/>
                      <a:pt x="1370" y="9150"/>
                    </a:cubicBezTo>
                    <a:cubicBezTo>
                      <a:pt x="381" y="11432"/>
                      <a:pt x="0" y="13905"/>
                      <a:pt x="191" y="16416"/>
                    </a:cubicBezTo>
                    <a:lnTo>
                      <a:pt x="10158" y="15275"/>
                    </a:lnTo>
                    <a:cubicBezTo>
                      <a:pt x="10120" y="12421"/>
                      <a:pt x="12365" y="10063"/>
                      <a:pt x="15218" y="9987"/>
                    </a:cubicBezTo>
                    <a:cubicBezTo>
                      <a:pt x="15941" y="9987"/>
                      <a:pt x="16702" y="10139"/>
                      <a:pt x="17349" y="10443"/>
                    </a:cubicBezTo>
                    <a:lnTo>
                      <a:pt x="21343" y="1236"/>
                    </a:lnTo>
                    <a:cubicBezTo>
                      <a:pt x="19395" y="397"/>
                      <a:pt x="17367" y="1"/>
                      <a:pt x="15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5"/>
              <p:cNvSpPr/>
              <p:nvPr/>
            </p:nvSpPr>
            <p:spPr>
              <a:xfrm>
                <a:off x="2424700" y="4817700"/>
                <a:ext cx="78025" cy="115100"/>
              </a:xfrm>
              <a:custGeom>
                <a:rect b="b" l="l" r="r" t="t"/>
                <a:pathLst>
                  <a:path extrusionOk="0" h="4604" w="3121">
                    <a:moveTo>
                      <a:pt x="1" y="0"/>
                    </a:moveTo>
                    <a:lnTo>
                      <a:pt x="1" y="4604"/>
                    </a:lnTo>
                    <a:lnTo>
                      <a:pt x="3120" y="460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5"/>
              <p:cNvSpPr/>
              <p:nvPr/>
            </p:nvSpPr>
            <p:spPr>
              <a:xfrm>
                <a:off x="2520775" y="4768250"/>
                <a:ext cx="78000" cy="164550"/>
              </a:xfrm>
              <a:custGeom>
                <a:rect b="b" l="l" r="r" t="t"/>
                <a:pathLst>
                  <a:path extrusionOk="0" h="6582" w="3120">
                    <a:moveTo>
                      <a:pt x="0" y="0"/>
                    </a:moveTo>
                    <a:lnTo>
                      <a:pt x="0" y="6582"/>
                    </a:lnTo>
                    <a:lnTo>
                      <a:pt x="3120" y="6582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5"/>
              <p:cNvSpPr/>
              <p:nvPr/>
            </p:nvSpPr>
            <p:spPr>
              <a:xfrm>
                <a:off x="2617775" y="4722600"/>
                <a:ext cx="78975" cy="209250"/>
              </a:xfrm>
              <a:custGeom>
                <a:rect b="b" l="l" r="r" t="t"/>
                <a:pathLst>
                  <a:path extrusionOk="0" h="8370" w="3159">
                    <a:moveTo>
                      <a:pt x="1" y="0"/>
                    </a:moveTo>
                    <a:lnTo>
                      <a:pt x="1" y="8370"/>
                    </a:lnTo>
                    <a:lnTo>
                      <a:pt x="3158" y="8370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5"/>
              <p:cNvSpPr/>
              <p:nvPr/>
            </p:nvSpPr>
            <p:spPr>
              <a:xfrm>
                <a:off x="2715750" y="4761575"/>
                <a:ext cx="78000" cy="171225"/>
              </a:xfrm>
              <a:custGeom>
                <a:rect b="b" l="l" r="r" t="t"/>
                <a:pathLst>
                  <a:path extrusionOk="0" h="6849" w="3120">
                    <a:moveTo>
                      <a:pt x="0" y="1"/>
                    </a:moveTo>
                    <a:lnTo>
                      <a:pt x="0" y="6849"/>
                    </a:lnTo>
                    <a:lnTo>
                      <a:pt x="3120" y="684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2813700" y="4741600"/>
                <a:ext cx="78025" cy="191200"/>
              </a:xfrm>
              <a:custGeom>
                <a:rect b="b" l="l" r="r" t="t"/>
                <a:pathLst>
                  <a:path extrusionOk="0" h="7648" w="3121">
                    <a:moveTo>
                      <a:pt x="1" y="1"/>
                    </a:moveTo>
                    <a:lnTo>
                      <a:pt x="1" y="7648"/>
                    </a:lnTo>
                    <a:lnTo>
                      <a:pt x="3120" y="7648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>
                <a:off x="2910725" y="4696900"/>
                <a:ext cx="78950" cy="235900"/>
              </a:xfrm>
              <a:custGeom>
                <a:rect b="b" l="l" r="r" t="t"/>
                <a:pathLst>
                  <a:path extrusionOk="0" h="9436" w="3158">
                    <a:moveTo>
                      <a:pt x="0" y="1"/>
                    </a:moveTo>
                    <a:lnTo>
                      <a:pt x="0" y="9436"/>
                    </a:lnTo>
                    <a:lnTo>
                      <a:pt x="3158" y="9436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3006775" y="4656950"/>
                <a:ext cx="78975" cy="275850"/>
              </a:xfrm>
              <a:custGeom>
                <a:rect b="b" l="l" r="r" t="t"/>
                <a:pathLst>
                  <a:path extrusionOk="0" h="11034" w="3159">
                    <a:moveTo>
                      <a:pt x="1" y="1"/>
                    </a:moveTo>
                    <a:lnTo>
                      <a:pt x="1" y="11034"/>
                    </a:lnTo>
                    <a:lnTo>
                      <a:pt x="3158" y="11034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5"/>
              <p:cNvSpPr/>
              <p:nvPr/>
            </p:nvSpPr>
            <p:spPr>
              <a:xfrm>
                <a:off x="3104750" y="4615125"/>
                <a:ext cx="78000" cy="316725"/>
              </a:xfrm>
              <a:custGeom>
                <a:rect b="b" l="l" r="r" t="t"/>
                <a:pathLst>
                  <a:path extrusionOk="0" h="12669" w="3120">
                    <a:moveTo>
                      <a:pt x="0" y="0"/>
                    </a:moveTo>
                    <a:lnTo>
                      <a:pt x="0" y="12669"/>
                    </a:lnTo>
                    <a:lnTo>
                      <a:pt x="3120" y="12669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5"/>
              <p:cNvSpPr/>
              <p:nvPr/>
            </p:nvSpPr>
            <p:spPr>
              <a:xfrm>
                <a:off x="2072800" y="4618750"/>
                <a:ext cx="47575" cy="51550"/>
              </a:xfrm>
              <a:custGeom>
                <a:rect b="b" l="l" r="r" t="t"/>
                <a:pathLst>
                  <a:path extrusionOk="0" h="2062" w="1903">
                    <a:moveTo>
                      <a:pt x="1125" y="0"/>
                    </a:moveTo>
                    <a:cubicBezTo>
                      <a:pt x="1093" y="0"/>
                      <a:pt x="1061" y="2"/>
                      <a:pt x="1027" y="7"/>
                    </a:cubicBezTo>
                    <a:lnTo>
                      <a:pt x="343" y="235"/>
                    </a:lnTo>
                    <a:cubicBezTo>
                      <a:pt x="76" y="350"/>
                      <a:pt x="0" y="578"/>
                      <a:pt x="38" y="806"/>
                    </a:cubicBezTo>
                    <a:lnTo>
                      <a:pt x="343" y="1719"/>
                    </a:lnTo>
                    <a:cubicBezTo>
                      <a:pt x="381" y="1909"/>
                      <a:pt x="609" y="2062"/>
                      <a:pt x="837" y="2062"/>
                    </a:cubicBezTo>
                    <a:lnTo>
                      <a:pt x="1560" y="1795"/>
                    </a:lnTo>
                    <a:cubicBezTo>
                      <a:pt x="1788" y="1719"/>
                      <a:pt x="1902" y="1491"/>
                      <a:pt x="1826" y="1225"/>
                    </a:cubicBezTo>
                    <a:lnTo>
                      <a:pt x="1560" y="350"/>
                    </a:lnTo>
                    <a:cubicBezTo>
                      <a:pt x="1527" y="117"/>
                      <a:pt x="1348" y="0"/>
                      <a:pt x="1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5"/>
              <p:cNvSpPr/>
              <p:nvPr/>
            </p:nvSpPr>
            <p:spPr>
              <a:xfrm>
                <a:off x="2035700" y="4539975"/>
                <a:ext cx="98000" cy="98000"/>
              </a:xfrm>
              <a:custGeom>
                <a:rect b="b" l="l" r="r" t="t"/>
                <a:pathLst>
                  <a:path extrusionOk="0" h="3920" w="3920">
                    <a:moveTo>
                      <a:pt x="1941" y="1"/>
                    </a:moveTo>
                    <a:cubicBezTo>
                      <a:pt x="876" y="1"/>
                      <a:pt x="1" y="876"/>
                      <a:pt x="1" y="1941"/>
                    </a:cubicBezTo>
                    <a:cubicBezTo>
                      <a:pt x="1" y="3044"/>
                      <a:pt x="876" y="3919"/>
                      <a:pt x="1941" y="3919"/>
                    </a:cubicBezTo>
                    <a:cubicBezTo>
                      <a:pt x="3044" y="3919"/>
                      <a:pt x="3919" y="3805"/>
                      <a:pt x="3919" y="2740"/>
                    </a:cubicBezTo>
                    <a:cubicBezTo>
                      <a:pt x="3919" y="1675"/>
                      <a:pt x="3006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5"/>
              <p:cNvSpPr/>
              <p:nvPr/>
            </p:nvSpPr>
            <p:spPr>
              <a:xfrm>
                <a:off x="2036650" y="4875725"/>
                <a:ext cx="208325" cy="324350"/>
              </a:xfrm>
              <a:custGeom>
                <a:rect b="b" l="l" r="r" t="t"/>
                <a:pathLst>
                  <a:path extrusionOk="0" h="12974" w="8333">
                    <a:moveTo>
                      <a:pt x="2588" y="0"/>
                    </a:moveTo>
                    <a:cubicBezTo>
                      <a:pt x="2550" y="343"/>
                      <a:pt x="2473" y="723"/>
                      <a:pt x="2550" y="1027"/>
                    </a:cubicBezTo>
                    <a:cubicBezTo>
                      <a:pt x="2550" y="1940"/>
                      <a:pt x="3082" y="7076"/>
                      <a:pt x="3082" y="7076"/>
                    </a:cubicBezTo>
                    <a:lnTo>
                      <a:pt x="1" y="11071"/>
                    </a:lnTo>
                    <a:lnTo>
                      <a:pt x="647" y="12136"/>
                    </a:lnTo>
                    <a:lnTo>
                      <a:pt x="5251" y="8065"/>
                    </a:lnTo>
                    <a:lnTo>
                      <a:pt x="5175" y="3044"/>
                    </a:lnTo>
                    <a:lnTo>
                      <a:pt x="6012" y="3044"/>
                    </a:lnTo>
                    <a:cubicBezTo>
                      <a:pt x="6316" y="6544"/>
                      <a:pt x="7191" y="12973"/>
                      <a:pt x="7191" y="12973"/>
                    </a:cubicBezTo>
                    <a:lnTo>
                      <a:pt x="8332" y="12973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5"/>
              <p:cNvSpPr/>
              <p:nvPr/>
            </p:nvSpPr>
            <p:spPr>
              <a:xfrm>
                <a:off x="2216400" y="5199100"/>
                <a:ext cx="62800" cy="22850"/>
              </a:xfrm>
              <a:custGeom>
                <a:rect b="b" l="l" r="r" t="t"/>
                <a:pathLst>
                  <a:path extrusionOk="0" h="914" w="2512">
                    <a:moveTo>
                      <a:pt x="1" y="0"/>
                    </a:moveTo>
                    <a:lnTo>
                      <a:pt x="1" y="913"/>
                    </a:lnTo>
                    <a:lnTo>
                      <a:pt x="2322" y="913"/>
                    </a:lnTo>
                    <a:cubicBezTo>
                      <a:pt x="2474" y="913"/>
                      <a:pt x="2512" y="571"/>
                      <a:pt x="2436" y="457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201762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762" y="1"/>
                    </a:moveTo>
                    <a:lnTo>
                      <a:pt x="1" y="496"/>
                    </a:lnTo>
                    <a:lnTo>
                      <a:pt x="1294" y="2436"/>
                    </a:lnTo>
                    <a:cubicBezTo>
                      <a:pt x="1316" y="2479"/>
                      <a:pt x="1359" y="2498"/>
                      <a:pt x="1410" y="2498"/>
                    </a:cubicBezTo>
                    <a:cubicBezTo>
                      <a:pt x="1535" y="2498"/>
                      <a:pt x="1702" y="2381"/>
                      <a:pt x="1675" y="2246"/>
                    </a:cubicBezTo>
                    <a:lnTo>
                      <a:pt x="1408" y="95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5"/>
              <p:cNvSpPr/>
              <p:nvPr/>
            </p:nvSpPr>
            <p:spPr>
              <a:xfrm>
                <a:off x="2299150" y="4817750"/>
                <a:ext cx="55200" cy="33875"/>
              </a:xfrm>
              <a:custGeom>
                <a:rect b="b" l="l" r="r" t="t"/>
                <a:pathLst>
                  <a:path extrusionOk="0" h="1355" w="2208">
                    <a:moveTo>
                      <a:pt x="1251" y="0"/>
                    </a:moveTo>
                    <a:cubicBezTo>
                      <a:pt x="733" y="0"/>
                      <a:pt x="153" y="75"/>
                      <a:pt x="153" y="75"/>
                    </a:cubicBezTo>
                    <a:lnTo>
                      <a:pt x="1" y="1330"/>
                    </a:lnTo>
                    <a:cubicBezTo>
                      <a:pt x="1" y="1330"/>
                      <a:pt x="341" y="1354"/>
                      <a:pt x="726" y="1354"/>
                    </a:cubicBezTo>
                    <a:cubicBezTo>
                      <a:pt x="1176" y="1354"/>
                      <a:pt x="1686" y="1321"/>
                      <a:pt x="1789" y="1178"/>
                    </a:cubicBezTo>
                    <a:cubicBezTo>
                      <a:pt x="2207" y="645"/>
                      <a:pt x="2207" y="265"/>
                      <a:pt x="1979" y="113"/>
                    </a:cubicBezTo>
                    <a:cubicBezTo>
                      <a:pt x="1851" y="27"/>
                      <a:pt x="1562" y="0"/>
                      <a:pt x="1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5"/>
              <p:cNvSpPr/>
              <p:nvPr/>
            </p:nvSpPr>
            <p:spPr>
              <a:xfrm>
                <a:off x="2017650" y="4514875"/>
                <a:ext cx="122700" cy="110100"/>
              </a:xfrm>
              <a:custGeom>
                <a:rect b="b" l="l" r="r" t="t"/>
                <a:pathLst>
                  <a:path extrusionOk="0" h="4404" w="4908">
                    <a:moveTo>
                      <a:pt x="3726" y="0"/>
                    </a:moveTo>
                    <a:cubicBezTo>
                      <a:pt x="3710" y="0"/>
                      <a:pt x="3698" y="5"/>
                      <a:pt x="3690" y="15"/>
                    </a:cubicBezTo>
                    <a:cubicBezTo>
                      <a:pt x="3538" y="168"/>
                      <a:pt x="3880" y="548"/>
                      <a:pt x="2967" y="814"/>
                    </a:cubicBezTo>
                    <a:cubicBezTo>
                      <a:pt x="2625" y="928"/>
                      <a:pt x="1636" y="624"/>
                      <a:pt x="761" y="1765"/>
                    </a:cubicBezTo>
                    <a:cubicBezTo>
                      <a:pt x="0" y="2802"/>
                      <a:pt x="935" y="4404"/>
                      <a:pt x="1227" y="4404"/>
                    </a:cubicBezTo>
                    <a:cubicBezTo>
                      <a:pt x="1256" y="4404"/>
                      <a:pt x="1279" y="4387"/>
                      <a:pt x="1293" y="4352"/>
                    </a:cubicBezTo>
                    <a:cubicBezTo>
                      <a:pt x="1293" y="4255"/>
                      <a:pt x="1293" y="3604"/>
                      <a:pt x="1553" y="3604"/>
                    </a:cubicBezTo>
                    <a:cubicBezTo>
                      <a:pt x="1598" y="3604"/>
                      <a:pt x="1650" y="3623"/>
                      <a:pt x="1712" y="3668"/>
                    </a:cubicBezTo>
                    <a:cubicBezTo>
                      <a:pt x="2022" y="3900"/>
                      <a:pt x="2209" y="3975"/>
                      <a:pt x="2357" y="3975"/>
                    </a:cubicBezTo>
                    <a:cubicBezTo>
                      <a:pt x="2427" y="3975"/>
                      <a:pt x="2488" y="3958"/>
                      <a:pt x="2549" y="3934"/>
                    </a:cubicBezTo>
                    <a:cubicBezTo>
                      <a:pt x="2739" y="3820"/>
                      <a:pt x="2625" y="3668"/>
                      <a:pt x="2282" y="3401"/>
                    </a:cubicBezTo>
                    <a:cubicBezTo>
                      <a:pt x="1978" y="3097"/>
                      <a:pt x="1636" y="2640"/>
                      <a:pt x="2168" y="2602"/>
                    </a:cubicBezTo>
                    <a:cubicBezTo>
                      <a:pt x="3043" y="2526"/>
                      <a:pt x="3804" y="2793"/>
                      <a:pt x="4375" y="1842"/>
                    </a:cubicBezTo>
                    <a:cubicBezTo>
                      <a:pt x="4907" y="954"/>
                      <a:pt x="3949" y="0"/>
                      <a:pt x="3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5"/>
              <p:cNvSpPr/>
              <p:nvPr/>
            </p:nvSpPr>
            <p:spPr>
              <a:xfrm>
                <a:off x="3484225" y="4618750"/>
                <a:ext cx="47600" cy="51550"/>
              </a:xfrm>
              <a:custGeom>
                <a:rect b="b" l="l" r="r" t="t"/>
                <a:pathLst>
                  <a:path extrusionOk="0" h="2062" w="1904">
                    <a:moveTo>
                      <a:pt x="753" y="0"/>
                    </a:moveTo>
                    <a:cubicBezTo>
                      <a:pt x="555" y="0"/>
                      <a:pt x="372" y="117"/>
                      <a:pt x="305" y="350"/>
                    </a:cubicBezTo>
                    <a:lnTo>
                      <a:pt x="39" y="1225"/>
                    </a:lnTo>
                    <a:cubicBezTo>
                      <a:pt x="1" y="1491"/>
                      <a:pt x="77" y="1719"/>
                      <a:pt x="305" y="1795"/>
                    </a:cubicBezTo>
                    <a:lnTo>
                      <a:pt x="1028" y="2062"/>
                    </a:lnTo>
                    <a:cubicBezTo>
                      <a:pt x="1256" y="2062"/>
                      <a:pt x="1523" y="1909"/>
                      <a:pt x="1561" y="1719"/>
                    </a:cubicBezTo>
                    <a:lnTo>
                      <a:pt x="1827" y="806"/>
                    </a:lnTo>
                    <a:cubicBezTo>
                      <a:pt x="1903" y="578"/>
                      <a:pt x="1789" y="350"/>
                      <a:pt x="1561" y="235"/>
                    </a:cubicBezTo>
                    <a:lnTo>
                      <a:pt x="838" y="7"/>
                    </a:lnTo>
                    <a:cubicBezTo>
                      <a:pt x="809" y="2"/>
                      <a:pt x="781" y="0"/>
                      <a:pt x="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5"/>
              <p:cNvSpPr/>
              <p:nvPr/>
            </p:nvSpPr>
            <p:spPr>
              <a:xfrm>
                <a:off x="3471875" y="4539975"/>
                <a:ext cx="97975" cy="98000"/>
              </a:xfrm>
              <a:custGeom>
                <a:rect b="b" l="l" r="r" t="t"/>
                <a:pathLst>
                  <a:path extrusionOk="0" h="3920" w="3919">
                    <a:moveTo>
                      <a:pt x="1941" y="1"/>
                    </a:moveTo>
                    <a:cubicBezTo>
                      <a:pt x="875" y="1"/>
                      <a:pt x="0" y="1675"/>
                      <a:pt x="0" y="2740"/>
                    </a:cubicBezTo>
                    <a:cubicBezTo>
                      <a:pt x="0" y="3805"/>
                      <a:pt x="875" y="3919"/>
                      <a:pt x="1941" y="3919"/>
                    </a:cubicBezTo>
                    <a:cubicBezTo>
                      <a:pt x="3044" y="3919"/>
                      <a:pt x="3919" y="3044"/>
                      <a:pt x="3919" y="1941"/>
                    </a:cubicBezTo>
                    <a:cubicBezTo>
                      <a:pt x="3919" y="876"/>
                      <a:pt x="3044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5"/>
              <p:cNvSpPr/>
              <p:nvPr/>
            </p:nvSpPr>
            <p:spPr>
              <a:xfrm>
                <a:off x="3359650" y="4875725"/>
                <a:ext cx="208300" cy="324350"/>
              </a:xfrm>
              <a:custGeom>
                <a:rect b="b" l="l" r="r" t="t"/>
                <a:pathLst>
                  <a:path extrusionOk="0" h="12974" w="8332">
                    <a:moveTo>
                      <a:pt x="0" y="0"/>
                    </a:moveTo>
                    <a:lnTo>
                      <a:pt x="0" y="12973"/>
                    </a:lnTo>
                    <a:lnTo>
                      <a:pt x="1141" y="12973"/>
                    </a:lnTo>
                    <a:cubicBezTo>
                      <a:pt x="1141" y="12973"/>
                      <a:pt x="2016" y="6544"/>
                      <a:pt x="2359" y="3044"/>
                    </a:cubicBezTo>
                    <a:lnTo>
                      <a:pt x="3158" y="3044"/>
                    </a:lnTo>
                    <a:lnTo>
                      <a:pt x="3120" y="8065"/>
                    </a:lnTo>
                    <a:lnTo>
                      <a:pt x="7723" y="12136"/>
                    </a:lnTo>
                    <a:lnTo>
                      <a:pt x="8332" y="11071"/>
                    </a:lnTo>
                    <a:lnTo>
                      <a:pt x="5250" y="7076"/>
                    </a:lnTo>
                    <a:cubicBezTo>
                      <a:pt x="5250" y="7076"/>
                      <a:pt x="5821" y="1940"/>
                      <a:pt x="5821" y="1027"/>
                    </a:cubicBezTo>
                    <a:cubicBezTo>
                      <a:pt x="5821" y="723"/>
                      <a:pt x="5821" y="343"/>
                      <a:pt x="5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5"/>
              <p:cNvSpPr/>
              <p:nvPr/>
            </p:nvSpPr>
            <p:spPr>
              <a:xfrm>
                <a:off x="3325400" y="5199100"/>
                <a:ext cx="63750" cy="22850"/>
              </a:xfrm>
              <a:custGeom>
                <a:rect b="b" l="l" r="r" t="t"/>
                <a:pathLst>
                  <a:path extrusionOk="0" h="914" w="2550">
                    <a:moveTo>
                      <a:pt x="1408" y="0"/>
                    </a:moveTo>
                    <a:lnTo>
                      <a:pt x="153" y="457"/>
                    </a:lnTo>
                    <a:cubicBezTo>
                      <a:pt x="0" y="571"/>
                      <a:pt x="77" y="913"/>
                      <a:pt x="191" y="913"/>
                    </a:cubicBezTo>
                    <a:lnTo>
                      <a:pt x="2549" y="913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5"/>
              <p:cNvSpPr/>
              <p:nvPr/>
            </p:nvSpPr>
            <p:spPr>
              <a:xfrm>
                <a:off x="3543475" y="5152475"/>
                <a:ext cx="42550" cy="62450"/>
              </a:xfrm>
              <a:custGeom>
                <a:rect b="b" l="l" r="r" t="t"/>
                <a:pathLst>
                  <a:path extrusionOk="0" h="2498" w="1702">
                    <a:moveTo>
                      <a:pt x="979" y="1"/>
                    </a:moveTo>
                    <a:lnTo>
                      <a:pt x="332" y="952"/>
                    </a:lnTo>
                    <a:lnTo>
                      <a:pt x="28" y="2246"/>
                    </a:lnTo>
                    <a:cubicBezTo>
                      <a:pt x="0" y="2381"/>
                      <a:pt x="167" y="2498"/>
                      <a:pt x="293" y="2498"/>
                    </a:cubicBezTo>
                    <a:cubicBezTo>
                      <a:pt x="343" y="2498"/>
                      <a:pt x="386" y="2479"/>
                      <a:pt x="408" y="2436"/>
                    </a:cubicBezTo>
                    <a:lnTo>
                      <a:pt x="1702" y="496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5"/>
              <p:cNvSpPr/>
              <p:nvPr/>
            </p:nvSpPr>
            <p:spPr>
              <a:xfrm>
                <a:off x="3249300" y="4817750"/>
                <a:ext cx="56150" cy="33875"/>
              </a:xfrm>
              <a:custGeom>
                <a:rect b="b" l="l" r="r" t="t"/>
                <a:pathLst>
                  <a:path extrusionOk="0" h="1355" w="2246">
                    <a:moveTo>
                      <a:pt x="1012" y="0"/>
                    </a:moveTo>
                    <a:cubicBezTo>
                      <a:pt x="702" y="0"/>
                      <a:pt x="410" y="27"/>
                      <a:pt x="267" y="113"/>
                    </a:cubicBezTo>
                    <a:cubicBezTo>
                      <a:pt x="1" y="265"/>
                      <a:pt x="1" y="645"/>
                      <a:pt x="457" y="1178"/>
                    </a:cubicBezTo>
                    <a:cubicBezTo>
                      <a:pt x="580" y="1321"/>
                      <a:pt x="1089" y="1354"/>
                      <a:pt x="1533" y="1354"/>
                    </a:cubicBezTo>
                    <a:cubicBezTo>
                      <a:pt x="1913" y="1354"/>
                      <a:pt x="2246" y="1330"/>
                      <a:pt x="2246" y="1330"/>
                    </a:cubicBezTo>
                    <a:lnTo>
                      <a:pt x="2093" y="75"/>
                    </a:lnTo>
                    <a:cubicBezTo>
                      <a:pt x="2093" y="75"/>
                      <a:pt x="1529" y="0"/>
                      <a:pt x="1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5"/>
              <p:cNvSpPr/>
              <p:nvPr/>
            </p:nvSpPr>
            <p:spPr>
              <a:xfrm>
                <a:off x="3476625" y="4519975"/>
                <a:ext cx="120825" cy="124300"/>
              </a:xfrm>
              <a:custGeom>
                <a:rect b="b" l="l" r="r" t="t"/>
                <a:pathLst>
                  <a:path extrusionOk="0" h="4972" w="4833">
                    <a:moveTo>
                      <a:pt x="1082" y="0"/>
                    </a:moveTo>
                    <a:cubicBezTo>
                      <a:pt x="898" y="0"/>
                      <a:pt x="710" y="54"/>
                      <a:pt x="533" y="192"/>
                    </a:cubicBezTo>
                    <a:cubicBezTo>
                      <a:pt x="457" y="230"/>
                      <a:pt x="381" y="306"/>
                      <a:pt x="343" y="344"/>
                    </a:cubicBezTo>
                    <a:cubicBezTo>
                      <a:pt x="1" y="724"/>
                      <a:pt x="1" y="1295"/>
                      <a:pt x="381" y="1676"/>
                    </a:cubicBezTo>
                    <a:cubicBezTo>
                      <a:pt x="670" y="1834"/>
                      <a:pt x="920" y="1884"/>
                      <a:pt x="1130" y="1884"/>
                    </a:cubicBezTo>
                    <a:cubicBezTo>
                      <a:pt x="1473" y="1884"/>
                      <a:pt x="1709" y="1752"/>
                      <a:pt x="1827" y="1752"/>
                    </a:cubicBezTo>
                    <a:cubicBezTo>
                      <a:pt x="1979" y="1752"/>
                      <a:pt x="1674" y="2132"/>
                      <a:pt x="1903" y="2665"/>
                    </a:cubicBezTo>
                    <a:cubicBezTo>
                      <a:pt x="2093" y="3083"/>
                      <a:pt x="2778" y="3197"/>
                      <a:pt x="2778" y="3311"/>
                    </a:cubicBezTo>
                    <a:cubicBezTo>
                      <a:pt x="2778" y="3464"/>
                      <a:pt x="2321" y="3311"/>
                      <a:pt x="1979" y="3806"/>
                    </a:cubicBezTo>
                    <a:cubicBezTo>
                      <a:pt x="1903" y="3958"/>
                      <a:pt x="1865" y="4148"/>
                      <a:pt x="1903" y="4339"/>
                    </a:cubicBezTo>
                    <a:cubicBezTo>
                      <a:pt x="1935" y="4697"/>
                      <a:pt x="2247" y="4972"/>
                      <a:pt x="2622" y="4972"/>
                    </a:cubicBezTo>
                    <a:cubicBezTo>
                      <a:pt x="2685" y="4972"/>
                      <a:pt x="2750" y="4964"/>
                      <a:pt x="2816" y="4947"/>
                    </a:cubicBezTo>
                    <a:cubicBezTo>
                      <a:pt x="3653" y="4795"/>
                      <a:pt x="3386" y="3958"/>
                      <a:pt x="3463" y="3806"/>
                    </a:cubicBezTo>
                    <a:cubicBezTo>
                      <a:pt x="3577" y="3654"/>
                      <a:pt x="4376" y="3730"/>
                      <a:pt x="4566" y="3083"/>
                    </a:cubicBezTo>
                    <a:cubicBezTo>
                      <a:pt x="4832" y="2132"/>
                      <a:pt x="3957" y="2056"/>
                      <a:pt x="3881" y="1904"/>
                    </a:cubicBezTo>
                    <a:cubicBezTo>
                      <a:pt x="3843" y="1752"/>
                      <a:pt x="4566" y="915"/>
                      <a:pt x="3729" y="420"/>
                    </a:cubicBezTo>
                    <a:cubicBezTo>
                      <a:pt x="3543" y="323"/>
                      <a:pt x="3377" y="286"/>
                      <a:pt x="3230" y="286"/>
                    </a:cubicBezTo>
                    <a:cubicBezTo>
                      <a:pt x="2768" y="286"/>
                      <a:pt x="2489" y="649"/>
                      <a:pt x="2323" y="649"/>
                    </a:cubicBezTo>
                    <a:cubicBezTo>
                      <a:pt x="2294" y="649"/>
                      <a:pt x="2268" y="638"/>
                      <a:pt x="2245" y="610"/>
                    </a:cubicBezTo>
                    <a:cubicBezTo>
                      <a:pt x="2104" y="441"/>
                      <a:pt x="1608" y="0"/>
                      <a:pt x="10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46"/>
          <p:cNvGrpSpPr/>
          <p:nvPr/>
        </p:nvGrpSpPr>
        <p:grpSpPr>
          <a:xfrm>
            <a:off x="5082547" y="1498055"/>
            <a:ext cx="3025828" cy="3277579"/>
            <a:chOff x="717104" y="770500"/>
            <a:chExt cx="2446695" cy="1389452"/>
          </a:xfrm>
        </p:grpSpPr>
        <p:sp>
          <p:nvSpPr>
            <p:cNvPr id="1710" name="Google Shape;1710;p46"/>
            <p:cNvSpPr/>
            <p:nvPr/>
          </p:nvSpPr>
          <p:spPr>
            <a:xfrm>
              <a:off x="717299" y="1000752"/>
              <a:ext cx="2446500" cy="1159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2" name="Google Shape;1712;p4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13" name="Google Shape;1713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14" name="Google Shape;1714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15" name="Google Shape;1715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16" name="Google Shape;1716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17" name="Google Shape;1717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0" name="Google Shape;1720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21" name="Google Shape;1721;p46"/>
          <p:cNvGrpSpPr/>
          <p:nvPr/>
        </p:nvGrpSpPr>
        <p:grpSpPr>
          <a:xfrm>
            <a:off x="724867" y="1498036"/>
            <a:ext cx="3093106" cy="3277594"/>
            <a:chOff x="717104" y="770500"/>
            <a:chExt cx="2446691" cy="1389459"/>
          </a:xfrm>
        </p:grpSpPr>
        <p:sp>
          <p:nvSpPr>
            <p:cNvPr id="1722" name="Google Shape;1722;p46"/>
            <p:cNvSpPr/>
            <p:nvPr/>
          </p:nvSpPr>
          <p:spPr>
            <a:xfrm>
              <a:off x="717295" y="1000759"/>
              <a:ext cx="2446500" cy="1159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4" name="Google Shape;1724;p4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25" name="Google Shape;1725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26" name="Google Shape;1726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27" name="Google Shape;1727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28" name="Google Shape;1728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29" name="Google Shape;1729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32" name="Google Shape;1732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33" name="Google Shape;1733;p46"/>
          <p:cNvSpPr txBox="1"/>
          <p:nvPr>
            <p:ph type="title"/>
          </p:nvPr>
        </p:nvSpPr>
        <p:spPr>
          <a:xfrm>
            <a:off x="1279081" y="1601022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Exportaciones</a:t>
            </a:r>
            <a:endParaRPr sz="2200"/>
          </a:p>
        </p:txBody>
      </p:sp>
      <p:sp>
        <p:nvSpPr>
          <p:cNvPr id="1734" name="Google Shape;1734;p46"/>
          <p:cNvSpPr txBox="1"/>
          <p:nvPr>
            <p:ph idx="2" type="subTitle"/>
          </p:nvPr>
        </p:nvSpPr>
        <p:spPr>
          <a:xfrm>
            <a:off x="5466550" y="2080050"/>
            <a:ext cx="2437500" cy="26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China 		615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Japón		445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USA 			369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Alemania		366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México 		273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Singapur 		199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Malaysia 		199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España 		183 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Francia 		169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Corea del Sur 	161</a:t>
            </a:r>
            <a:endParaRPr sz="1200"/>
          </a:p>
        </p:txBody>
      </p:sp>
      <p:sp>
        <p:nvSpPr>
          <p:cNvPr id="1735" name="Google Shape;1735;p46"/>
          <p:cNvSpPr txBox="1"/>
          <p:nvPr>
            <p:ph idx="3" type="title"/>
          </p:nvPr>
        </p:nvSpPr>
        <p:spPr>
          <a:xfrm>
            <a:off x="5624325" y="1601022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Importaciones</a:t>
            </a:r>
            <a:endParaRPr sz="2200"/>
          </a:p>
        </p:txBody>
      </p:sp>
      <p:sp>
        <p:nvSpPr>
          <p:cNvPr id="1736" name="Google Shape;1736;p46"/>
          <p:cNvSpPr txBox="1"/>
          <p:nvPr>
            <p:ph idx="15" type="title"/>
          </p:nvPr>
        </p:nvSpPr>
        <p:spPr>
          <a:xfrm>
            <a:off x="717425" y="597425"/>
            <a:ext cx="77091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Países con mayor cantidad de exportaciones e importaciones.</a:t>
            </a:r>
            <a:endParaRPr sz="3300"/>
          </a:p>
        </p:txBody>
      </p:sp>
      <p:grpSp>
        <p:nvGrpSpPr>
          <p:cNvPr id="1737" name="Google Shape;1737;p46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738" name="Google Shape;1738;p46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9" name="Google Shape;1739;p46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740" name="Google Shape;1740;p4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41" name="Google Shape;1741;p4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42" name="Google Shape;1742;p4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43" name="Google Shape;1743;p4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44" name="Google Shape;1744;p4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47" name="Google Shape;1747;p4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48" name="Google Shape;1748;p46"/>
          <p:cNvSpPr txBox="1"/>
          <p:nvPr>
            <p:ph idx="2" type="subTitle"/>
          </p:nvPr>
        </p:nvSpPr>
        <p:spPr>
          <a:xfrm>
            <a:off x="1052675" y="2080050"/>
            <a:ext cx="2437500" cy="26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China 		1657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USA			1464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Alemania 		1295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Japón		1257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Corea del Sur 	1134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Francia		919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Reino Unido 	871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Australia 		863 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Países Bajos 	796</a:t>
            </a:r>
            <a:endParaRPr sz="12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200"/>
              <a:t>México	 	772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oogle Shape;1753;p47"/>
          <p:cNvGrpSpPr/>
          <p:nvPr/>
        </p:nvGrpSpPr>
        <p:grpSpPr>
          <a:xfrm>
            <a:off x="5511260" y="3222068"/>
            <a:ext cx="2446704" cy="1419157"/>
            <a:chOff x="717104" y="770500"/>
            <a:chExt cx="2446704" cy="1419157"/>
          </a:xfrm>
        </p:grpSpPr>
        <p:sp>
          <p:nvSpPr>
            <p:cNvPr id="1754" name="Google Shape;1754;p47"/>
            <p:cNvSpPr/>
            <p:nvPr/>
          </p:nvSpPr>
          <p:spPr>
            <a:xfrm>
              <a:off x="717308" y="1000757"/>
              <a:ext cx="2446500" cy="118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6" name="Google Shape;1756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57" name="Google Shape;1757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58" name="Google Shape;1758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59" name="Google Shape;1759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0" name="Google Shape;1760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61" name="Google Shape;1761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64" name="Google Shape;1764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5" name="Google Shape;1765;p47"/>
          <p:cNvGrpSpPr/>
          <p:nvPr/>
        </p:nvGrpSpPr>
        <p:grpSpPr>
          <a:xfrm>
            <a:off x="5511260" y="1488625"/>
            <a:ext cx="2446704" cy="1414350"/>
            <a:chOff x="717104" y="770500"/>
            <a:chExt cx="2446704" cy="1414350"/>
          </a:xfrm>
        </p:grpSpPr>
        <p:sp>
          <p:nvSpPr>
            <p:cNvPr id="1766" name="Google Shape;1766;p47"/>
            <p:cNvSpPr/>
            <p:nvPr/>
          </p:nvSpPr>
          <p:spPr>
            <a:xfrm>
              <a:off x="717308" y="1000750"/>
              <a:ext cx="2446500" cy="1184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8" name="Google Shape;1768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69" name="Google Shape;1769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70" name="Google Shape;1770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71" name="Google Shape;1771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72" name="Google Shape;1772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3" name="Google Shape;1773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76" name="Google Shape;1776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77" name="Google Shape;1777;p47"/>
          <p:cNvGrpSpPr/>
          <p:nvPr/>
        </p:nvGrpSpPr>
        <p:grpSpPr>
          <a:xfrm>
            <a:off x="1795936" y="3222068"/>
            <a:ext cx="2446703" cy="1419156"/>
            <a:chOff x="717104" y="770500"/>
            <a:chExt cx="2446703" cy="1419156"/>
          </a:xfrm>
        </p:grpSpPr>
        <p:sp>
          <p:nvSpPr>
            <p:cNvPr id="1778" name="Google Shape;1778;p47"/>
            <p:cNvSpPr/>
            <p:nvPr/>
          </p:nvSpPr>
          <p:spPr>
            <a:xfrm>
              <a:off x="717307" y="1000756"/>
              <a:ext cx="2446500" cy="118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0" name="Google Shape;1780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81" name="Google Shape;1781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82" name="Google Shape;1782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83" name="Google Shape;1783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84" name="Google Shape;1784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85" name="Google Shape;1785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8" name="Google Shape;1788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89" name="Google Shape;1789;p47"/>
          <p:cNvGrpSpPr/>
          <p:nvPr/>
        </p:nvGrpSpPr>
        <p:grpSpPr>
          <a:xfrm>
            <a:off x="1795936" y="1488625"/>
            <a:ext cx="2446703" cy="1414350"/>
            <a:chOff x="717104" y="770500"/>
            <a:chExt cx="2446703" cy="1414350"/>
          </a:xfrm>
        </p:grpSpPr>
        <p:sp>
          <p:nvSpPr>
            <p:cNvPr id="1790" name="Google Shape;1790;p47"/>
            <p:cNvSpPr/>
            <p:nvPr/>
          </p:nvSpPr>
          <p:spPr>
            <a:xfrm>
              <a:off x="717307" y="1000750"/>
              <a:ext cx="2446500" cy="1184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717104" y="770500"/>
              <a:ext cx="24465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2" name="Google Shape;1792;p47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93" name="Google Shape;1793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94" name="Google Shape;1794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95" name="Google Shape;1795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96" name="Google Shape;1796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97" name="Google Shape;1797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00" name="Google Shape;1800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1" name="Google Shape;1801;p47"/>
          <p:cNvSpPr txBox="1"/>
          <p:nvPr>
            <p:ph idx="1" type="subTitle"/>
          </p:nvPr>
        </p:nvSpPr>
        <p:spPr>
          <a:xfrm>
            <a:off x="189038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 56.1% de las operaciones se realizaron por este medio, con un total de ganancias de: $100,530,622,000</a:t>
            </a:r>
            <a:endParaRPr sz="1000"/>
          </a:p>
        </p:txBody>
      </p:sp>
      <p:sp>
        <p:nvSpPr>
          <p:cNvPr id="1802" name="Google Shape;1802;p47"/>
          <p:cNvSpPr txBox="1"/>
          <p:nvPr>
            <p:ph type="title"/>
          </p:nvPr>
        </p:nvSpPr>
        <p:spPr>
          <a:xfrm>
            <a:off x="195173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Mar</a:t>
            </a:r>
            <a:endParaRPr sz="2200"/>
          </a:p>
        </p:txBody>
      </p:sp>
      <p:sp>
        <p:nvSpPr>
          <p:cNvPr id="1803" name="Google Shape;1803;p47"/>
          <p:cNvSpPr txBox="1"/>
          <p:nvPr>
            <p:ph idx="2" type="subTitle"/>
          </p:nvPr>
        </p:nvSpPr>
        <p:spPr>
          <a:xfrm>
            <a:off x="560571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 17.7% de las operaciones se realizaron por este medio, con un total de ganancias de: $43,628,043,000</a:t>
            </a:r>
            <a:endParaRPr/>
          </a:p>
        </p:txBody>
      </p:sp>
      <p:sp>
        <p:nvSpPr>
          <p:cNvPr id="1804" name="Google Shape;1804;p47"/>
          <p:cNvSpPr txBox="1"/>
          <p:nvPr>
            <p:ph idx="3" type="title"/>
          </p:nvPr>
        </p:nvSpPr>
        <p:spPr>
          <a:xfrm>
            <a:off x="566706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Ferrocarril</a:t>
            </a:r>
            <a:endParaRPr sz="2200"/>
          </a:p>
        </p:txBody>
      </p:sp>
      <p:sp>
        <p:nvSpPr>
          <p:cNvPr id="1805" name="Google Shape;1805;p47"/>
          <p:cNvSpPr txBox="1"/>
          <p:nvPr>
            <p:ph idx="4" type="subTitle"/>
          </p:nvPr>
        </p:nvSpPr>
        <p:spPr>
          <a:xfrm>
            <a:off x="189038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 13.6% de las operaciones se realizaron por este medio, con un total de ganancias de: $33,270,486,000</a:t>
            </a:r>
            <a:endParaRPr/>
          </a:p>
        </p:txBody>
      </p:sp>
      <p:sp>
        <p:nvSpPr>
          <p:cNvPr id="1806" name="Google Shape;1806;p47"/>
          <p:cNvSpPr txBox="1"/>
          <p:nvPr>
            <p:ph idx="5" type="title"/>
          </p:nvPr>
        </p:nvSpPr>
        <p:spPr>
          <a:xfrm>
            <a:off x="195173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Carretera</a:t>
            </a:r>
            <a:endParaRPr sz="2200"/>
          </a:p>
        </p:txBody>
      </p:sp>
      <p:sp>
        <p:nvSpPr>
          <p:cNvPr id="1807" name="Google Shape;1807;p47"/>
          <p:cNvSpPr txBox="1"/>
          <p:nvPr>
            <p:ph idx="6" type="subTitle"/>
          </p:nvPr>
        </p:nvSpPr>
        <p:spPr>
          <a:xfrm>
            <a:off x="560571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 12.5% de las operaciones se realizaron por este medio, con un total de ganancias de: $38,262,147,000</a:t>
            </a:r>
            <a:endParaRPr/>
          </a:p>
        </p:txBody>
      </p:sp>
      <p:sp>
        <p:nvSpPr>
          <p:cNvPr id="1808" name="Google Shape;1808;p47"/>
          <p:cNvSpPr txBox="1"/>
          <p:nvPr>
            <p:ph idx="7" type="title"/>
          </p:nvPr>
        </p:nvSpPr>
        <p:spPr>
          <a:xfrm>
            <a:off x="566706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Aire</a:t>
            </a:r>
            <a:endParaRPr sz="2200"/>
          </a:p>
        </p:txBody>
      </p:sp>
      <p:sp>
        <p:nvSpPr>
          <p:cNvPr id="1809" name="Google Shape;1809;p47"/>
          <p:cNvSpPr txBox="1"/>
          <p:nvPr>
            <p:ph idx="8" type="title"/>
          </p:nvPr>
        </p:nvSpPr>
        <p:spPr>
          <a:xfrm>
            <a:off x="717425" y="597425"/>
            <a:ext cx="77091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Medios de transporte más utilizados</a:t>
            </a:r>
            <a:endParaRPr sz="2800"/>
          </a:p>
        </p:txBody>
      </p:sp>
      <p:grpSp>
        <p:nvGrpSpPr>
          <p:cNvPr id="1810" name="Google Shape;1810;p47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811" name="Google Shape;1811;p47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2" name="Google Shape;1812;p47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13" name="Google Shape;1813;p4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14" name="Google Shape;1814;p4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15" name="Google Shape;1815;p4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16" name="Google Shape;1816;p4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17" name="Google Shape;1817;p4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4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4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20" name="Google Shape;1820;p4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21" name="Google Shape;1821;p47"/>
          <p:cNvSpPr/>
          <p:nvPr/>
        </p:nvSpPr>
        <p:spPr>
          <a:xfrm>
            <a:off x="1185963" y="198615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47"/>
          <p:cNvSpPr/>
          <p:nvPr/>
        </p:nvSpPr>
        <p:spPr>
          <a:xfrm>
            <a:off x="4901313" y="1986150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47"/>
          <p:cNvSpPr/>
          <p:nvPr/>
        </p:nvSpPr>
        <p:spPr>
          <a:xfrm>
            <a:off x="1185963" y="3705475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7"/>
          <p:cNvSpPr/>
          <p:nvPr/>
        </p:nvSpPr>
        <p:spPr>
          <a:xfrm>
            <a:off x="4901313" y="3705475"/>
            <a:ext cx="704400" cy="6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5" name="Google Shape;18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75" y="2056200"/>
            <a:ext cx="521400" cy="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725" y="20121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375" y="37314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725" y="373142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8"/>
          <p:cNvSpPr/>
          <p:nvPr/>
        </p:nvSpPr>
        <p:spPr>
          <a:xfrm>
            <a:off x="3986986" y="3768275"/>
            <a:ext cx="1205100" cy="125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D9EEB"/>
              </a:highlight>
            </a:endParaRPr>
          </a:p>
        </p:txBody>
      </p:sp>
      <p:sp>
        <p:nvSpPr>
          <p:cNvPr id="1834" name="Google Shape;1834;p48"/>
          <p:cNvSpPr/>
          <p:nvPr/>
        </p:nvSpPr>
        <p:spPr>
          <a:xfrm>
            <a:off x="2737803" y="3768275"/>
            <a:ext cx="1205100" cy="125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D9EEB"/>
              </a:highlight>
            </a:endParaRPr>
          </a:p>
        </p:txBody>
      </p:sp>
      <p:sp>
        <p:nvSpPr>
          <p:cNvPr id="1835" name="Google Shape;1835;p48"/>
          <p:cNvSpPr/>
          <p:nvPr/>
        </p:nvSpPr>
        <p:spPr>
          <a:xfrm>
            <a:off x="1488620" y="3768275"/>
            <a:ext cx="1205100" cy="125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D9EEB"/>
              </a:highlight>
            </a:endParaRPr>
          </a:p>
        </p:txBody>
      </p:sp>
      <p:sp>
        <p:nvSpPr>
          <p:cNvPr id="1836" name="Google Shape;1836;p48"/>
          <p:cNvSpPr/>
          <p:nvPr/>
        </p:nvSpPr>
        <p:spPr>
          <a:xfrm>
            <a:off x="239438" y="3768275"/>
            <a:ext cx="1205100" cy="125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D9EEB"/>
              </a:highlight>
            </a:endParaRPr>
          </a:p>
        </p:txBody>
      </p:sp>
      <p:sp>
        <p:nvSpPr>
          <p:cNvPr id="1837" name="Google Shape;1837;p48"/>
          <p:cNvSpPr txBox="1"/>
          <p:nvPr>
            <p:ph idx="2" type="title"/>
          </p:nvPr>
        </p:nvSpPr>
        <p:spPr>
          <a:xfrm>
            <a:off x="239444" y="3986437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20.6%</a:t>
            </a:r>
            <a:endParaRPr sz="2600"/>
          </a:p>
        </p:txBody>
      </p:sp>
      <p:sp>
        <p:nvSpPr>
          <p:cNvPr id="1838" name="Google Shape;1838;p48"/>
          <p:cNvSpPr txBox="1"/>
          <p:nvPr>
            <p:ph idx="5" type="title"/>
          </p:nvPr>
        </p:nvSpPr>
        <p:spPr>
          <a:xfrm>
            <a:off x="1488632" y="3986437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11.6</a:t>
            </a:r>
            <a:r>
              <a:rPr lang="en" sz="2600"/>
              <a:t>%</a:t>
            </a:r>
            <a:endParaRPr sz="2600"/>
          </a:p>
        </p:txBody>
      </p:sp>
      <p:sp>
        <p:nvSpPr>
          <p:cNvPr id="1839" name="Google Shape;1839;p48"/>
          <p:cNvSpPr txBox="1"/>
          <p:nvPr>
            <p:ph idx="8" type="title"/>
          </p:nvPr>
        </p:nvSpPr>
        <p:spPr>
          <a:xfrm>
            <a:off x="2737821" y="3977255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11.5</a:t>
            </a:r>
            <a:r>
              <a:rPr lang="en" sz="2600"/>
              <a:t>%</a:t>
            </a:r>
            <a:endParaRPr sz="2600"/>
          </a:p>
        </p:txBody>
      </p:sp>
      <p:sp>
        <p:nvSpPr>
          <p:cNvPr id="1840" name="Google Shape;1840;p48"/>
          <p:cNvSpPr txBox="1"/>
          <p:nvPr>
            <p:ph idx="14" type="title"/>
          </p:nvPr>
        </p:nvSpPr>
        <p:spPr>
          <a:xfrm>
            <a:off x="3987009" y="3977255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8.3%</a:t>
            </a:r>
            <a:endParaRPr sz="2600"/>
          </a:p>
        </p:txBody>
      </p:sp>
      <p:sp>
        <p:nvSpPr>
          <p:cNvPr id="1841" name="Google Shape;1841;p48"/>
          <p:cNvSpPr/>
          <p:nvPr/>
        </p:nvSpPr>
        <p:spPr>
          <a:xfrm>
            <a:off x="7734586" y="3768275"/>
            <a:ext cx="1205100" cy="125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D9EEB"/>
              </a:highlight>
            </a:endParaRPr>
          </a:p>
        </p:txBody>
      </p:sp>
      <p:sp>
        <p:nvSpPr>
          <p:cNvPr id="1842" name="Google Shape;1842;p48"/>
          <p:cNvSpPr/>
          <p:nvPr/>
        </p:nvSpPr>
        <p:spPr>
          <a:xfrm>
            <a:off x="6485403" y="3768275"/>
            <a:ext cx="1205100" cy="125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D9EEB"/>
              </a:highlight>
            </a:endParaRPr>
          </a:p>
        </p:txBody>
      </p:sp>
      <p:sp>
        <p:nvSpPr>
          <p:cNvPr id="1843" name="Google Shape;1843;p48"/>
          <p:cNvSpPr/>
          <p:nvPr/>
        </p:nvSpPr>
        <p:spPr>
          <a:xfrm>
            <a:off x="5236220" y="3768275"/>
            <a:ext cx="1205100" cy="125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D9EEB"/>
              </a:highlight>
            </a:endParaRPr>
          </a:p>
        </p:txBody>
      </p:sp>
      <p:sp>
        <p:nvSpPr>
          <p:cNvPr id="1844" name="Google Shape;1844;p48"/>
          <p:cNvSpPr txBox="1"/>
          <p:nvPr>
            <p:ph idx="5" type="title"/>
          </p:nvPr>
        </p:nvSpPr>
        <p:spPr>
          <a:xfrm>
            <a:off x="5236232" y="3986437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7.7%</a:t>
            </a:r>
            <a:endParaRPr sz="2600"/>
          </a:p>
        </p:txBody>
      </p:sp>
      <p:sp>
        <p:nvSpPr>
          <p:cNvPr id="1845" name="Google Shape;1845;p48"/>
          <p:cNvSpPr txBox="1"/>
          <p:nvPr>
            <p:ph idx="8" type="title"/>
          </p:nvPr>
        </p:nvSpPr>
        <p:spPr>
          <a:xfrm>
            <a:off x="6485421" y="3977255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7.2%</a:t>
            </a:r>
            <a:endParaRPr sz="2600"/>
          </a:p>
        </p:txBody>
      </p:sp>
      <p:sp>
        <p:nvSpPr>
          <p:cNvPr id="1846" name="Google Shape;1846;p48"/>
          <p:cNvSpPr txBox="1"/>
          <p:nvPr>
            <p:ph idx="14" type="title"/>
          </p:nvPr>
        </p:nvSpPr>
        <p:spPr>
          <a:xfrm>
            <a:off x="7734609" y="3977255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7.1</a:t>
            </a:r>
            <a:r>
              <a:rPr lang="en" sz="2600"/>
              <a:t>%</a:t>
            </a:r>
            <a:endParaRPr sz="2600"/>
          </a:p>
        </p:txBody>
      </p:sp>
      <p:sp>
        <p:nvSpPr>
          <p:cNvPr id="1847" name="Google Shape;1847;p48"/>
          <p:cNvSpPr/>
          <p:nvPr/>
        </p:nvSpPr>
        <p:spPr>
          <a:xfrm>
            <a:off x="3987011" y="1485750"/>
            <a:ext cx="1205100" cy="12540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48"/>
          <p:cNvSpPr/>
          <p:nvPr/>
        </p:nvSpPr>
        <p:spPr>
          <a:xfrm>
            <a:off x="2737828" y="1485750"/>
            <a:ext cx="1205100" cy="12540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48"/>
          <p:cNvSpPr/>
          <p:nvPr/>
        </p:nvSpPr>
        <p:spPr>
          <a:xfrm>
            <a:off x="1488645" y="1485750"/>
            <a:ext cx="1205100" cy="12540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48"/>
          <p:cNvSpPr/>
          <p:nvPr/>
        </p:nvSpPr>
        <p:spPr>
          <a:xfrm>
            <a:off x="239463" y="1485750"/>
            <a:ext cx="1205100" cy="12540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1" name="Google Shape;1851;p48"/>
          <p:cNvGrpSpPr/>
          <p:nvPr/>
        </p:nvGrpSpPr>
        <p:grpSpPr>
          <a:xfrm>
            <a:off x="4036285" y="2583132"/>
            <a:ext cx="1205297" cy="1469658"/>
            <a:chOff x="717099" y="770513"/>
            <a:chExt cx="1862901" cy="1494466"/>
          </a:xfrm>
        </p:grpSpPr>
        <p:sp>
          <p:nvSpPr>
            <p:cNvPr id="1852" name="Google Shape;1852;p48"/>
            <p:cNvSpPr/>
            <p:nvPr/>
          </p:nvSpPr>
          <p:spPr>
            <a:xfrm>
              <a:off x="717300" y="1000779"/>
              <a:ext cx="1862700" cy="1264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8"/>
            <p:cNvSpPr/>
            <p:nvPr/>
          </p:nvSpPr>
          <p:spPr>
            <a:xfrm>
              <a:off x="717099" y="770513"/>
              <a:ext cx="1862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4" name="Google Shape;1854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55" name="Google Shape;1855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56" name="Google Shape;1856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57" name="Google Shape;1857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8" name="Google Shape;1858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59" name="Google Shape;1859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62" name="Google Shape;1862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63" name="Google Shape;1863;p48"/>
          <p:cNvGrpSpPr/>
          <p:nvPr/>
        </p:nvGrpSpPr>
        <p:grpSpPr>
          <a:xfrm>
            <a:off x="2787097" y="2583132"/>
            <a:ext cx="1205301" cy="1469658"/>
            <a:chOff x="717099" y="770513"/>
            <a:chExt cx="1862907" cy="1494466"/>
          </a:xfrm>
        </p:grpSpPr>
        <p:sp>
          <p:nvSpPr>
            <p:cNvPr id="1864" name="Google Shape;1864;p48"/>
            <p:cNvSpPr/>
            <p:nvPr/>
          </p:nvSpPr>
          <p:spPr>
            <a:xfrm>
              <a:off x="717306" y="1000779"/>
              <a:ext cx="1862700" cy="1264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717099" y="770513"/>
              <a:ext cx="1862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6" name="Google Shape;1866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67" name="Google Shape;1867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68" name="Google Shape;1868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69" name="Google Shape;1869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70" name="Google Shape;1870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71" name="Google Shape;1871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74" name="Google Shape;1874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75" name="Google Shape;1875;p48"/>
          <p:cNvGrpSpPr/>
          <p:nvPr/>
        </p:nvGrpSpPr>
        <p:grpSpPr>
          <a:xfrm>
            <a:off x="1537908" y="2583132"/>
            <a:ext cx="1205304" cy="1469658"/>
            <a:chOff x="717099" y="770513"/>
            <a:chExt cx="1862912" cy="1494466"/>
          </a:xfrm>
        </p:grpSpPr>
        <p:sp>
          <p:nvSpPr>
            <p:cNvPr id="1876" name="Google Shape;1876;p48"/>
            <p:cNvSpPr/>
            <p:nvPr/>
          </p:nvSpPr>
          <p:spPr>
            <a:xfrm>
              <a:off x="717311" y="1000779"/>
              <a:ext cx="1862700" cy="1264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717099" y="770513"/>
              <a:ext cx="1862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8" name="Google Shape;1878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79" name="Google Shape;1879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80" name="Google Shape;1880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81" name="Google Shape;1881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82" name="Google Shape;1882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83" name="Google Shape;1883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86" name="Google Shape;1886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87" name="Google Shape;1887;p48"/>
          <p:cNvGrpSpPr/>
          <p:nvPr/>
        </p:nvGrpSpPr>
        <p:grpSpPr>
          <a:xfrm>
            <a:off x="288720" y="2583132"/>
            <a:ext cx="1205292" cy="1469658"/>
            <a:chOff x="717099" y="770513"/>
            <a:chExt cx="1862893" cy="1494466"/>
          </a:xfrm>
        </p:grpSpPr>
        <p:sp>
          <p:nvSpPr>
            <p:cNvPr id="1888" name="Google Shape;1888;p48"/>
            <p:cNvSpPr/>
            <p:nvPr/>
          </p:nvSpPr>
          <p:spPr>
            <a:xfrm>
              <a:off x="717292" y="1000779"/>
              <a:ext cx="1862700" cy="1264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8"/>
            <p:cNvSpPr/>
            <p:nvPr/>
          </p:nvSpPr>
          <p:spPr>
            <a:xfrm>
              <a:off x="717099" y="770513"/>
              <a:ext cx="1862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0" name="Google Shape;1890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891" name="Google Shape;1891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2" name="Google Shape;1892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93" name="Google Shape;1893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4" name="Google Shape;1894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95" name="Google Shape;1895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98" name="Google Shape;1898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99" name="Google Shape;1899;p48"/>
          <p:cNvSpPr txBox="1"/>
          <p:nvPr>
            <p:ph idx="2" type="title"/>
          </p:nvPr>
        </p:nvSpPr>
        <p:spPr>
          <a:xfrm>
            <a:off x="239469" y="1703912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22</a:t>
            </a:r>
            <a:r>
              <a:rPr lang="en" sz="2600"/>
              <a:t>%</a:t>
            </a:r>
            <a:endParaRPr sz="2600"/>
          </a:p>
        </p:txBody>
      </p:sp>
      <p:sp>
        <p:nvSpPr>
          <p:cNvPr id="1900" name="Google Shape;1900;p48"/>
          <p:cNvSpPr txBox="1"/>
          <p:nvPr>
            <p:ph type="title"/>
          </p:nvPr>
        </p:nvSpPr>
        <p:spPr>
          <a:xfrm>
            <a:off x="311159" y="3154165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China</a:t>
            </a:r>
            <a:endParaRPr sz="1500"/>
          </a:p>
        </p:txBody>
      </p:sp>
      <p:sp>
        <p:nvSpPr>
          <p:cNvPr id="1901" name="Google Shape;1901;p48"/>
          <p:cNvSpPr txBox="1"/>
          <p:nvPr>
            <p:ph idx="15" type="title"/>
          </p:nvPr>
        </p:nvSpPr>
        <p:spPr>
          <a:xfrm>
            <a:off x="717425" y="597425"/>
            <a:ext cx="7709100" cy="71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Países que generan el 80% de ingresos en </a:t>
            </a:r>
            <a:r>
              <a:rPr lang="en" sz="2600">
                <a:solidFill>
                  <a:srgbClr val="00C3B1"/>
                </a:solidFill>
              </a:rPr>
              <a:t>importaciones </a:t>
            </a:r>
            <a:r>
              <a:rPr lang="en" sz="2600"/>
              <a:t>y </a:t>
            </a:r>
            <a:r>
              <a:rPr lang="en" sz="2600">
                <a:solidFill>
                  <a:srgbClr val="6D9EEB"/>
                </a:solidFill>
              </a:rPr>
              <a:t>exportaciones</a:t>
            </a:r>
            <a:endParaRPr sz="2600">
              <a:solidFill>
                <a:srgbClr val="6D9EEB"/>
              </a:solidFill>
            </a:endParaRPr>
          </a:p>
        </p:txBody>
      </p:sp>
      <p:sp>
        <p:nvSpPr>
          <p:cNvPr id="1902" name="Google Shape;1902;p48"/>
          <p:cNvSpPr txBox="1"/>
          <p:nvPr>
            <p:ph idx="4" type="title"/>
          </p:nvPr>
        </p:nvSpPr>
        <p:spPr>
          <a:xfrm>
            <a:off x="1560379" y="2934928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C3B1"/>
                </a:solidFill>
              </a:rPr>
              <a:t>Japón</a:t>
            </a:r>
            <a:endParaRPr sz="1500">
              <a:solidFill>
                <a:srgbClr val="00C3B1"/>
              </a:solidFill>
            </a:endParaRPr>
          </a:p>
        </p:txBody>
      </p:sp>
      <p:sp>
        <p:nvSpPr>
          <p:cNvPr id="1903" name="Google Shape;1903;p48"/>
          <p:cNvSpPr txBox="1"/>
          <p:nvPr>
            <p:ph idx="5" type="title"/>
          </p:nvPr>
        </p:nvSpPr>
        <p:spPr>
          <a:xfrm>
            <a:off x="1488657" y="1703912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14.5</a:t>
            </a:r>
            <a:r>
              <a:rPr lang="en" sz="2600"/>
              <a:t>%</a:t>
            </a:r>
            <a:endParaRPr sz="2600"/>
          </a:p>
        </p:txBody>
      </p:sp>
      <p:sp>
        <p:nvSpPr>
          <p:cNvPr id="1904" name="Google Shape;1904;p48"/>
          <p:cNvSpPr txBox="1"/>
          <p:nvPr>
            <p:ph idx="7" type="title"/>
          </p:nvPr>
        </p:nvSpPr>
        <p:spPr>
          <a:xfrm>
            <a:off x="2820913" y="3154170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USA</a:t>
            </a:r>
            <a:endParaRPr sz="1500"/>
          </a:p>
        </p:txBody>
      </p:sp>
      <p:sp>
        <p:nvSpPr>
          <p:cNvPr id="1905" name="Google Shape;1905;p48"/>
          <p:cNvSpPr txBox="1"/>
          <p:nvPr>
            <p:ph idx="8" type="title"/>
          </p:nvPr>
        </p:nvSpPr>
        <p:spPr>
          <a:xfrm>
            <a:off x="2737846" y="1694730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9.5</a:t>
            </a:r>
            <a:r>
              <a:rPr lang="en" sz="2600"/>
              <a:t>%</a:t>
            </a:r>
            <a:endParaRPr sz="2600"/>
          </a:p>
        </p:txBody>
      </p:sp>
      <p:sp>
        <p:nvSpPr>
          <p:cNvPr id="1906" name="Google Shape;1906;p48"/>
          <p:cNvSpPr txBox="1"/>
          <p:nvPr>
            <p:ph idx="13" type="title"/>
          </p:nvPr>
        </p:nvSpPr>
        <p:spPr>
          <a:xfrm>
            <a:off x="4058751" y="2925745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C3B1"/>
                </a:solidFill>
              </a:rPr>
              <a:t>México</a:t>
            </a:r>
            <a:endParaRPr sz="1500">
              <a:solidFill>
                <a:srgbClr val="00C3B1"/>
              </a:solidFill>
            </a:endParaRPr>
          </a:p>
        </p:txBody>
      </p:sp>
      <p:sp>
        <p:nvSpPr>
          <p:cNvPr id="1907" name="Google Shape;1907;p48"/>
          <p:cNvSpPr txBox="1"/>
          <p:nvPr>
            <p:ph idx="14" type="title"/>
          </p:nvPr>
        </p:nvSpPr>
        <p:spPr>
          <a:xfrm>
            <a:off x="3987034" y="1694730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8.3</a:t>
            </a:r>
            <a:r>
              <a:rPr lang="en" sz="2600"/>
              <a:t>%</a:t>
            </a:r>
            <a:endParaRPr sz="2600"/>
          </a:p>
        </p:txBody>
      </p:sp>
      <p:grpSp>
        <p:nvGrpSpPr>
          <p:cNvPr id="1908" name="Google Shape;1908;p48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909" name="Google Shape;1909;p48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0" name="Google Shape;1910;p48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911" name="Google Shape;1911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12" name="Google Shape;1912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13" name="Google Shape;1913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14" name="Google Shape;1914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15" name="Google Shape;1915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18" name="Google Shape;1918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19" name="Google Shape;1919;p48"/>
          <p:cNvSpPr/>
          <p:nvPr/>
        </p:nvSpPr>
        <p:spPr>
          <a:xfrm>
            <a:off x="7734611" y="1485750"/>
            <a:ext cx="1205100" cy="12540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48"/>
          <p:cNvSpPr/>
          <p:nvPr/>
        </p:nvSpPr>
        <p:spPr>
          <a:xfrm>
            <a:off x="6485428" y="1485750"/>
            <a:ext cx="1205100" cy="12540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48"/>
          <p:cNvSpPr/>
          <p:nvPr/>
        </p:nvSpPr>
        <p:spPr>
          <a:xfrm>
            <a:off x="5236245" y="1485750"/>
            <a:ext cx="1205100" cy="12540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2" name="Google Shape;1922;p48"/>
          <p:cNvGrpSpPr/>
          <p:nvPr/>
        </p:nvGrpSpPr>
        <p:grpSpPr>
          <a:xfrm>
            <a:off x="7783885" y="2583132"/>
            <a:ext cx="1205297" cy="1469658"/>
            <a:chOff x="717099" y="770513"/>
            <a:chExt cx="1862901" cy="1494466"/>
          </a:xfrm>
        </p:grpSpPr>
        <p:sp>
          <p:nvSpPr>
            <p:cNvPr id="1923" name="Google Shape;1923;p48"/>
            <p:cNvSpPr/>
            <p:nvPr/>
          </p:nvSpPr>
          <p:spPr>
            <a:xfrm>
              <a:off x="717300" y="1000779"/>
              <a:ext cx="1862700" cy="1264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717099" y="770513"/>
              <a:ext cx="1862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5" name="Google Shape;1925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26" name="Google Shape;1926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27" name="Google Shape;1927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28" name="Google Shape;1928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29" name="Google Shape;1929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30" name="Google Shape;1930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3" name="Google Shape;1933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34" name="Google Shape;1934;p48"/>
          <p:cNvGrpSpPr/>
          <p:nvPr/>
        </p:nvGrpSpPr>
        <p:grpSpPr>
          <a:xfrm>
            <a:off x="6534697" y="2583132"/>
            <a:ext cx="1205301" cy="1469658"/>
            <a:chOff x="717099" y="770513"/>
            <a:chExt cx="1862907" cy="1494466"/>
          </a:xfrm>
        </p:grpSpPr>
        <p:sp>
          <p:nvSpPr>
            <p:cNvPr id="1935" name="Google Shape;1935;p48"/>
            <p:cNvSpPr/>
            <p:nvPr/>
          </p:nvSpPr>
          <p:spPr>
            <a:xfrm>
              <a:off x="717306" y="1000779"/>
              <a:ext cx="1862700" cy="1264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717099" y="770513"/>
              <a:ext cx="1862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7" name="Google Shape;1937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38" name="Google Shape;1938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39" name="Google Shape;1939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40" name="Google Shape;1940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1" name="Google Shape;1941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2" name="Google Shape;1942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45" name="Google Shape;1945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46" name="Google Shape;1946;p48"/>
          <p:cNvGrpSpPr/>
          <p:nvPr/>
        </p:nvGrpSpPr>
        <p:grpSpPr>
          <a:xfrm>
            <a:off x="5285508" y="2583132"/>
            <a:ext cx="1205304" cy="1469658"/>
            <a:chOff x="717099" y="770513"/>
            <a:chExt cx="1862912" cy="1494466"/>
          </a:xfrm>
        </p:grpSpPr>
        <p:sp>
          <p:nvSpPr>
            <p:cNvPr id="1947" name="Google Shape;1947;p48"/>
            <p:cNvSpPr/>
            <p:nvPr/>
          </p:nvSpPr>
          <p:spPr>
            <a:xfrm>
              <a:off x="717311" y="1000779"/>
              <a:ext cx="1862700" cy="1264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717099" y="770513"/>
              <a:ext cx="18627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9" name="Google Shape;1949;p4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950" name="Google Shape;1950;p4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951" name="Google Shape;1951;p4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52" name="Google Shape;1952;p4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3" name="Google Shape;1953;p4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54" name="Google Shape;1954;p4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7" name="Google Shape;1957;p4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58" name="Google Shape;1958;p48"/>
          <p:cNvSpPr txBox="1"/>
          <p:nvPr>
            <p:ph idx="4" type="title"/>
          </p:nvPr>
        </p:nvSpPr>
        <p:spPr>
          <a:xfrm>
            <a:off x="5307979" y="2934928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C3B1"/>
                </a:solidFill>
              </a:rPr>
              <a:t>Alemania</a:t>
            </a:r>
            <a:endParaRPr sz="1500">
              <a:solidFill>
                <a:srgbClr val="00C3B1"/>
              </a:solidFill>
            </a:endParaRPr>
          </a:p>
        </p:txBody>
      </p:sp>
      <p:sp>
        <p:nvSpPr>
          <p:cNvPr id="1959" name="Google Shape;1959;p48"/>
          <p:cNvSpPr txBox="1"/>
          <p:nvPr>
            <p:ph idx="5" type="title"/>
          </p:nvPr>
        </p:nvSpPr>
        <p:spPr>
          <a:xfrm>
            <a:off x="5236257" y="1703912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7.7</a:t>
            </a:r>
            <a:r>
              <a:rPr lang="en" sz="2600"/>
              <a:t>%</a:t>
            </a:r>
            <a:endParaRPr sz="2600"/>
          </a:p>
        </p:txBody>
      </p:sp>
      <p:sp>
        <p:nvSpPr>
          <p:cNvPr id="1960" name="Google Shape;1960;p48"/>
          <p:cNvSpPr txBox="1"/>
          <p:nvPr>
            <p:ph idx="7" type="title"/>
          </p:nvPr>
        </p:nvSpPr>
        <p:spPr>
          <a:xfrm>
            <a:off x="6557163" y="2925745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C3B1"/>
                </a:solidFill>
              </a:rPr>
              <a:t>Singapur</a:t>
            </a:r>
            <a:endParaRPr sz="1500">
              <a:solidFill>
                <a:srgbClr val="00C3B1"/>
              </a:solidFill>
            </a:endParaRPr>
          </a:p>
        </p:txBody>
      </p:sp>
      <p:sp>
        <p:nvSpPr>
          <p:cNvPr id="1961" name="Google Shape;1961;p48"/>
          <p:cNvSpPr txBox="1"/>
          <p:nvPr>
            <p:ph idx="8" type="title"/>
          </p:nvPr>
        </p:nvSpPr>
        <p:spPr>
          <a:xfrm>
            <a:off x="6485446" y="1694730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7.2</a:t>
            </a:r>
            <a:r>
              <a:rPr lang="en" sz="2600"/>
              <a:t>%</a:t>
            </a:r>
            <a:endParaRPr sz="2600"/>
          </a:p>
        </p:txBody>
      </p:sp>
      <p:sp>
        <p:nvSpPr>
          <p:cNvPr id="1962" name="Google Shape;1962;p48"/>
          <p:cNvSpPr txBox="1"/>
          <p:nvPr>
            <p:ph idx="13" type="title"/>
          </p:nvPr>
        </p:nvSpPr>
        <p:spPr>
          <a:xfrm>
            <a:off x="7806351" y="2925745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C3B1"/>
                </a:solidFill>
              </a:rPr>
              <a:t>Corea del Sur</a:t>
            </a:r>
            <a:endParaRPr sz="1500">
              <a:solidFill>
                <a:srgbClr val="00C3B1"/>
              </a:solidFill>
            </a:endParaRPr>
          </a:p>
        </p:txBody>
      </p:sp>
      <p:sp>
        <p:nvSpPr>
          <p:cNvPr id="1963" name="Google Shape;1963;p48"/>
          <p:cNvSpPr txBox="1"/>
          <p:nvPr>
            <p:ph idx="14" type="title"/>
          </p:nvPr>
        </p:nvSpPr>
        <p:spPr>
          <a:xfrm>
            <a:off x="7734634" y="1694730"/>
            <a:ext cx="12051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</a:t>
            </a:r>
            <a:r>
              <a:rPr lang="en" sz="2600"/>
              <a:t>%</a:t>
            </a:r>
            <a:endParaRPr sz="2600"/>
          </a:p>
        </p:txBody>
      </p:sp>
      <p:sp>
        <p:nvSpPr>
          <p:cNvPr id="1964" name="Google Shape;1964;p48"/>
          <p:cNvSpPr txBox="1"/>
          <p:nvPr>
            <p:ph idx="4" type="title"/>
          </p:nvPr>
        </p:nvSpPr>
        <p:spPr>
          <a:xfrm>
            <a:off x="1560504" y="3628078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</a:rPr>
              <a:t>Francia</a:t>
            </a:r>
            <a:endParaRPr sz="1500">
              <a:solidFill>
                <a:srgbClr val="6D9EEB"/>
              </a:solidFill>
            </a:endParaRPr>
          </a:p>
        </p:txBody>
      </p:sp>
      <p:sp>
        <p:nvSpPr>
          <p:cNvPr id="1965" name="Google Shape;1965;p48"/>
          <p:cNvSpPr txBox="1"/>
          <p:nvPr>
            <p:ph idx="13" type="title"/>
          </p:nvPr>
        </p:nvSpPr>
        <p:spPr>
          <a:xfrm>
            <a:off x="4058901" y="3565820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</a:rPr>
              <a:t>Corea del Sur</a:t>
            </a:r>
            <a:endParaRPr sz="1500">
              <a:solidFill>
                <a:srgbClr val="6D9EEB"/>
              </a:solidFill>
            </a:endParaRPr>
          </a:p>
        </p:txBody>
      </p:sp>
      <p:sp>
        <p:nvSpPr>
          <p:cNvPr id="1966" name="Google Shape;1966;p48"/>
          <p:cNvSpPr txBox="1"/>
          <p:nvPr>
            <p:ph idx="4" type="title"/>
          </p:nvPr>
        </p:nvSpPr>
        <p:spPr>
          <a:xfrm>
            <a:off x="6557291" y="3565828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</a:rPr>
              <a:t>Japón</a:t>
            </a:r>
            <a:endParaRPr sz="1500">
              <a:solidFill>
                <a:srgbClr val="6D9EEB"/>
              </a:solidFill>
            </a:endParaRPr>
          </a:p>
        </p:txBody>
      </p:sp>
      <p:sp>
        <p:nvSpPr>
          <p:cNvPr id="1967" name="Google Shape;1967;p48"/>
          <p:cNvSpPr txBox="1"/>
          <p:nvPr>
            <p:ph idx="4" type="title"/>
          </p:nvPr>
        </p:nvSpPr>
        <p:spPr>
          <a:xfrm>
            <a:off x="7833379" y="3565828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</a:rPr>
              <a:t>Alemania</a:t>
            </a:r>
            <a:endParaRPr sz="1500">
              <a:solidFill>
                <a:srgbClr val="6D9EEB"/>
              </a:solidFill>
            </a:endParaRPr>
          </a:p>
        </p:txBody>
      </p:sp>
      <p:sp>
        <p:nvSpPr>
          <p:cNvPr id="1968" name="Google Shape;1968;p48"/>
          <p:cNvSpPr txBox="1"/>
          <p:nvPr>
            <p:ph idx="13" type="title"/>
          </p:nvPr>
        </p:nvSpPr>
        <p:spPr>
          <a:xfrm>
            <a:off x="5308089" y="3565820"/>
            <a:ext cx="11601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</a:rPr>
              <a:t>Rusia</a:t>
            </a:r>
            <a:endParaRPr sz="15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 Planning Proces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