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6D2FE-E73C-4E80-9C38-41DD7E8B147D}" type="doc">
      <dgm:prSet loTypeId="urn:microsoft.com/office/officeart/2005/8/layout/cycle2" loCatId="cycle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pPr rtl="1"/>
          <a:endParaRPr lang="he-IL"/>
        </a:p>
      </dgm:t>
    </dgm:pt>
    <dgm:pt modelId="{21B1C39D-E484-4563-B79E-35952D805379}">
      <dgm:prSet phldrT="[טקסט]"/>
      <dgm:spPr/>
      <dgm:t>
        <a:bodyPr/>
        <a:lstStyle/>
        <a:p>
          <a:pPr rtl="1"/>
          <a:r>
            <a:rPr lang="en-US" dirty="0"/>
            <a:t>Discovery</a:t>
          </a:r>
          <a:endParaRPr lang="he-IL" dirty="0"/>
        </a:p>
      </dgm:t>
    </dgm:pt>
    <dgm:pt modelId="{FDA8FC05-6CC1-43FB-944C-CE1E47DABF10}" type="parTrans" cxnId="{5B639B59-AD66-4511-969F-C5AD20FFCD44}">
      <dgm:prSet/>
      <dgm:spPr/>
      <dgm:t>
        <a:bodyPr/>
        <a:lstStyle/>
        <a:p>
          <a:pPr rtl="1"/>
          <a:endParaRPr lang="he-IL"/>
        </a:p>
      </dgm:t>
    </dgm:pt>
    <dgm:pt modelId="{3F24EBEA-19B9-4141-A2E7-512A0EA9B443}" type="sibTrans" cxnId="{5B639B59-AD66-4511-969F-C5AD20FFCD44}">
      <dgm:prSet/>
      <dgm:spPr/>
      <dgm:t>
        <a:bodyPr/>
        <a:lstStyle/>
        <a:p>
          <a:pPr rtl="1"/>
          <a:endParaRPr lang="he-IL"/>
        </a:p>
      </dgm:t>
    </dgm:pt>
    <dgm:pt modelId="{63B8AD98-0D4A-4CB9-A618-2D36C3E3E3A2}">
      <dgm:prSet phldrT="[טקסט]"/>
      <dgm:spPr/>
      <dgm:t>
        <a:bodyPr/>
        <a:lstStyle/>
        <a:p>
          <a:pPr rtl="1"/>
          <a:r>
            <a:rPr lang="en-US" dirty="0"/>
            <a:t>Data prep</a:t>
          </a:r>
          <a:endParaRPr lang="he-IL" dirty="0"/>
        </a:p>
      </dgm:t>
    </dgm:pt>
    <dgm:pt modelId="{0D8BB9E3-AA5D-43D8-9D91-841AA213BA05}" type="parTrans" cxnId="{AA5B0EB9-6375-4569-9F26-D3B0AC663600}">
      <dgm:prSet/>
      <dgm:spPr/>
      <dgm:t>
        <a:bodyPr/>
        <a:lstStyle/>
        <a:p>
          <a:pPr rtl="1"/>
          <a:endParaRPr lang="he-IL"/>
        </a:p>
      </dgm:t>
    </dgm:pt>
    <dgm:pt modelId="{0F886742-FFC2-4F4B-8A2C-699E639ED155}" type="sibTrans" cxnId="{AA5B0EB9-6375-4569-9F26-D3B0AC663600}">
      <dgm:prSet/>
      <dgm:spPr/>
      <dgm:t>
        <a:bodyPr/>
        <a:lstStyle/>
        <a:p>
          <a:pPr rtl="1"/>
          <a:endParaRPr lang="he-IL"/>
        </a:p>
      </dgm:t>
    </dgm:pt>
    <dgm:pt modelId="{CC350609-EF94-4B7D-9EE7-9E28918A40F8}">
      <dgm:prSet phldrT="[טקסט]"/>
      <dgm:spPr/>
      <dgm:t>
        <a:bodyPr/>
        <a:lstStyle/>
        <a:p>
          <a:pPr rtl="1"/>
          <a:r>
            <a:rPr lang="en-US" dirty="0"/>
            <a:t>Model </a:t>
          </a:r>
          <a:r>
            <a:rPr lang="en-US" dirty="0" err="1"/>
            <a:t>Planing</a:t>
          </a:r>
          <a:endParaRPr lang="he-IL" dirty="0"/>
        </a:p>
      </dgm:t>
    </dgm:pt>
    <dgm:pt modelId="{20665918-7FC6-4EDF-9479-58292D138407}" type="parTrans" cxnId="{AD50798E-CED9-45E5-9772-485F61EEB3A0}">
      <dgm:prSet/>
      <dgm:spPr/>
      <dgm:t>
        <a:bodyPr/>
        <a:lstStyle/>
        <a:p>
          <a:pPr rtl="1"/>
          <a:endParaRPr lang="he-IL"/>
        </a:p>
      </dgm:t>
    </dgm:pt>
    <dgm:pt modelId="{D5538E0E-E1AE-408C-9B80-383CFCE3ADDB}" type="sibTrans" cxnId="{AD50798E-CED9-45E5-9772-485F61EEB3A0}">
      <dgm:prSet/>
      <dgm:spPr/>
      <dgm:t>
        <a:bodyPr/>
        <a:lstStyle/>
        <a:p>
          <a:pPr rtl="1"/>
          <a:endParaRPr lang="he-IL"/>
        </a:p>
      </dgm:t>
    </dgm:pt>
    <dgm:pt modelId="{83562DCC-9A92-48A1-B418-3D533A54F2A2}">
      <dgm:prSet phldrT="[טקסט]"/>
      <dgm:spPr/>
      <dgm:t>
        <a:bodyPr/>
        <a:lstStyle/>
        <a:p>
          <a:pPr rtl="1"/>
          <a:r>
            <a:rPr lang="en-US" dirty="0"/>
            <a:t>Run Model and evaluate</a:t>
          </a:r>
          <a:endParaRPr lang="he-IL" dirty="0"/>
        </a:p>
      </dgm:t>
    </dgm:pt>
    <dgm:pt modelId="{D67AFB93-DD05-4885-9A62-2FC0CDE06F69}" type="parTrans" cxnId="{4379D6EC-7A4D-4C47-8CE2-3DC141CE9EC6}">
      <dgm:prSet/>
      <dgm:spPr/>
      <dgm:t>
        <a:bodyPr/>
        <a:lstStyle/>
        <a:p>
          <a:pPr rtl="1"/>
          <a:endParaRPr lang="he-IL"/>
        </a:p>
      </dgm:t>
    </dgm:pt>
    <dgm:pt modelId="{18CC6D89-3E95-421C-BDDC-65356062FB98}" type="sibTrans" cxnId="{4379D6EC-7A4D-4C47-8CE2-3DC141CE9EC6}">
      <dgm:prSet/>
      <dgm:spPr/>
      <dgm:t>
        <a:bodyPr/>
        <a:lstStyle/>
        <a:p>
          <a:pPr rtl="1"/>
          <a:endParaRPr lang="he-IL"/>
        </a:p>
      </dgm:t>
    </dgm:pt>
    <dgm:pt modelId="{C85CEF22-3826-4183-8E32-F2E91D33C37A}">
      <dgm:prSet phldrT="[טקסט]"/>
      <dgm:spPr/>
      <dgm:t>
        <a:bodyPr/>
        <a:lstStyle/>
        <a:p>
          <a:pPr rtl="1"/>
          <a:r>
            <a:rPr lang="en-US" dirty="0" err="1"/>
            <a:t>Commun</a:t>
          </a:r>
          <a:endParaRPr lang="en-US" dirty="0"/>
        </a:p>
        <a:p>
          <a:pPr rtl="1"/>
          <a:r>
            <a:rPr lang="en-US" dirty="0"/>
            <a:t>-</a:t>
          </a:r>
          <a:r>
            <a:rPr lang="en-US" dirty="0" err="1"/>
            <a:t>icate</a:t>
          </a:r>
          <a:endParaRPr lang="en-US" dirty="0"/>
        </a:p>
        <a:p>
          <a:pPr rtl="1"/>
          <a:r>
            <a:rPr lang="en-US" dirty="0"/>
            <a:t>Result</a:t>
          </a:r>
          <a:endParaRPr lang="he-IL" dirty="0"/>
        </a:p>
      </dgm:t>
    </dgm:pt>
    <dgm:pt modelId="{AD5762A8-97EE-4C68-AE1C-68FEE7769417}" type="parTrans" cxnId="{CC7777A6-A6B6-4BEA-BEB5-D1F3DCF5B514}">
      <dgm:prSet/>
      <dgm:spPr/>
      <dgm:t>
        <a:bodyPr/>
        <a:lstStyle/>
        <a:p>
          <a:pPr rtl="1"/>
          <a:endParaRPr lang="he-IL"/>
        </a:p>
      </dgm:t>
    </dgm:pt>
    <dgm:pt modelId="{0B12613B-B0B2-4C13-ACF4-EE78BA1D6C43}" type="sibTrans" cxnId="{CC7777A6-A6B6-4BEA-BEB5-D1F3DCF5B514}">
      <dgm:prSet/>
      <dgm:spPr/>
      <dgm:t>
        <a:bodyPr/>
        <a:lstStyle/>
        <a:p>
          <a:pPr rtl="1"/>
          <a:endParaRPr lang="he-IL"/>
        </a:p>
      </dgm:t>
    </dgm:pt>
    <dgm:pt modelId="{0241AAF2-8BB0-4827-9CAD-8E12E75D4EBF}">
      <dgm:prSet phldrT="[טקסט]"/>
      <dgm:spPr/>
      <dgm:t>
        <a:bodyPr/>
        <a:lstStyle/>
        <a:p>
          <a:pPr rtl="1"/>
          <a:r>
            <a:rPr lang="en-US" dirty="0" err="1"/>
            <a:t>Operatio</a:t>
          </a:r>
          <a:endParaRPr lang="en-US" dirty="0"/>
        </a:p>
        <a:p>
          <a:pPr rtl="1"/>
          <a:r>
            <a:rPr lang="en-US" dirty="0"/>
            <a:t>-</a:t>
          </a:r>
          <a:r>
            <a:rPr lang="en-US" dirty="0" err="1"/>
            <a:t>nalize</a:t>
          </a:r>
          <a:endParaRPr lang="he-IL" dirty="0"/>
        </a:p>
      </dgm:t>
    </dgm:pt>
    <dgm:pt modelId="{BD3B4C09-5CFC-498D-8809-070DBA99945D}" type="parTrans" cxnId="{2CD6A7BB-F90B-4B2B-944D-0326ED8F470F}">
      <dgm:prSet/>
      <dgm:spPr/>
      <dgm:t>
        <a:bodyPr/>
        <a:lstStyle/>
        <a:p>
          <a:pPr rtl="1"/>
          <a:endParaRPr lang="he-IL"/>
        </a:p>
      </dgm:t>
    </dgm:pt>
    <dgm:pt modelId="{2EF1C515-6DD0-4725-ACDA-870E54935FCA}" type="sibTrans" cxnId="{2CD6A7BB-F90B-4B2B-944D-0326ED8F470F}">
      <dgm:prSet/>
      <dgm:spPr/>
      <dgm:t>
        <a:bodyPr/>
        <a:lstStyle/>
        <a:p>
          <a:pPr rtl="1"/>
          <a:endParaRPr lang="he-IL"/>
        </a:p>
      </dgm:t>
    </dgm:pt>
    <dgm:pt modelId="{5F3FE3F6-66E8-4B55-8DAA-8BFE11F2E5F8}" type="pres">
      <dgm:prSet presAssocID="{5F96D2FE-E73C-4E80-9C38-41DD7E8B147D}" presName="cycle" presStyleCnt="0">
        <dgm:presLayoutVars>
          <dgm:dir/>
          <dgm:resizeHandles val="exact"/>
        </dgm:presLayoutVars>
      </dgm:prSet>
      <dgm:spPr/>
    </dgm:pt>
    <dgm:pt modelId="{B41A521D-56E4-4370-8179-2AB60868694A}" type="pres">
      <dgm:prSet presAssocID="{21B1C39D-E484-4563-B79E-35952D805379}" presName="node" presStyleLbl="node1" presStyleIdx="0" presStyleCnt="6">
        <dgm:presLayoutVars>
          <dgm:bulletEnabled val="1"/>
        </dgm:presLayoutVars>
      </dgm:prSet>
      <dgm:spPr/>
    </dgm:pt>
    <dgm:pt modelId="{73701188-3CB6-4745-AB41-1B1B1338B0F7}" type="pres">
      <dgm:prSet presAssocID="{3F24EBEA-19B9-4141-A2E7-512A0EA9B443}" presName="sibTrans" presStyleLbl="sibTrans2D1" presStyleIdx="0" presStyleCnt="6"/>
      <dgm:spPr/>
    </dgm:pt>
    <dgm:pt modelId="{CB19E5C5-D658-4066-920C-673C1B56BD2F}" type="pres">
      <dgm:prSet presAssocID="{3F24EBEA-19B9-4141-A2E7-512A0EA9B443}" presName="connectorText" presStyleLbl="sibTrans2D1" presStyleIdx="0" presStyleCnt="6"/>
      <dgm:spPr/>
    </dgm:pt>
    <dgm:pt modelId="{07786890-7B78-4546-BDB7-98F65D4F2175}" type="pres">
      <dgm:prSet presAssocID="{63B8AD98-0D4A-4CB9-A618-2D36C3E3E3A2}" presName="node" presStyleLbl="node1" presStyleIdx="1" presStyleCnt="6">
        <dgm:presLayoutVars>
          <dgm:bulletEnabled val="1"/>
        </dgm:presLayoutVars>
      </dgm:prSet>
      <dgm:spPr/>
    </dgm:pt>
    <dgm:pt modelId="{3CCB5BC3-5C6C-4622-86A3-3A56FA6CDFDD}" type="pres">
      <dgm:prSet presAssocID="{0F886742-FFC2-4F4B-8A2C-699E639ED155}" presName="sibTrans" presStyleLbl="sibTrans2D1" presStyleIdx="1" presStyleCnt="6"/>
      <dgm:spPr/>
    </dgm:pt>
    <dgm:pt modelId="{A7BFBF80-FBFD-4922-B900-59ABB3E60BE4}" type="pres">
      <dgm:prSet presAssocID="{0F886742-FFC2-4F4B-8A2C-699E639ED155}" presName="connectorText" presStyleLbl="sibTrans2D1" presStyleIdx="1" presStyleCnt="6"/>
      <dgm:spPr/>
    </dgm:pt>
    <dgm:pt modelId="{A1418982-28CC-46FB-87A2-B1F159E74B01}" type="pres">
      <dgm:prSet presAssocID="{CC350609-EF94-4B7D-9EE7-9E28918A40F8}" presName="node" presStyleLbl="node1" presStyleIdx="2" presStyleCnt="6">
        <dgm:presLayoutVars>
          <dgm:bulletEnabled val="1"/>
        </dgm:presLayoutVars>
      </dgm:prSet>
      <dgm:spPr/>
    </dgm:pt>
    <dgm:pt modelId="{56165AC0-BC0D-4053-997E-FFF20B4DE0B7}" type="pres">
      <dgm:prSet presAssocID="{D5538E0E-E1AE-408C-9B80-383CFCE3ADDB}" presName="sibTrans" presStyleLbl="sibTrans2D1" presStyleIdx="2" presStyleCnt="6"/>
      <dgm:spPr/>
    </dgm:pt>
    <dgm:pt modelId="{D2951F8C-C095-471B-B7D7-7843F77DA436}" type="pres">
      <dgm:prSet presAssocID="{D5538E0E-E1AE-408C-9B80-383CFCE3ADDB}" presName="connectorText" presStyleLbl="sibTrans2D1" presStyleIdx="2" presStyleCnt="6"/>
      <dgm:spPr/>
    </dgm:pt>
    <dgm:pt modelId="{649520D6-AECA-4EA1-87EF-C7AD9671965E}" type="pres">
      <dgm:prSet presAssocID="{83562DCC-9A92-48A1-B418-3D533A54F2A2}" presName="node" presStyleLbl="node1" presStyleIdx="3" presStyleCnt="6">
        <dgm:presLayoutVars>
          <dgm:bulletEnabled val="1"/>
        </dgm:presLayoutVars>
      </dgm:prSet>
      <dgm:spPr/>
    </dgm:pt>
    <dgm:pt modelId="{FB7ABF8C-230B-4E51-86B8-24515E621F81}" type="pres">
      <dgm:prSet presAssocID="{18CC6D89-3E95-421C-BDDC-65356062FB98}" presName="sibTrans" presStyleLbl="sibTrans2D1" presStyleIdx="3" presStyleCnt="6"/>
      <dgm:spPr/>
    </dgm:pt>
    <dgm:pt modelId="{A97873FC-9429-420D-8A38-39851A0009F6}" type="pres">
      <dgm:prSet presAssocID="{18CC6D89-3E95-421C-BDDC-65356062FB98}" presName="connectorText" presStyleLbl="sibTrans2D1" presStyleIdx="3" presStyleCnt="6"/>
      <dgm:spPr/>
    </dgm:pt>
    <dgm:pt modelId="{6DD063E2-5B4B-4D08-9968-0C786ABD1D09}" type="pres">
      <dgm:prSet presAssocID="{C85CEF22-3826-4183-8E32-F2E91D33C37A}" presName="node" presStyleLbl="node1" presStyleIdx="4" presStyleCnt="6">
        <dgm:presLayoutVars>
          <dgm:bulletEnabled val="1"/>
        </dgm:presLayoutVars>
      </dgm:prSet>
      <dgm:spPr/>
    </dgm:pt>
    <dgm:pt modelId="{3A1263A3-5B43-49C3-90F4-2A29C32C938F}" type="pres">
      <dgm:prSet presAssocID="{0B12613B-B0B2-4C13-ACF4-EE78BA1D6C43}" presName="sibTrans" presStyleLbl="sibTrans2D1" presStyleIdx="4" presStyleCnt="6"/>
      <dgm:spPr/>
    </dgm:pt>
    <dgm:pt modelId="{3AC81251-42BB-4293-B475-90CC9C665C9F}" type="pres">
      <dgm:prSet presAssocID="{0B12613B-B0B2-4C13-ACF4-EE78BA1D6C43}" presName="connectorText" presStyleLbl="sibTrans2D1" presStyleIdx="4" presStyleCnt="6"/>
      <dgm:spPr/>
    </dgm:pt>
    <dgm:pt modelId="{E365329B-A7F4-4FD3-BB57-B71839D92E1B}" type="pres">
      <dgm:prSet presAssocID="{0241AAF2-8BB0-4827-9CAD-8E12E75D4EBF}" presName="node" presStyleLbl="node1" presStyleIdx="5" presStyleCnt="6">
        <dgm:presLayoutVars>
          <dgm:bulletEnabled val="1"/>
        </dgm:presLayoutVars>
      </dgm:prSet>
      <dgm:spPr/>
    </dgm:pt>
    <dgm:pt modelId="{AF077181-BF37-44C1-AAEC-E6C62BEAAF60}" type="pres">
      <dgm:prSet presAssocID="{2EF1C515-6DD0-4725-ACDA-870E54935FCA}" presName="sibTrans" presStyleLbl="sibTrans2D1" presStyleIdx="5" presStyleCnt="6"/>
      <dgm:spPr/>
    </dgm:pt>
    <dgm:pt modelId="{1558DC5A-2F0C-4EF0-BA61-DAD5E87A8351}" type="pres">
      <dgm:prSet presAssocID="{2EF1C515-6DD0-4725-ACDA-870E54935FCA}" presName="connectorText" presStyleLbl="sibTrans2D1" presStyleIdx="5" presStyleCnt="6"/>
      <dgm:spPr/>
    </dgm:pt>
  </dgm:ptLst>
  <dgm:cxnLst>
    <dgm:cxn modelId="{FC726502-9CFB-4E5D-BBC2-878F73D1C718}" type="presOf" srcId="{0B12613B-B0B2-4C13-ACF4-EE78BA1D6C43}" destId="{3A1263A3-5B43-49C3-90F4-2A29C32C938F}" srcOrd="0" destOrd="0" presId="urn:microsoft.com/office/officeart/2005/8/layout/cycle2"/>
    <dgm:cxn modelId="{47517939-593E-4636-9390-FEA77415B6C3}" type="presOf" srcId="{63B8AD98-0D4A-4CB9-A618-2D36C3E3E3A2}" destId="{07786890-7B78-4546-BDB7-98F65D4F2175}" srcOrd="0" destOrd="0" presId="urn:microsoft.com/office/officeart/2005/8/layout/cycle2"/>
    <dgm:cxn modelId="{829C1F3A-9A18-4C0B-91A5-B8D5C29AAF9B}" type="presOf" srcId="{3F24EBEA-19B9-4141-A2E7-512A0EA9B443}" destId="{73701188-3CB6-4745-AB41-1B1B1338B0F7}" srcOrd="0" destOrd="0" presId="urn:microsoft.com/office/officeart/2005/8/layout/cycle2"/>
    <dgm:cxn modelId="{655F9B3F-F7A0-474F-99EB-CD7E826D98BA}" type="presOf" srcId="{0F886742-FFC2-4F4B-8A2C-699E639ED155}" destId="{A7BFBF80-FBFD-4922-B900-59ABB3E60BE4}" srcOrd="1" destOrd="0" presId="urn:microsoft.com/office/officeart/2005/8/layout/cycle2"/>
    <dgm:cxn modelId="{7CA10146-3002-4AAC-A385-7F31FA4CAE3D}" type="presOf" srcId="{CC350609-EF94-4B7D-9EE7-9E28918A40F8}" destId="{A1418982-28CC-46FB-87A2-B1F159E74B01}" srcOrd="0" destOrd="0" presId="urn:microsoft.com/office/officeart/2005/8/layout/cycle2"/>
    <dgm:cxn modelId="{B62BD849-CF66-4F59-B085-2E525C87C3DD}" type="presOf" srcId="{5F96D2FE-E73C-4E80-9C38-41DD7E8B147D}" destId="{5F3FE3F6-66E8-4B55-8DAA-8BFE11F2E5F8}" srcOrd="0" destOrd="0" presId="urn:microsoft.com/office/officeart/2005/8/layout/cycle2"/>
    <dgm:cxn modelId="{DDAA166B-F652-4D17-93A1-F9DA852297CC}" type="presOf" srcId="{C85CEF22-3826-4183-8E32-F2E91D33C37A}" destId="{6DD063E2-5B4B-4D08-9968-0C786ABD1D09}" srcOrd="0" destOrd="0" presId="urn:microsoft.com/office/officeart/2005/8/layout/cycle2"/>
    <dgm:cxn modelId="{870A276F-8168-40DA-B2FD-71A9E2D41E05}" type="presOf" srcId="{3F24EBEA-19B9-4141-A2E7-512A0EA9B443}" destId="{CB19E5C5-D658-4066-920C-673C1B56BD2F}" srcOrd="1" destOrd="0" presId="urn:microsoft.com/office/officeart/2005/8/layout/cycle2"/>
    <dgm:cxn modelId="{5B639B59-AD66-4511-969F-C5AD20FFCD44}" srcId="{5F96D2FE-E73C-4E80-9C38-41DD7E8B147D}" destId="{21B1C39D-E484-4563-B79E-35952D805379}" srcOrd="0" destOrd="0" parTransId="{FDA8FC05-6CC1-43FB-944C-CE1E47DABF10}" sibTransId="{3F24EBEA-19B9-4141-A2E7-512A0EA9B443}"/>
    <dgm:cxn modelId="{AD50798E-CED9-45E5-9772-485F61EEB3A0}" srcId="{5F96D2FE-E73C-4E80-9C38-41DD7E8B147D}" destId="{CC350609-EF94-4B7D-9EE7-9E28918A40F8}" srcOrd="2" destOrd="0" parTransId="{20665918-7FC6-4EDF-9479-58292D138407}" sibTransId="{D5538E0E-E1AE-408C-9B80-383CFCE3ADDB}"/>
    <dgm:cxn modelId="{445C5892-384B-44A2-8432-D511897ED0C1}" type="presOf" srcId="{0F886742-FFC2-4F4B-8A2C-699E639ED155}" destId="{3CCB5BC3-5C6C-4622-86A3-3A56FA6CDFDD}" srcOrd="0" destOrd="0" presId="urn:microsoft.com/office/officeart/2005/8/layout/cycle2"/>
    <dgm:cxn modelId="{1D70009B-89DF-479A-BE0C-38005BC6508A}" type="presOf" srcId="{2EF1C515-6DD0-4725-ACDA-870E54935FCA}" destId="{1558DC5A-2F0C-4EF0-BA61-DAD5E87A8351}" srcOrd="1" destOrd="0" presId="urn:microsoft.com/office/officeart/2005/8/layout/cycle2"/>
    <dgm:cxn modelId="{CC7777A6-A6B6-4BEA-BEB5-D1F3DCF5B514}" srcId="{5F96D2FE-E73C-4E80-9C38-41DD7E8B147D}" destId="{C85CEF22-3826-4183-8E32-F2E91D33C37A}" srcOrd="4" destOrd="0" parTransId="{AD5762A8-97EE-4C68-AE1C-68FEE7769417}" sibTransId="{0B12613B-B0B2-4C13-ACF4-EE78BA1D6C43}"/>
    <dgm:cxn modelId="{A22FFFAD-8A35-4502-A110-798BB2ACEF08}" type="presOf" srcId="{18CC6D89-3E95-421C-BDDC-65356062FB98}" destId="{A97873FC-9429-420D-8A38-39851A0009F6}" srcOrd="1" destOrd="0" presId="urn:microsoft.com/office/officeart/2005/8/layout/cycle2"/>
    <dgm:cxn modelId="{AA5B0EB9-6375-4569-9F26-D3B0AC663600}" srcId="{5F96D2FE-E73C-4E80-9C38-41DD7E8B147D}" destId="{63B8AD98-0D4A-4CB9-A618-2D36C3E3E3A2}" srcOrd="1" destOrd="0" parTransId="{0D8BB9E3-AA5D-43D8-9D91-841AA213BA05}" sibTransId="{0F886742-FFC2-4F4B-8A2C-699E639ED155}"/>
    <dgm:cxn modelId="{2CD6A7BB-F90B-4B2B-944D-0326ED8F470F}" srcId="{5F96D2FE-E73C-4E80-9C38-41DD7E8B147D}" destId="{0241AAF2-8BB0-4827-9CAD-8E12E75D4EBF}" srcOrd="5" destOrd="0" parTransId="{BD3B4C09-5CFC-498D-8809-070DBA99945D}" sibTransId="{2EF1C515-6DD0-4725-ACDA-870E54935FCA}"/>
    <dgm:cxn modelId="{75581FC3-2B63-4439-A31B-7C613924C76F}" type="presOf" srcId="{18CC6D89-3E95-421C-BDDC-65356062FB98}" destId="{FB7ABF8C-230B-4E51-86B8-24515E621F81}" srcOrd="0" destOrd="0" presId="urn:microsoft.com/office/officeart/2005/8/layout/cycle2"/>
    <dgm:cxn modelId="{8C3CB0C6-E413-464A-A413-8AD9B4484ECA}" type="presOf" srcId="{21B1C39D-E484-4563-B79E-35952D805379}" destId="{B41A521D-56E4-4370-8179-2AB60868694A}" srcOrd="0" destOrd="0" presId="urn:microsoft.com/office/officeart/2005/8/layout/cycle2"/>
    <dgm:cxn modelId="{97D7AED7-14EC-4347-8275-9ECC24DF3933}" type="presOf" srcId="{D5538E0E-E1AE-408C-9B80-383CFCE3ADDB}" destId="{D2951F8C-C095-471B-B7D7-7843F77DA436}" srcOrd="1" destOrd="0" presId="urn:microsoft.com/office/officeart/2005/8/layout/cycle2"/>
    <dgm:cxn modelId="{F374E2DB-7BA3-4AFD-BC7A-A2700670E93E}" type="presOf" srcId="{D5538E0E-E1AE-408C-9B80-383CFCE3ADDB}" destId="{56165AC0-BC0D-4053-997E-FFF20B4DE0B7}" srcOrd="0" destOrd="0" presId="urn:microsoft.com/office/officeart/2005/8/layout/cycle2"/>
    <dgm:cxn modelId="{916D0BDD-8188-442A-9502-3102D582F3F8}" type="presOf" srcId="{2EF1C515-6DD0-4725-ACDA-870E54935FCA}" destId="{AF077181-BF37-44C1-AAEC-E6C62BEAAF60}" srcOrd="0" destOrd="0" presId="urn:microsoft.com/office/officeart/2005/8/layout/cycle2"/>
    <dgm:cxn modelId="{4379D6EC-7A4D-4C47-8CE2-3DC141CE9EC6}" srcId="{5F96D2FE-E73C-4E80-9C38-41DD7E8B147D}" destId="{83562DCC-9A92-48A1-B418-3D533A54F2A2}" srcOrd="3" destOrd="0" parTransId="{D67AFB93-DD05-4885-9A62-2FC0CDE06F69}" sibTransId="{18CC6D89-3E95-421C-BDDC-65356062FB98}"/>
    <dgm:cxn modelId="{62C080EF-A4C3-4EED-B6CC-F8B677AC7F1D}" type="presOf" srcId="{83562DCC-9A92-48A1-B418-3D533A54F2A2}" destId="{649520D6-AECA-4EA1-87EF-C7AD9671965E}" srcOrd="0" destOrd="0" presId="urn:microsoft.com/office/officeart/2005/8/layout/cycle2"/>
    <dgm:cxn modelId="{D8FC9CF5-C46D-4113-89E7-E1A65ACAC635}" type="presOf" srcId="{0241AAF2-8BB0-4827-9CAD-8E12E75D4EBF}" destId="{E365329B-A7F4-4FD3-BB57-B71839D92E1B}" srcOrd="0" destOrd="0" presId="urn:microsoft.com/office/officeart/2005/8/layout/cycle2"/>
    <dgm:cxn modelId="{BB1802FF-DFFB-4F4F-98C0-01F0325E96F6}" type="presOf" srcId="{0B12613B-B0B2-4C13-ACF4-EE78BA1D6C43}" destId="{3AC81251-42BB-4293-B475-90CC9C665C9F}" srcOrd="1" destOrd="0" presId="urn:microsoft.com/office/officeart/2005/8/layout/cycle2"/>
    <dgm:cxn modelId="{375CE74E-7A86-4E21-BB1F-2523A29C426B}" type="presParOf" srcId="{5F3FE3F6-66E8-4B55-8DAA-8BFE11F2E5F8}" destId="{B41A521D-56E4-4370-8179-2AB60868694A}" srcOrd="0" destOrd="0" presId="urn:microsoft.com/office/officeart/2005/8/layout/cycle2"/>
    <dgm:cxn modelId="{EE511CC1-8BB7-4BCA-8728-DE5133E7027F}" type="presParOf" srcId="{5F3FE3F6-66E8-4B55-8DAA-8BFE11F2E5F8}" destId="{73701188-3CB6-4745-AB41-1B1B1338B0F7}" srcOrd="1" destOrd="0" presId="urn:microsoft.com/office/officeart/2005/8/layout/cycle2"/>
    <dgm:cxn modelId="{79DE1B8F-C72E-4A10-BE39-F14579966869}" type="presParOf" srcId="{73701188-3CB6-4745-AB41-1B1B1338B0F7}" destId="{CB19E5C5-D658-4066-920C-673C1B56BD2F}" srcOrd="0" destOrd="0" presId="urn:microsoft.com/office/officeart/2005/8/layout/cycle2"/>
    <dgm:cxn modelId="{C9E4E8C1-8743-4461-8BD2-03880A7099F0}" type="presParOf" srcId="{5F3FE3F6-66E8-4B55-8DAA-8BFE11F2E5F8}" destId="{07786890-7B78-4546-BDB7-98F65D4F2175}" srcOrd="2" destOrd="0" presId="urn:microsoft.com/office/officeart/2005/8/layout/cycle2"/>
    <dgm:cxn modelId="{CFC3D962-06BA-4293-B5C3-21D86B02794D}" type="presParOf" srcId="{5F3FE3F6-66E8-4B55-8DAA-8BFE11F2E5F8}" destId="{3CCB5BC3-5C6C-4622-86A3-3A56FA6CDFDD}" srcOrd="3" destOrd="0" presId="urn:microsoft.com/office/officeart/2005/8/layout/cycle2"/>
    <dgm:cxn modelId="{36BB474B-1369-4B2E-A50F-C5DC8AD95D1D}" type="presParOf" srcId="{3CCB5BC3-5C6C-4622-86A3-3A56FA6CDFDD}" destId="{A7BFBF80-FBFD-4922-B900-59ABB3E60BE4}" srcOrd="0" destOrd="0" presId="urn:microsoft.com/office/officeart/2005/8/layout/cycle2"/>
    <dgm:cxn modelId="{FA47D38C-5EC1-4CC5-A756-96200A4C9418}" type="presParOf" srcId="{5F3FE3F6-66E8-4B55-8DAA-8BFE11F2E5F8}" destId="{A1418982-28CC-46FB-87A2-B1F159E74B01}" srcOrd="4" destOrd="0" presId="urn:microsoft.com/office/officeart/2005/8/layout/cycle2"/>
    <dgm:cxn modelId="{C9C7DA0B-6850-44C1-B0BE-21906E9327B8}" type="presParOf" srcId="{5F3FE3F6-66E8-4B55-8DAA-8BFE11F2E5F8}" destId="{56165AC0-BC0D-4053-997E-FFF20B4DE0B7}" srcOrd="5" destOrd="0" presId="urn:microsoft.com/office/officeart/2005/8/layout/cycle2"/>
    <dgm:cxn modelId="{F918E1F7-CC63-433C-B706-C32016FE334A}" type="presParOf" srcId="{56165AC0-BC0D-4053-997E-FFF20B4DE0B7}" destId="{D2951F8C-C095-471B-B7D7-7843F77DA436}" srcOrd="0" destOrd="0" presId="urn:microsoft.com/office/officeart/2005/8/layout/cycle2"/>
    <dgm:cxn modelId="{29F3F302-4622-43C1-9140-4F8FBE06A521}" type="presParOf" srcId="{5F3FE3F6-66E8-4B55-8DAA-8BFE11F2E5F8}" destId="{649520D6-AECA-4EA1-87EF-C7AD9671965E}" srcOrd="6" destOrd="0" presId="urn:microsoft.com/office/officeart/2005/8/layout/cycle2"/>
    <dgm:cxn modelId="{9415C71B-AAC8-4F45-BB82-145DF1FD40C4}" type="presParOf" srcId="{5F3FE3F6-66E8-4B55-8DAA-8BFE11F2E5F8}" destId="{FB7ABF8C-230B-4E51-86B8-24515E621F81}" srcOrd="7" destOrd="0" presId="urn:microsoft.com/office/officeart/2005/8/layout/cycle2"/>
    <dgm:cxn modelId="{EF2C3A6A-105B-4CD0-81D6-926C3BEEC4A2}" type="presParOf" srcId="{FB7ABF8C-230B-4E51-86B8-24515E621F81}" destId="{A97873FC-9429-420D-8A38-39851A0009F6}" srcOrd="0" destOrd="0" presId="urn:microsoft.com/office/officeart/2005/8/layout/cycle2"/>
    <dgm:cxn modelId="{C4809178-7895-4A6A-B463-FD52F30EC206}" type="presParOf" srcId="{5F3FE3F6-66E8-4B55-8DAA-8BFE11F2E5F8}" destId="{6DD063E2-5B4B-4D08-9968-0C786ABD1D09}" srcOrd="8" destOrd="0" presId="urn:microsoft.com/office/officeart/2005/8/layout/cycle2"/>
    <dgm:cxn modelId="{348E529D-447F-47E8-944F-D615B7B4E37B}" type="presParOf" srcId="{5F3FE3F6-66E8-4B55-8DAA-8BFE11F2E5F8}" destId="{3A1263A3-5B43-49C3-90F4-2A29C32C938F}" srcOrd="9" destOrd="0" presId="urn:microsoft.com/office/officeart/2005/8/layout/cycle2"/>
    <dgm:cxn modelId="{F604A307-B0D3-4755-97C2-E7AE6FAE9FC9}" type="presParOf" srcId="{3A1263A3-5B43-49C3-90F4-2A29C32C938F}" destId="{3AC81251-42BB-4293-B475-90CC9C665C9F}" srcOrd="0" destOrd="0" presId="urn:microsoft.com/office/officeart/2005/8/layout/cycle2"/>
    <dgm:cxn modelId="{C89B23AD-9EA2-4ED8-9912-02C96E151BC0}" type="presParOf" srcId="{5F3FE3F6-66E8-4B55-8DAA-8BFE11F2E5F8}" destId="{E365329B-A7F4-4FD3-BB57-B71839D92E1B}" srcOrd="10" destOrd="0" presId="urn:microsoft.com/office/officeart/2005/8/layout/cycle2"/>
    <dgm:cxn modelId="{2F8F6425-E720-49B8-B1D6-978B11D9087E}" type="presParOf" srcId="{5F3FE3F6-66E8-4B55-8DAA-8BFE11F2E5F8}" destId="{AF077181-BF37-44C1-AAEC-E6C62BEAAF60}" srcOrd="11" destOrd="0" presId="urn:microsoft.com/office/officeart/2005/8/layout/cycle2"/>
    <dgm:cxn modelId="{79ADCF03-E6FD-4D56-8DA7-45E8DAF65112}" type="presParOf" srcId="{AF077181-BF37-44C1-AAEC-E6C62BEAAF60}" destId="{1558DC5A-2F0C-4EF0-BA61-DAD5E87A835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58A77A-CB0C-4A60-838A-77D425A8C844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rtl="1"/>
          <a:endParaRPr lang="he-IL"/>
        </a:p>
      </dgm:t>
    </dgm:pt>
    <dgm:pt modelId="{A435D156-4FF3-4AF6-9404-5D8F880CE053}">
      <dgm:prSet phldrT="[טקסט]" custT="1"/>
      <dgm:spPr/>
      <dgm:t>
        <a:bodyPr/>
        <a:lstStyle/>
        <a:p>
          <a:pPr rtl="1"/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PM2.5</a:t>
          </a:r>
          <a:endParaRPr lang="he-IL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05EB3EF-9F01-45C6-861B-00062F61C15D}" type="parTrans" cxnId="{B063DD4A-7CDF-4F03-8457-490916D80FD0}">
      <dgm:prSet/>
      <dgm:spPr/>
      <dgm:t>
        <a:bodyPr/>
        <a:lstStyle/>
        <a:p>
          <a:pPr rtl="1"/>
          <a:endParaRPr lang="he-IL"/>
        </a:p>
      </dgm:t>
    </dgm:pt>
    <dgm:pt modelId="{A86210B6-1873-4E05-8E57-1C40E96EA031}" type="sibTrans" cxnId="{B063DD4A-7CDF-4F03-8457-490916D80FD0}">
      <dgm:prSet/>
      <dgm:spPr/>
      <dgm:t>
        <a:bodyPr/>
        <a:lstStyle/>
        <a:p>
          <a:pPr rtl="1"/>
          <a:endParaRPr lang="he-IL"/>
        </a:p>
      </dgm:t>
    </dgm:pt>
    <dgm:pt modelId="{FA0607A5-C2E9-46A8-9FDC-37E4D2D422FF}">
      <dgm:prSet phldrT="[טקסט]" custT="1"/>
      <dgm:spPr/>
      <dgm:t>
        <a:bodyPr/>
        <a:lstStyle/>
        <a:p>
          <a:pPr rtl="1"/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Sulphur oxides  </a:t>
          </a:r>
          <a:endParaRPr lang="he-IL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CD8F0D5-C11D-4F12-A60F-C588B2297C3E}" type="parTrans" cxnId="{8760A0B9-F64A-4A06-9F67-D2D34AAC9797}">
      <dgm:prSet/>
      <dgm:spPr/>
      <dgm:t>
        <a:bodyPr/>
        <a:lstStyle/>
        <a:p>
          <a:pPr rtl="1"/>
          <a:endParaRPr lang="he-IL"/>
        </a:p>
      </dgm:t>
    </dgm:pt>
    <dgm:pt modelId="{AE50D8AB-2279-4A68-BAFC-29154B5D1D09}" type="sibTrans" cxnId="{8760A0B9-F64A-4A06-9F67-D2D34AAC9797}">
      <dgm:prSet/>
      <dgm:spPr/>
      <dgm:t>
        <a:bodyPr/>
        <a:lstStyle/>
        <a:p>
          <a:pPr rtl="1"/>
          <a:endParaRPr lang="he-IL"/>
        </a:p>
      </dgm:t>
    </dgm:pt>
    <dgm:pt modelId="{5C3AC699-905E-4DBB-9BFF-5B13AC442DC2}">
      <dgm:prSet phldrT="[טקסט]" custT="1"/>
      <dgm:spPr/>
      <dgm:t>
        <a:bodyPr/>
        <a:lstStyle/>
        <a:p>
          <a:pPr rtl="1"/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Nitrogen oxides</a:t>
          </a:r>
          <a:endParaRPr lang="he-IL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D569137-1BCC-4F80-BFDD-FC204B46583A}" type="parTrans" cxnId="{98EE5DFF-6AA0-4853-973A-61BA40310AE0}">
      <dgm:prSet/>
      <dgm:spPr/>
      <dgm:t>
        <a:bodyPr/>
        <a:lstStyle/>
        <a:p>
          <a:pPr rtl="1"/>
          <a:endParaRPr lang="he-IL"/>
        </a:p>
      </dgm:t>
    </dgm:pt>
    <dgm:pt modelId="{61B31CBD-0583-49AF-929F-73A071B09587}" type="sibTrans" cxnId="{98EE5DFF-6AA0-4853-973A-61BA40310AE0}">
      <dgm:prSet/>
      <dgm:spPr/>
      <dgm:t>
        <a:bodyPr/>
        <a:lstStyle/>
        <a:p>
          <a:pPr rtl="1"/>
          <a:endParaRPr lang="he-IL"/>
        </a:p>
      </dgm:t>
    </dgm:pt>
    <dgm:pt modelId="{F274D19A-D144-41C0-9210-C5CD2C813050}">
      <dgm:prSet phldrT="[טקסט]" custT="1"/>
      <dgm:spPr/>
      <dgm:t>
        <a:bodyPr/>
        <a:lstStyle/>
        <a:p>
          <a:pPr rtl="1"/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Carbon oxides(CO)</a:t>
          </a:r>
          <a:endParaRPr lang="he-IL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A14007C-CD0D-48E8-989A-876C2D22CFD8}" type="parTrans" cxnId="{3E96FB9D-6DC8-46A3-A76C-57DB568DE938}">
      <dgm:prSet/>
      <dgm:spPr/>
      <dgm:t>
        <a:bodyPr/>
        <a:lstStyle/>
        <a:p>
          <a:pPr rtl="1"/>
          <a:endParaRPr lang="he-IL"/>
        </a:p>
      </dgm:t>
    </dgm:pt>
    <dgm:pt modelId="{65480B82-6A81-45B5-8F5A-A6CEC8B0B2C8}" type="sibTrans" cxnId="{3E96FB9D-6DC8-46A3-A76C-57DB568DE938}">
      <dgm:prSet/>
      <dgm:spPr/>
      <dgm:t>
        <a:bodyPr/>
        <a:lstStyle/>
        <a:p>
          <a:pPr rtl="1"/>
          <a:endParaRPr lang="he-IL"/>
        </a:p>
      </dgm:t>
    </dgm:pt>
    <dgm:pt modelId="{5283045F-515D-4A4D-A131-6225DBD40EA4}">
      <dgm:prSet custT="1"/>
      <dgm:spPr/>
      <dgm:t>
        <a:bodyPr/>
        <a:lstStyle/>
        <a:p>
          <a:pPr rtl="1"/>
          <a:endParaRPr lang="he-IL" sz="1200" dirty="0"/>
        </a:p>
      </dgm:t>
    </dgm:pt>
    <dgm:pt modelId="{21E9E051-5B9D-4F21-AB0D-34F413E24631}" type="parTrans" cxnId="{F646E3A7-40A6-499F-9828-C47858C44681}">
      <dgm:prSet/>
      <dgm:spPr/>
      <dgm:t>
        <a:bodyPr/>
        <a:lstStyle/>
        <a:p>
          <a:pPr rtl="1"/>
          <a:endParaRPr lang="he-IL"/>
        </a:p>
      </dgm:t>
    </dgm:pt>
    <dgm:pt modelId="{09B99782-7EB4-4DD6-8426-52CD08082300}" type="sibTrans" cxnId="{F646E3A7-40A6-499F-9828-C47858C44681}">
      <dgm:prSet/>
      <dgm:spPr/>
      <dgm:t>
        <a:bodyPr/>
        <a:lstStyle/>
        <a:p>
          <a:pPr rtl="1"/>
          <a:endParaRPr lang="he-IL"/>
        </a:p>
      </dgm:t>
    </dgm:pt>
    <dgm:pt modelId="{827A7ADC-6172-45B8-A25E-2E66E597D80B}">
      <dgm:prSet custT="1"/>
      <dgm:spPr/>
      <dgm:t>
        <a:bodyPr/>
        <a:lstStyle/>
        <a:p>
          <a:pPr rtl="1"/>
          <a:endParaRPr lang="he-IL" sz="1200" dirty="0"/>
        </a:p>
      </dgm:t>
    </dgm:pt>
    <dgm:pt modelId="{A0041D53-77C6-44E4-8AE0-37100FE6A289}" type="parTrans" cxnId="{3F7FCE85-088C-43B6-A914-DBD711216445}">
      <dgm:prSet/>
      <dgm:spPr/>
      <dgm:t>
        <a:bodyPr/>
        <a:lstStyle/>
        <a:p>
          <a:pPr rtl="1"/>
          <a:endParaRPr lang="he-IL"/>
        </a:p>
      </dgm:t>
    </dgm:pt>
    <dgm:pt modelId="{5E630DE5-D684-44A1-A7AB-97C3FC5E6B55}" type="sibTrans" cxnId="{3F7FCE85-088C-43B6-A914-DBD711216445}">
      <dgm:prSet/>
      <dgm:spPr/>
      <dgm:t>
        <a:bodyPr/>
        <a:lstStyle/>
        <a:p>
          <a:pPr rtl="1"/>
          <a:endParaRPr lang="he-IL"/>
        </a:p>
      </dgm:t>
    </dgm:pt>
    <dgm:pt modelId="{2BDE9F45-A0F8-442E-A9D8-962EDECA7FC9}" type="pres">
      <dgm:prSet presAssocID="{4058A77A-CB0C-4A60-838A-77D425A8C844}" presName="linear" presStyleCnt="0">
        <dgm:presLayoutVars>
          <dgm:dir/>
          <dgm:animLvl val="lvl"/>
          <dgm:resizeHandles val="exact"/>
        </dgm:presLayoutVars>
      </dgm:prSet>
      <dgm:spPr/>
    </dgm:pt>
    <dgm:pt modelId="{4573C27E-3889-4A72-943F-9433BF8680CC}" type="pres">
      <dgm:prSet presAssocID="{A435D156-4FF3-4AF6-9404-5D8F880CE053}" presName="parentLin" presStyleCnt="0"/>
      <dgm:spPr/>
    </dgm:pt>
    <dgm:pt modelId="{0DDAB776-F464-48C5-A0A1-B447EF574960}" type="pres">
      <dgm:prSet presAssocID="{A435D156-4FF3-4AF6-9404-5D8F880CE053}" presName="parentLeftMargin" presStyleLbl="node1" presStyleIdx="0" presStyleCnt="4"/>
      <dgm:spPr/>
    </dgm:pt>
    <dgm:pt modelId="{1625880B-3401-4B70-A48C-708F453C6D12}" type="pres">
      <dgm:prSet presAssocID="{A435D156-4FF3-4AF6-9404-5D8F880CE053}" presName="parentText" presStyleLbl="node1" presStyleIdx="0" presStyleCnt="4" custScaleX="76301" custScaleY="63199" custLinFactNeighborX="-30452" custLinFactNeighborY="-18542">
        <dgm:presLayoutVars>
          <dgm:chMax val="0"/>
          <dgm:bulletEnabled val="1"/>
        </dgm:presLayoutVars>
      </dgm:prSet>
      <dgm:spPr/>
    </dgm:pt>
    <dgm:pt modelId="{A1BC4DC2-3917-4B26-97A8-AB8495131842}" type="pres">
      <dgm:prSet presAssocID="{A435D156-4FF3-4AF6-9404-5D8F880CE053}" presName="negativeSpace" presStyleCnt="0"/>
      <dgm:spPr/>
    </dgm:pt>
    <dgm:pt modelId="{CCFC7A9F-4B60-4670-85B0-5F7192579F65}" type="pres">
      <dgm:prSet presAssocID="{A435D156-4FF3-4AF6-9404-5D8F880CE053}" presName="childText" presStyleLbl="conFgAcc1" presStyleIdx="0" presStyleCnt="4" custLinFactNeighborX="-51" custLinFactNeighborY="1288">
        <dgm:presLayoutVars>
          <dgm:bulletEnabled val="1"/>
        </dgm:presLayoutVars>
      </dgm:prSet>
      <dgm:spPr/>
    </dgm:pt>
    <dgm:pt modelId="{D5467225-3B80-4F15-98E4-B3FAD1910375}" type="pres">
      <dgm:prSet presAssocID="{A86210B6-1873-4E05-8E57-1C40E96EA031}" presName="spaceBetweenRectangles" presStyleCnt="0"/>
      <dgm:spPr/>
    </dgm:pt>
    <dgm:pt modelId="{6523F188-237B-4DF0-B6E3-898A546FBE0D}" type="pres">
      <dgm:prSet presAssocID="{FA0607A5-C2E9-46A8-9FDC-37E4D2D422FF}" presName="parentLin" presStyleCnt="0"/>
      <dgm:spPr/>
    </dgm:pt>
    <dgm:pt modelId="{38EA0B03-B5AE-4ED0-A83E-B25DA3638D61}" type="pres">
      <dgm:prSet presAssocID="{FA0607A5-C2E9-46A8-9FDC-37E4D2D422FF}" presName="parentLeftMargin" presStyleLbl="node1" presStyleIdx="0" presStyleCnt="4"/>
      <dgm:spPr/>
    </dgm:pt>
    <dgm:pt modelId="{5CD1EE42-4F84-4C5A-A511-1C60DBDC0C01}" type="pres">
      <dgm:prSet presAssocID="{FA0607A5-C2E9-46A8-9FDC-37E4D2D422FF}" presName="parentText" presStyleLbl="node1" presStyleIdx="1" presStyleCnt="4" custScaleX="76301" custScaleY="63199" custLinFactNeighborX="-30452" custLinFactNeighborY="-18542">
        <dgm:presLayoutVars>
          <dgm:chMax val="0"/>
          <dgm:bulletEnabled val="1"/>
        </dgm:presLayoutVars>
      </dgm:prSet>
      <dgm:spPr/>
    </dgm:pt>
    <dgm:pt modelId="{5A0AAF26-91FD-46C2-82E3-C0F8BBECDFD9}" type="pres">
      <dgm:prSet presAssocID="{FA0607A5-C2E9-46A8-9FDC-37E4D2D422FF}" presName="negativeSpace" presStyleCnt="0"/>
      <dgm:spPr/>
    </dgm:pt>
    <dgm:pt modelId="{B0219B4D-4D18-4554-B08C-F6B8D81C0C49}" type="pres">
      <dgm:prSet presAssocID="{FA0607A5-C2E9-46A8-9FDC-37E4D2D422FF}" presName="childText" presStyleLbl="conFgAcc1" presStyleIdx="1" presStyleCnt="4" custLinFactNeighborX="-51" custLinFactNeighborY="1288">
        <dgm:presLayoutVars>
          <dgm:bulletEnabled val="1"/>
        </dgm:presLayoutVars>
      </dgm:prSet>
      <dgm:spPr/>
    </dgm:pt>
    <dgm:pt modelId="{F21DA505-A4CC-42CD-877B-EE3F1804C090}" type="pres">
      <dgm:prSet presAssocID="{AE50D8AB-2279-4A68-BAFC-29154B5D1D09}" presName="spaceBetweenRectangles" presStyleCnt="0"/>
      <dgm:spPr/>
    </dgm:pt>
    <dgm:pt modelId="{B95E6C86-9F3B-4DF9-8519-54FCD6FBBF45}" type="pres">
      <dgm:prSet presAssocID="{5C3AC699-905E-4DBB-9BFF-5B13AC442DC2}" presName="parentLin" presStyleCnt="0"/>
      <dgm:spPr/>
    </dgm:pt>
    <dgm:pt modelId="{798F2E6C-23D9-43EA-90DF-6A16A7FDE3EE}" type="pres">
      <dgm:prSet presAssocID="{5C3AC699-905E-4DBB-9BFF-5B13AC442DC2}" presName="parentLeftMargin" presStyleLbl="node1" presStyleIdx="1" presStyleCnt="4"/>
      <dgm:spPr/>
    </dgm:pt>
    <dgm:pt modelId="{4C65B5A5-3357-4142-93DA-E205A5A26D66}" type="pres">
      <dgm:prSet presAssocID="{5C3AC699-905E-4DBB-9BFF-5B13AC442DC2}" presName="parentText" presStyleLbl="node1" presStyleIdx="2" presStyleCnt="4" custScaleX="76301" custScaleY="63199" custLinFactNeighborX="-30452" custLinFactNeighborY="-18542">
        <dgm:presLayoutVars>
          <dgm:chMax val="0"/>
          <dgm:bulletEnabled val="1"/>
        </dgm:presLayoutVars>
      </dgm:prSet>
      <dgm:spPr/>
    </dgm:pt>
    <dgm:pt modelId="{0BB01C9B-7EF1-4782-AB85-7F42FFD60847}" type="pres">
      <dgm:prSet presAssocID="{5C3AC699-905E-4DBB-9BFF-5B13AC442DC2}" presName="negativeSpace" presStyleCnt="0"/>
      <dgm:spPr/>
    </dgm:pt>
    <dgm:pt modelId="{15822E58-8AE0-4EA9-820E-88EAB9396C97}" type="pres">
      <dgm:prSet presAssocID="{5C3AC699-905E-4DBB-9BFF-5B13AC442DC2}" presName="childText" presStyleLbl="conFgAcc1" presStyleIdx="2" presStyleCnt="4" custLinFactNeighborX="-51" custLinFactNeighborY="1288">
        <dgm:presLayoutVars>
          <dgm:bulletEnabled val="1"/>
        </dgm:presLayoutVars>
      </dgm:prSet>
      <dgm:spPr/>
    </dgm:pt>
    <dgm:pt modelId="{4F23E496-5F10-4C09-B14B-5E46F40B83E3}" type="pres">
      <dgm:prSet presAssocID="{61B31CBD-0583-49AF-929F-73A071B09587}" presName="spaceBetweenRectangles" presStyleCnt="0"/>
      <dgm:spPr/>
    </dgm:pt>
    <dgm:pt modelId="{6EB33773-0557-4B5D-BB09-2C587312B231}" type="pres">
      <dgm:prSet presAssocID="{F274D19A-D144-41C0-9210-C5CD2C813050}" presName="parentLin" presStyleCnt="0"/>
      <dgm:spPr/>
    </dgm:pt>
    <dgm:pt modelId="{3E4CCC16-64D9-4B4D-A8BC-77C6AA9D72F8}" type="pres">
      <dgm:prSet presAssocID="{F274D19A-D144-41C0-9210-C5CD2C813050}" presName="parentLeftMargin" presStyleLbl="node1" presStyleIdx="2" presStyleCnt="4"/>
      <dgm:spPr/>
    </dgm:pt>
    <dgm:pt modelId="{96F5E08D-FACC-4C3B-8296-E9018D9B0FCC}" type="pres">
      <dgm:prSet presAssocID="{F274D19A-D144-41C0-9210-C5CD2C813050}" presName="parentText" presStyleLbl="node1" presStyleIdx="3" presStyleCnt="4" custScaleX="76301" custScaleY="63199" custLinFactNeighborX="-30452" custLinFactNeighborY="-18542">
        <dgm:presLayoutVars>
          <dgm:chMax val="0"/>
          <dgm:bulletEnabled val="1"/>
        </dgm:presLayoutVars>
      </dgm:prSet>
      <dgm:spPr/>
    </dgm:pt>
    <dgm:pt modelId="{CAA7985D-C07A-45BA-9175-FE2F6A421920}" type="pres">
      <dgm:prSet presAssocID="{F274D19A-D144-41C0-9210-C5CD2C813050}" presName="negativeSpace" presStyleCnt="0"/>
      <dgm:spPr/>
    </dgm:pt>
    <dgm:pt modelId="{D7D6B2AD-BD8D-4CF1-BB2F-24DEEAF3F257}" type="pres">
      <dgm:prSet presAssocID="{F274D19A-D144-41C0-9210-C5CD2C81305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ECC2D24-2F41-42A9-9B43-B4DE7273397A}" type="presOf" srcId="{827A7ADC-6172-45B8-A25E-2E66E597D80B}" destId="{B0219B4D-4D18-4554-B08C-F6B8D81C0C49}" srcOrd="0" destOrd="0" presId="urn:microsoft.com/office/officeart/2005/8/layout/list1"/>
    <dgm:cxn modelId="{AC328028-7F1B-42C4-AA44-B691AD16803B}" type="presOf" srcId="{FA0607A5-C2E9-46A8-9FDC-37E4D2D422FF}" destId="{5CD1EE42-4F84-4C5A-A511-1C60DBDC0C01}" srcOrd="1" destOrd="0" presId="urn:microsoft.com/office/officeart/2005/8/layout/list1"/>
    <dgm:cxn modelId="{8B055B33-2F3C-4AFE-B180-EFC76848C4AA}" type="presOf" srcId="{5283045F-515D-4A4D-A131-6225DBD40EA4}" destId="{CCFC7A9F-4B60-4670-85B0-5F7192579F65}" srcOrd="0" destOrd="0" presId="urn:microsoft.com/office/officeart/2005/8/layout/list1"/>
    <dgm:cxn modelId="{DED0173D-ECC7-49FF-ACC6-1342784928E8}" type="presOf" srcId="{5C3AC699-905E-4DBB-9BFF-5B13AC442DC2}" destId="{798F2E6C-23D9-43EA-90DF-6A16A7FDE3EE}" srcOrd="0" destOrd="0" presId="urn:microsoft.com/office/officeart/2005/8/layout/list1"/>
    <dgm:cxn modelId="{16F32443-8A5B-4B3D-93E6-D3761F874F20}" type="presOf" srcId="{FA0607A5-C2E9-46A8-9FDC-37E4D2D422FF}" destId="{38EA0B03-B5AE-4ED0-A83E-B25DA3638D61}" srcOrd="0" destOrd="0" presId="urn:microsoft.com/office/officeart/2005/8/layout/list1"/>
    <dgm:cxn modelId="{B063DD4A-7CDF-4F03-8457-490916D80FD0}" srcId="{4058A77A-CB0C-4A60-838A-77D425A8C844}" destId="{A435D156-4FF3-4AF6-9404-5D8F880CE053}" srcOrd="0" destOrd="0" parTransId="{305EB3EF-9F01-45C6-861B-00062F61C15D}" sibTransId="{A86210B6-1873-4E05-8E57-1C40E96EA031}"/>
    <dgm:cxn modelId="{8ED3404F-5654-41E0-834C-9E996269A81A}" type="presOf" srcId="{F274D19A-D144-41C0-9210-C5CD2C813050}" destId="{3E4CCC16-64D9-4B4D-A8BC-77C6AA9D72F8}" srcOrd="0" destOrd="0" presId="urn:microsoft.com/office/officeart/2005/8/layout/list1"/>
    <dgm:cxn modelId="{F4DA596F-D84F-40F9-BF9C-91482AAF2AD1}" type="presOf" srcId="{5C3AC699-905E-4DBB-9BFF-5B13AC442DC2}" destId="{4C65B5A5-3357-4142-93DA-E205A5A26D66}" srcOrd="1" destOrd="0" presId="urn:microsoft.com/office/officeart/2005/8/layout/list1"/>
    <dgm:cxn modelId="{3F7FCE85-088C-43B6-A914-DBD711216445}" srcId="{FA0607A5-C2E9-46A8-9FDC-37E4D2D422FF}" destId="{827A7ADC-6172-45B8-A25E-2E66E597D80B}" srcOrd="0" destOrd="0" parTransId="{A0041D53-77C6-44E4-8AE0-37100FE6A289}" sibTransId="{5E630DE5-D684-44A1-A7AB-97C3FC5E6B55}"/>
    <dgm:cxn modelId="{A3F8BE8B-8EF1-4A52-B4EA-AE2C11147D1B}" type="presOf" srcId="{A435D156-4FF3-4AF6-9404-5D8F880CE053}" destId="{1625880B-3401-4B70-A48C-708F453C6D12}" srcOrd="1" destOrd="0" presId="urn:microsoft.com/office/officeart/2005/8/layout/list1"/>
    <dgm:cxn modelId="{7211409C-1BB6-4DB8-A070-74401CC7B743}" type="presOf" srcId="{F274D19A-D144-41C0-9210-C5CD2C813050}" destId="{96F5E08D-FACC-4C3B-8296-E9018D9B0FCC}" srcOrd="1" destOrd="0" presId="urn:microsoft.com/office/officeart/2005/8/layout/list1"/>
    <dgm:cxn modelId="{3E96FB9D-6DC8-46A3-A76C-57DB568DE938}" srcId="{4058A77A-CB0C-4A60-838A-77D425A8C844}" destId="{F274D19A-D144-41C0-9210-C5CD2C813050}" srcOrd="3" destOrd="0" parTransId="{3A14007C-CD0D-48E8-989A-876C2D22CFD8}" sibTransId="{65480B82-6A81-45B5-8F5A-A6CEC8B0B2C8}"/>
    <dgm:cxn modelId="{F646E3A7-40A6-499F-9828-C47858C44681}" srcId="{A435D156-4FF3-4AF6-9404-5D8F880CE053}" destId="{5283045F-515D-4A4D-A131-6225DBD40EA4}" srcOrd="0" destOrd="0" parTransId="{21E9E051-5B9D-4F21-AB0D-34F413E24631}" sibTransId="{09B99782-7EB4-4DD6-8426-52CD08082300}"/>
    <dgm:cxn modelId="{8760A0B9-F64A-4A06-9F67-D2D34AAC9797}" srcId="{4058A77A-CB0C-4A60-838A-77D425A8C844}" destId="{FA0607A5-C2E9-46A8-9FDC-37E4D2D422FF}" srcOrd="1" destOrd="0" parTransId="{2CD8F0D5-C11D-4F12-A60F-C588B2297C3E}" sibTransId="{AE50D8AB-2279-4A68-BAFC-29154B5D1D09}"/>
    <dgm:cxn modelId="{F4F3BAC4-F037-4D37-B135-D47682632E93}" type="presOf" srcId="{A435D156-4FF3-4AF6-9404-5D8F880CE053}" destId="{0DDAB776-F464-48C5-A0A1-B447EF574960}" srcOrd="0" destOrd="0" presId="urn:microsoft.com/office/officeart/2005/8/layout/list1"/>
    <dgm:cxn modelId="{FF6DD9E8-6790-454B-89C7-3D3659EBD52D}" type="presOf" srcId="{4058A77A-CB0C-4A60-838A-77D425A8C844}" destId="{2BDE9F45-A0F8-442E-A9D8-962EDECA7FC9}" srcOrd="0" destOrd="0" presId="urn:microsoft.com/office/officeart/2005/8/layout/list1"/>
    <dgm:cxn modelId="{98EE5DFF-6AA0-4853-973A-61BA40310AE0}" srcId="{4058A77A-CB0C-4A60-838A-77D425A8C844}" destId="{5C3AC699-905E-4DBB-9BFF-5B13AC442DC2}" srcOrd="2" destOrd="0" parTransId="{3D569137-1BCC-4F80-BFDD-FC204B46583A}" sibTransId="{61B31CBD-0583-49AF-929F-73A071B09587}"/>
    <dgm:cxn modelId="{FEE99366-FAE8-42D6-8210-356D6EBF7637}" type="presParOf" srcId="{2BDE9F45-A0F8-442E-A9D8-962EDECA7FC9}" destId="{4573C27E-3889-4A72-943F-9433BF8680CC}" srcOrd="0" destOrd="0" presId="urn:microsoft.com/office/officeart/2005/8/layout/list1"/>
    <dgm:cxn modelId="{12952686-9FA2-409D-8699-4764B9EB7F20}" type="presParOf" srcId="{4573C27E-3889-4A72-943F-9433BF8680CC}" destId="{0DDAB776-F464-48C5-A0A1-B447EF574960}" srcOrd="0" destOrd="0" presId="urn:microsoft.com/office/officeart/2005/8/layout/list1"/>
    <dgm:cxn modelId="{B8760848-6406-4280-BE50-5A7F6B353253}" type="presParOf" srcId="{4573C27E-3889-4A72-943F-9433BF8680CC}" destId="{1625880B-3401-4B70-A48C-708F453C6D12}" srcOrd="1" destOrd="0" presId="urn:microsoft.com/office/officeart/2005/8/layout/list1"/>
    <dgm:cxn modelId="{A5BA59FB-7B17-4820-8166-FC79CEDDC252}" type="presParOf" srcId="{2BDE9F45-A0F8-442E-A9D8-962EDECA7FC9}" destId="{A1BC4DC2-3917-4B26-97A8-AB8495131842}" srcOrd="1" destOrd="0" presId="urn:microsoft.com/office/officeart/2005/8/layout/list1"/>
    <dgm:cxn modelId="{5F7F31D4-B43E-44BF-8963-7C41D9950761}" type="presParOf" srcId="{2BDE9F45-A0F8-442E-A9D8-962EDECA7FC9}" destId="{CCFC7A9F-4B60-4670-85B0-5F7192579F65}" srcOrd="2" destOrd="0" presId="urn:microsoft.com/office/officeart/2005/8/layout/list1"/>
    <dgm:cxn modelId="{48444BAF-04B8-47D5-8467-91983DBDF324}" type="presParOf" srcId="{2BDE9F45-A0F8-442E-A9D8-962EDECA7FC9}" destId="{D5467225-3B80-4F15-98E4-B3FAD1910375}" srcOrd="3" destOrd="0" presId="urn:microsoft.com/office/officeart/2005/8/layout/list1"/>
    <dgm:cxn modelId="{95FC1251-4791-429E-BCEB-6207CCAC5FA5}" type="presParOf" srcId="{2BDE9F45-A0F8-442E-A9D8-962EDECA7FC9}" destId="{6523F188-237B-4DF0-B6E3-898A546FBE0D}" srcOrd="4" destOrd="0" presId="urn:microsoft.com/office/officeart/2005/8/layout/list1"/>
    <dgm:cxn modelId="{EC0D50F9-AA21-42B7-8410-A7B5D24980B5}" type="presParOf" srcId="{6523F188-237B-4DF0-B6E3-898A546FBE0D}" destId="{38EA0B03-B5AE-4ED0-A83E-B25DA3638D61}" srcOrd="0" destOrd="0" presId="urn:microsoft.com/office/officeart/2005/8/layout/list1"/>
    <dgm:cxn modelId="{428141D1-D3CF-4082-89B9-3178D97D6AE8}" type="presParOf" srcId="{6523F188-237B-4DF0-B6E3-898A546FBE0D}" destId="{5CD1EE42-4F84-4C5A-A511-1C60DBDC0C01}" srcOrd="1" destOrd="0" presId="urn:microsoft.com/office/officeart/2005/8/layout/list1"/>
    <dgm:cxn modelId="{7064C7F8-42D6-4A6C-929A-9EB85D27F6DB}" type="presParOf" srcId="{2BDE9F45-A0F8-442E-A9D8-962EDECA7FC9}" destId="{5A0AAF26-91FD-46C2-82E3-C0F8BBECDFD9}" srcOrd="5" destOrd="0" presId="urn:microsoft.com/office/officeart/2005/8/layout/list1"/>
    <dgm:cxn modelId="{16530B86-4351-4015-8AC0-3667146159E1}" type="presParOf" srcId="{2BDE9F45-A0F8-442E-A9D8-962EDECA7FC9}" destId="{B0219B4D-4D18-4554-B08C-F6B8D81C0C49}" srcOrd="6" destOrd="0" presId="urn:microsoft.com/office/officeart/2005/8/layout/list1"/>
    <dgm:cxn modelId="{6A044C50-C34E-450F-9017-E093C1F61E8F}" type="presParOf" srcId="{2BDE9F45-A0F8-442E-A9D8-962EDECA7FC9}" destId="{F21DA505-A4CC-42CD-877B-EE3F1804C090}" srcOrd="7" destOrd="0" presId="urn:microsoft.com/office/officeart/2005/8/layout/list1"/>
    <dgm:cxn modelId="{F196E631-F425-4F86-A784-8E01932790FD}" type="presParOf" srcId="{2BDE9F45-A0F8-442E-A9D8-962EDECA7FC9}" destId="{B95E6C86-9F3B-4DF9-8519-54FCD6FBBF45}" srcOrd="8" destOrd="0" presId="urn:microsoft.com/office/officeart/2005/8/layout/list1"/>
    <dgm:cxn modelId="{D073564C-8FA9-44FA-BC45-48F18165085C}" type="presParOf" srcId="{B95E6C86-9F3B-4DF9-8519-54FCD6FBBF45}" destId="{798F2E6C-23D9-43EA-90DF-6A16A7FDE3EE}" srcOrd="0" destOrd="0" presId="urn:microsoft.com/office/officeart/2005/8/layout/list1"/>
    <dgm:cxn modelId="{BC6C2CBA-2DCA-48F4-92A6-AE0FEA0056C9}" type="presParOf" srcId="{B95E6C86-9F3B-4DF9-8519-54FCD6FBBF45}" destId="{4C65B5A5-3357-4142-93DA-E205A5A26D66}" srcOrd="1" destOrd="0" presId="urn:microsoft.com/office/officeart/2005/8/layout/list1"/>
    <dgm:cxn modelId="{38A027F5-D4FD-43E3-9772-862B8308B8F3}" type="presParOf" srcId="{2BDE9F45-A0F8-442E-A9D8-962EDECA7FC9}" destId="{0BB01C9B-7EF1-4782-AB85-7F42FFD60847}" srcOrd="9" destOrd="0" presId="urn:microsoft.com/office/officeart/2005/8/layout/list1"/>
    <dgm:cxn modelId="{7F56BCBD-C014-4DB5-9313-00959301144D}" type="presParOf" srcId="{2BDE9F45-A0F8-442E-A9D8-962EDECA7FC9}" destId="{15822E58-8AE0-4EA9-820E-88EAB9396C97}" srcOrd="10" destOrd="0" presId="urn:microsoft.com/office/officeart/2005/8/layout/list1"/>
    <dgm:cxn modelId="{D3231900-E5D0-41D1-8BCB-F05B30F812A3}" type="presParOf" srcId="{2BDE9F45-A0F8-442E-A9D8-962EDECA7FC9}" destId="{4F23E496-5F10-4C09-B14B-5E46F40B83E3}" srcOrd="11" destOrd="0" presId="urn:microsoft.com/office/officeart/2005/8/layout/list1"/>
    <dgm:cxn modelId="{BABC4206-5287-425D-9B31-51652D85FC9F}" type="presParOf" srcId="{2BDE9F45-A0F8-442E-A9D8-962EDECA7FC9}" destId="{6EB33773-0557-4B5D-BB09-2C587312B231}" srcOrd="12" destOrd="0" presId="urn:microsoft.com/office/officeart/2005/8/layout/list1"/>
    <dgm:cxn modelId="{88709FB0-90F3-4074-AFB7-71C8BB07FFD6}" type="presParOf" srcId="{6EB33773-0557-4B5D-BB09-2C587312B231}" destId="{3E4CCC16-64D9-4B4D-A8BC-77C6AA9D72F8}" srcOrd="0" destOrd="0" presId="urn:microsoft.com/office/officeart/2005/8/layout/list1"/>
    <dgm:cxn modelId="{52779E44-4E4E-4225-97D0-1574B4C1CBF2}" type="presParOf" srcId="{6EB33773-0557-4B5D-BB09-2C587312B231}" destId="{96F5E08D-FACC-4C3B-8296-E9018D9B0FCC}" srcOrd="1" destOrd="0" presId="urn:microsoft.com/office/officeart/2005/8/layout/list1"/>
    <dgm:cxn modelId="{F357EE65-C790-4D4D-BBEF-0A64A3829BBA}" type="presParOf" srcId="{2BDE9F45-A0F8-442E-A9D8-962EDECA7FC9}" destId="{CAA7985D-C07A-45BA-9175-FE2F6A421920}" srcOrd="13" destOrd="0" presId="urn:microsoft.com/office/officeart/2005/8/layout/list1"/>
    <dgm:cxn modelId="{119E1D90-5E1E-4856-B7B8-5A12787B2123}" type="presParOf" srcId="{2BDE9F45-A0F8-442E-A9D8-962EDECA7FC9}" destId="{D7D6B2AD-BD8D-4CF1-BB2F-24DEEAF3F25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96D2FE-E73C-4E80-9C38-41DD7E8B147D}" type="doc">
      <dgm:prSet loTypeId="urn:microsoft.com/office/officeart/2005/8/layout/cycle2" loCatId="cycle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pPr rtl="1"/>
          <a:endParaRPr lang="he-IL"/>
        </a:p>
      </dgm:t>
    </dgm:pt>
    <dgm:pt modelId="{21B1C39D-E484-4563-B79E-35952D805379}">
      <dgm:prSet phldrT="[טקסט]"/>
      <dgm:spPr/>
      <dgm:t>
        <a:bodyPr/>
        <a:lstStyle/>
        <a:p>
          <a:pPr rtl="1"/>
          <a:r>
            <a:rPr lang="en-US" dirty="0"/>
            <a:t>Discovery</a:t>
          </a:r>
          <a:endParaRPr lang="he-IL" dirty="0"/>
        </a:p>
      </dgm:t>
    </dgm:pt>
    <dgm:pt modelId="{FDA8FC05-6CC1-43FB-944C-CE1E47DABF10}" type="parTrans" cxnId="{5B639B59-AD66-4511-969F-C5AD20FFCD44}">
      <dgm:prSet/>
      <dgm:spPr/>
      <dgm:t>
        <a:bodyPr/>
        <a:lstStyle/>
        <a:p>
          <a:pPr rtl="1"/>
          <a:endParaRPr lang="he-IL"/>
        </a:p>
      </dgm:t>
    </dgm:pt>
    <dgm:pt modelId="{3F24EBEA-19B9-4141-A2E7-512A0EA9B443}" type="sibTrans" cxnId="{5B639B59-AD66-4511-969F-C5AD20FFCD44}">
      <dgm:prSet/>
      <dgm:spPr/>
      <dgm:t>
        <a:bodyPr/>
        <a:lstStyle/>
        <a:p>
          <a:pPr rtl="1"/>
          <a:endParaRPr lang="he-IL"/>
        </a:p>
      </dgm:t>
    </dgm:pt>
    <dgm:pt modelId="{63B8AD98-0D4A-4CB9-A618-2D36C3E3E3A2}">
      <dgm:prSet phldrT="[טקסט]"/>
      <dgm:spPr/>
      <dgm:t>
        <a:bodyPr/>
        <a:lstStyle/>
        <a:p>
          <a:pPr rtl="1"/>
          <a:r>
            <a:rPr lang="en-US" dirty="0"/>
            <a:t>Data prep</a:t>
          </a:r>
          <a:endParaRPr lang="he-IL" dirty="0"/>
        </a:p>
      </dgm:t>
    </dgm:pt>
    <dgm:pt modelId="{0D8BB9E3-AA5D-43D8-9D91-841AA213BA05}" type="parTrans" cxnId="{AA5B0EB9-6375-4569-9F26-D3B0AC663600}">
      <dgm:prSet/>
      <dgm:spPr/>
      <dgm:t>
        <a:bodyPr/>
        <a:lstStyle/>
        <a:p>
          <a:pPr rtl="1"/>
          <a:endParaRPr lang="he-IL"/>
        </a:p>
      </dgm:t>
    </dgm:pt>
    <dgm:pt modelId="{0F886742-FFC2-4F4B-8A2C-699E639ED155}" type="sibTrans" cxnId="{AA5B0EB9-6375-4569-9F26-D3B0AC663600}">
      <dgm:prSet/>
      <dgm:spPr/>
      <dgm:t>
        <a:bodyPr/>
        <a:lstStyle/>
        <a:p>
          <a:pPr rtl="1"/>
          <a:endParaRPr lang="he-IL"/>
        </a:p>
      </dgm:t>
    </dgm:pt>
    <dgm:pt modelId="{CC350609-EF94-4B7D-9EE7-9E28918A40F8}">
      <dgm:prSet phldrT="[טקסט]"/>
      <dgm:spPr/>
      <dgm:t>
        <a:bodyPr/>
        <a:lstStyle/>
        <a:p>
          <a:pPr rtl="1"/>
          <a:r>
            <a:rPr lang="en-US" dirty="0"/>
            <a:t>Model </a:t>
          </a:r>
          <a:r>
            <a:rPr lang="en-US" dirty="0" err="1"/>
            <a:t>Planing</a:t>
          </a:r>
          <a:endParaRPr lang="he-IL" dirty="0"/>
        </a:p>
      </dgm:t>
    </dgm:pt>
    <dgm:pt modelId="{20665918-7FC6-4EDF-9479-58292D138407}" type="parTrans" cxnId="{AD50798E-CED9-45E5-9772-485F61EEB3A0}">
      <dgm:prSet/>
      <dgm:spPr/>
      <dgm:t>
        <a:bodyPr/>
        <a:lstStyle/>
        <a:p>
          <a:pPr rtl="1"/>
          <a:endParaRPr lang="he-IL"/>
        </a:p>
      </dgm:t>
    </dgm:pt>
    <dgm:pt modelId="{D5538E0E-E1AE-408C-9B80-383CFCE3ADDB}" type="sibTrans" cxnId="{AD50798E-CED9-45E5-9772-485F61EEB3A0}">
      <dgm:prSet/>
      <dgm:spPr/>
      <dgm:t>
        <a:bodyPr/>
        <a:lstStyle/>
        <a:p>
          <a:pPr rtl="1"/>
          <a:endParaRPr lang="he-IL"/>
        </a:p>
      </dgm:t>
    </dgm:pt>
    <dgm:pt modelId="{83562DCC-9A92-48A1-B418-3D533A54F2A2}">
      <dgm:prSet phldrT="[טקסט]"/>
      <dgm:spPr/>
      <dgm:t>
        <a:bodyPr/>
        <a:lstStyle/>
        <a:p>
          <a:pPr rtl="1"/>
          <a:r>
            <a:rPr lang="en-US" dirty="0"/>
            <a:t>Run Model and evaluate</a:t>
          </a:r>
          <a:endParaRPr lang="he-IL" dirty="0"/>
        </a:p>
      </dgm:t>
    </dgm:pt>
    <dgm:pt modelId="{D67AFB93-DD05-4885-9A62-2FC0CDE06F69}" type="parTrans" cxnId="{4379D6EC-7A4D-4C47-8CE2-3DC141CE9EC6}">
      <dgm:prSet/>
      <dgm:spPr/>
      <dgm:t>
        <a:bodyPr/>
        <a:lstStyle/>
        <a:p>
          <a:pPr rtl="1"/>
          <a:endParaRPr lang="he-IL"/>
        </a:p>
      </dgm:t>
    </dgm:pt>
    <dgm:pt modelId="{18CC6D89-3E95-421C-BDDC-65356062FB98}" type="sibTrans" cxnId="{4379D6EC-7A4D-4C47-8CE2-3DC141CE9EC6}">
      <dgm:prSet/>
      <dgm:spPr/>
      <dgm:t>
        <a:bodyPr/>
        <a:lstStyle/>
        <a:p>
          <a:pPr rtl="1"/>
          <a:endParaRPr lang="he-IL"/>
        </a:p>
      </dgm:t>
    </dgm:pt>
    <dgm:pt modelId="{C85CEF22-3826-4183-8E32-F2E91D33C37A}">
      <dgm:prSet phldrT="[טקסט]"/>
      <dgm:spPr/>
      <dgm:t>
        <a:bodyPr/>
        <a:lstStyle/>
        <a:p>
          <a:pPr rtl="1"/>
          <a:r>
            <a:rPr lang="en-US" dirty="0" err="1"/>
            <a:t>Commun</a:t>
          </a:r>
          <a:endParaRPr lang="en-US" dirty="0"/>
        </a:p>
        <a:p>
          <a:pPr rtl="1"/>
          <a:r>
            <a:rPr lang="en-US" dirty="0"/>
            <a:t>-</a:t>
          </a:r>
          <a:r>
            <a:rPr lang="en-US" dirty="0" err="1"/>
            <a:t>icate</a:t>
          </a:r>
          <a:endParaRPr lang="en-US" dirty="0"/>
        </a:p>
        <a:p>
          <a:pPr rtl="1"/>
          <a:r>
            <a:rPr lang="en-US" dirty="0"/>
            <a:t>Result</a:t>
          </a:r>
          <a:endParaRPr lang="he-IL" dirty="0"/>
        </a:p>
      </dgm:t>
    </dgm:pt>
    <dgm:pt modelId="{AD5762A8-97EE-4C68-AE1C-68FEE7769417}" type="parTrans" cxnId="{CC7777A6-A6B6-4BEA-BEB5-D1F3DCF5B514}">
      <dgm:prSet/>
      <dgm:spPr/>
      <dgm:t>
        <a:bodyPr/>
        <a:lstStyle/>
        <a:p>
          <a:pPr rtl="1"/>
          <a:endParaRPr lang="he-IL"/>
        </a:p>
      </dgm:t>
    </dgm:pt>
    <dgm:pt modelId="{0B12613B-B0B2-4C13-ACF4-EE78BA1D6C43}" type="sibTrans" cxnId="{CC7777A6-A6B6-4BEA-BEB5-D1F3DCF5B514}">
      <dgm:prSet/>
      <dgm:spPr/>
      <dgm:t>
        <a:bodyPr/>
        <a:lstStyle/>
        <a:p>
          <a:pPr rtl="1"/>
          <a:endParaRPr lang="he-IL"/>
        </a:p>
      </dgm:t>
    </dgm:pt>
    <dgm:pt modelId="{0241AAF2-8BB0-4827-9CAD-8E12E75D4EBF}">
      <dgm:prSet phldrT="[טקסט]"/>
      <dgm:spPr/>
      <dgm:t>
        <a:bodyPr/>
        <a:lstStyle/>
        <a:p>
          <a:pPr rtl="1"/>
          <a:r>
            <a:rPr lang="en-US" dirty="0" err="1"/>
            <a:t>Operatio</a:t>
          </a:r>
          <a:endParaRPr lang="en-US" dirty="0"/>
        </a:p>
        <a:p>
          <a:pPr rtl="1"/>
          <a:r>
            <a:rPr lang="en-US" dirty="0"/>
            <a:t>-</a:t>
          </a:r>
          <a:r>
            <a:rPr lang="en-US" dirty="0" err="1"/>
            <a:t>nalize</a:t>
          </a:r>
          <a:endParaRPr lang="he-IL" dirty="0"/>
        </a:p>
      </dgm:t>
    </dgm:pt>
    <dgm:pt modelId="{BD3B4C09-5CFC-498D-8809-070DBA99945D}" type="parTrans" cxnId="{2CD6A7BB-F90B-4B2B-944D-0326ED8F470F}">
      <dgm:prSet/>
      <dgm:spPr/>
      <dgm:t>
        <a:bodyPr/>
        <a:lstStyle/>
        <a:p>
          <a:pPr rtl="1"/>
          <a:endParaRPr lang="he-IL"/>
        </a:p>
      </dgm:t>
    </dgm:pt>
    <dgm:pt modelId="{2EF1C515-6DD0-4725-ACDA-870E54935FCA}" type="sibTrans" cxnId="{2CD6A7BB-F90B-4B2B-944D-0326ED8F470F}">
      <dgm:prSet/>
      <dgm:spPr/>
      <dgm:t>
        <a:bodyPr/>
        <a:lstStyle/>
        <a:p>
          <a:pPr rtl="1"/>
          <a:endParaRPr lang="he-IL"/>
        </a:p>
      </dgm:t>
    </dgm:pt>
    <dgm:pt modelId="{5F3FE3F6-66E8-4B55-8DAA-8BFE11F2E5F8}" type="pres">
      <dgm:prSet presAssocID="{5F96D2FE-E73C-4E80-9C38-41DD7E8B147D}" presName="cycle" presStyleCnt="0">
        <dgm:presLayoutVars>
          <dgm:dir/>
          <dgm:resizeHandles val="exact"/>
        </dgm:presLayoutVars>
      </dgm:prSet>
      <dgm:spPr/>
    </dgm:pt>
    <dgm:pt modelId="{B41A521D-56E4-4370-8179-2AB60868694A}" type="pres">
      <dgm:prSet presAssocID="{21B1C39D-E484-4563-B79E-35952D805379}" presName="node" presStyleLbl="node1" presStyleIdx="0" presStyleCnt="6">
        <dgm:presLayoutVars>
          <dgm:bulletEnabled val="1"/>
        </dgm:presLayoutVars>
      </dgm:prSet>
      <dgm:spPr/>
    </dgm:pt>
    <dgm:pt modelId="{73701188-3CB6-4745-AB41-1B1B1338B0F7}" type="pres">
      <dgm:prSet presAssocID="{3F24EBEA-19B9-4141-A2E7-512A0EA9B443}" presName="sibTrans" presStyleLbl="sibTrans2D1" presStyleIdx="0" presStyleCnt="6"/>
      <dgm:spPr/>
    </dgm:pt>
    <dgm:pt modelId="{CB19E5C5-D658-4066-920C-673C1B56BD2F}" type="pres">
      <dgm:prSet presAssocID="{3F24EBEA-19B9-4141-A2E7-512A0EA9B443}" presName="connectorText" presStyleLbl="sibTrans2D1" presStyleIdx="0" presStyleCnt="6"/>
      <dgm:spPr/>
    </dgm:pt>
    <dgm:pt modelId="{07786890-7B78-4546-BDB7-98F65D4F2175}" type="pres">
      <dgm:prSet presAssocID="{63B8AD98-0D4A-4CB9-A618-2D36C3E3E3A2}" presName="node" presStyleLbl="node1" presStyleIdx="1" presStyleCnt="6">
        <dgm:presLayoutVars>
          <dgm:bulletEnabled val="1"/>
        </dgm:presLayoutVars>
      </dgm:prSet>
      <dgm:spPr/>
    </dgm:pt>
    <dgm:pt modelId="{3CCB5BC3-5C6C-4622-86A3-3A56FA6CDFDD}" type="pres">
      <dgm:prSet presAssocID="{0F886742-FFC2-4F4B-8A2C-699E639ED155}" presName="sibTrans" presStyleLbl="sibTrans2D1" presStyleIdx="1" presStyleCnt="6"/>
      <dgm:spPr/>
    </dgm:pt>
    <dgm:pt modelId="{A7BFBF80-FBFD-4922-B900-59ABB3E60BE4}" type="pres">
      <dgm:prSet presAssocID="{0F886742-FFC2-4F4B-8A2C-699E639ED155}" presName="connectorText" presStyleLbl="sibTrans2D1" presStyleIdx="1" presStyleCnt="6"/>
      <dgm:spPr/>
    </dgm:pt>
    <dgm:pt modelId="{A1418982-28CC-46FB-87A2-B1F159E74B01}" type="pres">
      <dgm:prSet presAssocID="{CC350609-EF94-4B7D-9EE7-9E28918A40F8}" presName="node" presStyleLbl="node1" presStyleIdx="2" presStyleCnt="6">
        <dgm:presLayoutVars>
          <dgm:bulletEnabled val="1"/>
        </dgm:presLayoutVars>
      </dgm:prSet>
      <dgm:spPr/>
    </dgm:pt>
    <dgm:pt modelId="{56165AC0-BC0D-4053-997E-FFF20B4DE0B7}" type="pres">
      <dgm:prSet presAssocID="{D5538E0E-E1AE-408C-9B80-383CFCE3ADDB}" presName="sibTrans" presStyleLbl="sibTrans2D1" presStyleIdx="2" presStyleCnt="6"/>
      <dgm:spPr/>
    </dgm:pt>
    <dgm:pt modelId="{D2951F8C-C095-471B-B7D7-7843F77DA436}" type="pres">
      <dgm:prSet presAssocID="{D5538E0E-E1AE-408C-9B80-383CFCE3ADDB}" presName="connectorText" presStyleLbl="sibTrans2D1" presStyleIdx="2" presStyleCnt="6"/>
      <dgm:spPr/>
    </dgm:pt>
    <dgm:pt modelId="{649520D6-AECA-4EA1-87EF-C7AD9671965E}" type="pres">
      <dgm:prSet presAssocID="{83562DCC-9A92-48A1-B418-3D533A54F2A2}" presName="node" presStyleLbl="node1" presStyleIdx="3" presStyleCnt="6">
        <dgm:presLayoutVars>
          <dgm:bulletEnabled val="1"/>
        </dgm:presLayoutVars>
      </dgm:prSet>
      <dgm:spPr/>
    </dgm:pt>
    <dgm:pt modelId="{FB7ABF8C-230B-4E51-86B8-24515E621F81}" type="pres">
      <dgm:prSet presAssocID="{18CC6D89-3E95-421C-BDDC-65356062FB98}" presName="sibTrans" presStyleLbl="sibTrans2D1" presStyleIdx="3" presStyleCnt="6"/>
      <dgm:spPr/>
    </dgm:pt>
    <dgm:pt modelId="{A97873FC-9429-420D-8A38-39851A0009F6}" type="pres">
      <dgm:prSet presAssocID="{18CC6D89-3E95-421C-BDDC-65356062FB98}" presName="connectorText" presStyleLbl="sibTrans2D1" presStyleIdx="3" presStyleCnt="6"/>
      <dgm:spPr/>
    </dgm:pt>
    <dgm:pt modelId="{6DD063E2-5B4B-4D08-9968-0C786ABD1D09}" type="pres">
      <dgm:prSet presAssocID="{C85CEF22-3826-4183-8E32-F2E91D33C37A}" presName="node" presStyleLbl="node1" presStyleIdx="4" presStyleCnt="6">
        <dgm:presLayoutVars>
          <dgm:bulletEnabled val="1"/>
        </dgm:presLayoutVars>
      </dgm:prSet>
      <dgm:spPr/>
    </dgm:pt>
    <dgm:pt modelId="{3A1263A3-5B43-49C3-90F4-2A29C32C938F}" type="pres">
      <dgm:prSet presAssocID="{0B12613B-B0B2-4C13-ACF4-EE78BA1D6C43}" presName="sibTrans" presStyleLbl="sibTrans2D1" presStyleIdx="4" presStyleCnt="6"/>
      <dgm:spPr/>
    </dgm:pt>
    <dgm:pt modelId="{3AC81251-42BB-4293-B475-90CC9C665C9F}" type="pres">
      <dgm:prSet presAssocID="{0B12613B-B0B2-4C13-ACF4-EE78BA1D6C43}" presName="connectorText" presStyleLbl="sibTrans2D1" presStyleIdx="4" presStyleCnt="6"/>
      <dgm:spPr/>
    </dgm:pt>
    <dgm:pt modelId="{E365329B-A7F4-4FD3-BB57-B71839D92E1B}" type="pres">
      <dgm:prSet presAssocID="{0241AAF2-8BB0-4827-9CAD-8E12E75D4EBF}" presName="node" presStyleLbl="node1" presStyleIdx="5" presStyleCnt="6">
        <dgm:presLayoutVars>
          <dgm:bulletEnabled val="1"/>
        </dgm:presLayoutVars>
      </dgm:prSet>
      <dgm:spPr/>
    </dgm:pt>
    <dgm:pt modelId="{AF077181-BF37-44C1-AAEC-E6C62BEAAF60}" type="pres">
      <dgm:prSet presAssocID="{2EF1C515-6DD0-4725-ACDA-870E54935FCA}" presName="sibTrans" presStyleLbl="sibTrans2D1" presStyleIdx="5" presStyleCnt="6"/>
      <dgm:spPr/>
    </dgm:pt>
    <dgm:pt modelId="{1558DC5A-2F0C-4EF0-BA61-DAD5E87A8351}" type="pres">
      <dgm:prSet presAssocID="{2EF1C515-6DD0-4725-ACDA-870E54935FCA}" presName="connectorText" presStyleLbl="sibTrans2D1" presStyleIdx="5" presStyleCnt="6"/>
      <dgm:spPr/>
    </dgm:pt>
  </dgm:ptLst>
  <dgm:cxnLst>
    <dgm:cxn modelId="{FC726502-9CFB-4E5D-BBC2-878F73D1C718}" type="presOf" srcId="{0B12613B-B0B2-4C13-ACF4-EE78BA1D6C43}" destId="{3A1263A3-5B43-49C3-90F4-2A29C32C938F}" srcOrd="0" destOrd="0" presId="urn:microsoft.com/office/officeart/2005/8/layout/cycle2"/>
    <dgm:cxn modelId="{47517939-593E-4636-9390-FEA77415B6C3}" type="presOf" srcId="{63B8AD98-0D4A-4CB9-A618-2D36C3E3E3A2}" destId="{07786890-7B78-4546-BDB7-98F65D4F2175}" srcOrd="0" destOrd="0" presId="urn:microsoft.com/office/officeart/2005/8/layout/cycle2"/>
    <dgm:cxn modelId="{829C1F3A-9A18-4C0B-91A5-B8D5C29AAF9B}" type="presOf" srcId="{3F24EBEA-19B9-4141-A2E7-512A0EA9B443}" destId="{73701188-3CB6-4745-AB41-1B1B1338B0F7}" srcOrd="0" destOrd="0" presId="urn:microsoft.com/office/officeart/2005/8/layout/cycle2"/>
    <dgm:cxn modelId="{655F9B3F-F7A0-474F-99EB-CD7E826D98BA}" type="presOf" srcId="{0F886742-FFC2-4F4B-8A2C-699E639ED155}" destId="{A7BFBF80-FBFD-4922-B900-59ABB3E60BE4}" srcOrd="1" destOrd="0" presId="urn:microsoft.com/office/officeart/2005/8/layout/cycle2"/>
    <dgm:cxn modelId="{7CA10146-3002-4AAC-A385-7F31FA4CAE3D}" type="presOf" srcId="{CC350609-EF94-4B7D-9EE7-9E28918A40F8}" destId="{A1418982-28CC-46FB-87A2-B1F159E74B01}" srcOrd="0" destOrd="0" presId="urn:microsoft.com/office/officeart/2005/8/layout/cycle2"/>
    <dgm:cxn modelId="{B62BD849-CF66-4F59-B085-2E525C87C3DD}" type="presOf" srcId="{5F96D2FE-E73C-4E80-9C38-41DD7E8B147D}" destId="{5F3FE3F6-66E8-4B55-8DAA-8BFE11F2E5F8}" srcOrd="0" destOrd="0" presId="urn:microsoft.com/office/officeart/2005/8/layout/cycle2"/>
    <dgm:cxn modelId="{DDAA166B-F652-4D17-93A1-F9DA852297CC}" type="presOf" srcId="{C85CEF22-3826-4183-8E32-F2E91D33C37A}" destId="{6DD063E2-5B4B-4D08-9968-0C786ABD1D09}" srcOrd="0" destOrd="0" presId="urn:microsoft.com/office/officeart/2005/8/layout/cycle2"/>
    <dgm:cxn modelId="{870A276F-8168-40DA-B2FD-71A9E2D41E05}" type="presOf" srcId="{3F24EBEA-19B9-4141-A2E7-512A0EA9B443}" destId="{CB19E5C5-D658-4066-920C-673C1B56BD2F}" srcOrd="1" destOrd="0" presId="urn:microsoft.com/office/officeart/2005/8/layout/cycle2"/>
    <dgm:cxn modelId="{5B639B59-AD66-4511-969F-C5AD20FFCD44}" srcId="{5F96D2FE-E73C-4E80-9C38-41DD7E8B147D}" destId="{21B1C39D-E484-4563-B79E-35952D805379}" srcOrd="0" destOrd="0" parTransId="{FDA8FC05-6CC1-43FB-944C-CE1E47DABF10}" sibTransId="{3F24EBEA-19B9-4141-A2E7-512A0EA9B443}"/>
    <dgm:cxn modelId="{AD50798E-CED9-45E5-9772-485F61EEB3A0}" srcId="{5F96D2FE-E73C-4E80-9C38-41DD7E8B147D}" destId="{CC350609-EF94-4B7D-9EE7-9E28918A40F8}" srcOrd="2" destOrd="0" parTransId="{20665918-7FC6-4EDF-9479-58292D138407}" sibTransId="{D5538E0E-E1AE-408C-9B80-383CFCE3ADDB}"/>
    <dgm:cxn modelId="{445C5892-384B-44A2-8432-D511897ED0C1}" type="presOf" srcId="{0F886742-FFC2-4F4B-8A2C-699E639ED155}" destId="{3CCB5BC3-5C6C-4622-86A3-3A56FA6CDFDD}" srcOrd="0" destOrd="0" presId="urn:microsoft.com/office/officeart/2005/8/layout/cycle2"/>
    <dgm:cxn modelId="{1D70009B-89DF-479A-BE0C-38005BC6508A}" type="presOf" srcId="{2EF1C515-6DD0-4725-ACDA-870E54935FCA}" destId="{1558DC5A-2F0C-4EF0-BA61-DAD5E87A8351}" srcOrd="1" destOrd="0" presId="urn:microsoft.com/office/officeart/2005/8/layout/cycle2"/>
    <dgm:cxn modelId="{CC7777A6-A6B6-4BEA-BEB5-D1F3DCF5B514}" srcId="{5F96D2FE-E73C-4E80-9C38-41DD7E8B147D}" destId="{C85CEF22-3826-4183-8E32-F2E91D33C37A}" srcOrd="4" destOrd="0" parTransId="{AD5762A8-97EE-4C68-AE1C-68FEE7769417}" sibTransId="{0B12613B-B0B2-4C13-ACF4-EE78BA1D6C43}"/>
    <dgm:cxn modelId="{A22FFFAD-8A35-4502-A110-798BB2ACEF08}" type="presOf" srcId="{18CC6D89-3E95-421C-BDDC-65356062FB98}" destId="{A97873FC-9429-420D-8A38-39851A0009F6}" srcOrd="1" destOrd="0" presId="urn:microsoft.com/office/officeart/2005/8/layout/cycle2"/>
    <dgm:cxn modelId="{AA5B0EB9-6375-4569-9F26-D3B0AC663600}" srcId="{5F96D2FE-E73C-4E80-9C38-41DD7E8B147D}" destId="{63B8AD98-0D4A-4CB9-A618-2D36C3E3E3A2}" srcOrd="1" destOrd="0" parTransId="{0D8BB9E3-AA5D-43D8-9D91-841AA213BA05}" sibTransId="{0F886742-FFC2-4F4B-8A2C-699E639ED155}"/>
    <dgm:cxn modelId="{2CD6A7BB-F90B-4B2B-944D-0326ED8F470F}" srcId="{5F96D2FE-E73C-4E80-9C38-41DD7E8B147D}" destId="{0241AAF2-8BB0-4827-9CAD-8E12E75D4EBF}" srcOrd="5" destOrd="0" parTransId="{BD3B4C09-5CFC-498D-8809-070DBA99945D}" sibTransId="{2EF1C515-6DD0-4725-ACDA-870E54935FCA}"/>
    <dgm:cxn modelId="{75581FC3-2B63-4439-A31B-7C613924C76F}" type="presOf" srcId="{18CC6D89-3E95-421C-BDDC-65356062FB98}" destId="{FB7ABF8C-230B-4E51-86B8-24515E621F81}" srcOrd="0" destOrd="0" presId="urn:microsoft.com/office/officeart/2005/8/layout/cycle2"/>
    <dgm:cxn modelId="{8C3CB0C6-E413-464A-A413-8AD9B4484ECA}" type="presOf" srcId="{21B1C39D-E484-4563-B79E-35952D805379}" destId="{B41A521D-56E4-4370-8179-2AB60868694A}" srcOrd="0" destOrd="0" presId="urn:microsoft.com/office/officeart/2005/8/layout/cycle2"/>
    <dgm:cxn modelId="{97D7AED7-14EC-4347-8275-9ECC24DF3933}" type="presOf" srcId="{D5538E0E-E1AE-408C-9B80-383CFCE3ADDB}" destId="{D2951F8C-C095-471B-B7D7-7843F77DA436}" srcOrd="1" destOrd="0" presId="urn:microsoft.com/office/officeart/2005/8/layout/cycle2"/>
    <dgm:cxn modelId="{F374E2DB-7BA3-4AFD-BC7A-A2700670E93E}" type="presOf" srcId="{D5538E0E-E1AE-408C-9B80-383CFCE3ADDB}" destId="{56165AC0-BC0D-4053-997E-FFF20B4DE0B7}" srcOrd="0" destOrd="0" presId="urn:microsoft.com/office/officeart/2005/8/layout/cycle2"/>
    <dgm:cxn modelId="{916D0BDD-8188-442A-9502-3102D582F3F8}" type="presOf" srcId="{2EF1C515-6DD0-4725-ACDA-870E54935FCA}" destId="{AF077181-BF37-44C1-AAEC-E6C62BEAAF60}" srcOrd="0" destOrd="0" presId="urn:microsoft.com/office/officeart/2005/8/layout/cycle2"/>
    <dgm:cxn modelId="{4379D6EC-7A4D-4C47-8CE2-3DC141CE9EC6}" srcId="{5F96D2FE-E73C-4E80-9C38-41DD7E8B147D}" destId="{83562DCC-9A92-48A1-B418-3D533A54F2A2}" srcOrd="3" destOrd="0" parTransId="{D67AFB93-DD05-4885-9A62-2FC0CDE06F69}" sibTransId="{18CC6D89-3E95-421C-BDDC-65356062FB98}"/>
    <dgm:cxn modelId="{62C080EF-A4C3-4EED-B6CC-F8B677AC7F1D}" type="presOf" srcId="{83562DCC-9A92-48A1-B418-3D533A54F2A2}" destId="{649520D6-AECA-4EA1-87EF-C7AD9671965E}" srcOrd="0" destOrd="0" presId="urn:microsoft.com/office/officeart/2005/8/layout/cycle2"/>
    <dgm:cxn modelId="{D8FC9CF5-C46D-4113-89E7-E1A65ACAC635}" type="presOf" srcId="{0241AAF2-8BB0-4827-9CAD-8E12E75D4EBF}" destId="{E365329B-A7F4-4FD3-BB57-B71839D92E1B}" srcOrd="0" destOrd="0" presId="urn:microsoft.com/office/officeart/2005/8/layout/cycle2"/>
    <dgm:cxn modelId="{BB1802FF-DFFB-4F4F-98C0-01F0325E96F6}" type="presOf" srcId="{0B12613B-B0B2-4C13-ACF4-EE78BA1D6C43}" destId="{3AC81251-42BB-4293-B475-90CC9C665C9F}" srcOrd="1" destOrd="0" presId="urn:microsoft.com/office/officeart/2005/8/layout/cycle2"/>
    <dgm:cxn modelId="{375CE74E-7A86-4E21-BB1F-2523A29C426B}" type="presParOf" srcId="{5F3FE3F6-66E8-4B55-8DAA-8BFE11F2E5F8}" destId="{B41A521D-56E4-4370-8179-2AB60868694A}" srcOrd="0" destOrd="0" presId="urn:microsoft.com/office/officeart/2005/8/layout/cycle2"/>
    <dgm:cxn modelId="{EE511CC1-8BB7-4BCA-8728-DE5133E7027F}" type="presParOf" srcId="{5F3FE3F6-66E8-4B55-8DAA-8BFE11F2E5F8}" destId="{73701188-3CB6-4745-AB41-1B1B1338B0F7}" srcOrd="1" destOrd="0" presId="urn:microsoft.com/office/officeart/2005/8/layout/cycle2"/>
    <dgm:cxn modelId="{79DE1B8F-C72E-4A10-BE39-F14579966869}" type="presParOf" srcId="{73701188-3CB6-4745-AB41-1B1B1338B0F7}" destId="{CB19E5C5-D658-4066-920C-673C1B56BD2F}" srcOrd="0" destOrd="0" presId="urn:microsoft.com/office/officeart/2005/8/layout/cycle2"/>
    <dgm:cxn modelId="{C9E4E8C1-8743-4461-8BD2-03880A7099F0}" type="presParOf" srcId="{5F3FE3F6-66E8-4B55-8DAA-8BFE11F2E5F8}" destId="{07786890-7B78-4546-BDB7-98F65D4F2175}" srcOrd="2" destOrd="0" presId="urn:microsoft.com/office/officeart/2005/8/layout/cycle2"/>
    <dgm:cxn modelId="{CFC3D962-06BA-4293-B5C3-21D86B02794D}" type="presParOf" srcId="{5F3FE3F6-66E8-4B55-8DAA-8BFE11F2E5F8}" destId="{3CCB5BC3-5C6C-4622-86A3-3A56FA6CDFDD}" srcOrd="3" destOrd="0" presId="urn:microsoft.com/office/officeart/2005/8/layout/cycle2"/>
    <dgm:cxn modelId="{36BB474B-1369-4B2E-A50F-C5DC8AD95D1D}" type="presParOf" srcId="{3CCB5BC3-5C6C-4622-86A3-3A56FA6CDFDD}" destId="{A7BFBF80-FBFD-4922-B900-59ABB3E60BE4}" srcOrd="0" destOrd="0" presId="urn:microsoft.com/office/officeart/2005/8/layout/cycle2"/>
    <dgm:cxn modelId="{FA47D38C-5EC1-4CC5-A756-96200A4C9418}" type="presParOf" srcId="{5F3FE3F6-66E8-4B55-8DAA-8BFE11F2E5F8}" destId="{A1418982-28CC-46FB-87A2-B1F159E74B01}" srcOrd="4" destOrd="0" presId="urn:microsoft.com/office/officeart/2005/8/layout/cycle2"/>
    <dgm:cxn modelId="{C9C7DA0B-6850-44C1-B0BE-21906E9327B8}" type="presParOf" srcId="{5F3FE3F6-66E8-4B55-8DAA-8BFE11F2E5F8}" destId="{56165AC0-BC0D-4053-997E-FFF20B4DE0B7}" srcOrd="5" destOrd="0" presId="urn:microsoft.com/office/officeart/2005/8/layout/cycle2"/>
    <dgm:cxn modelId="{F918E1F7-CC63-433C-B706-C32016FE334A}" type="presParOf" srcId="{56165AC0-BC0D-4053-997E-FFF20B4DE0B7}" destId="{D2951F8C-C095-471B-B7D7-7843F77DA436}" srcOrd="0" destOrd="0" presId="urn:microsoft.com/office/officeart/2005/8/layout/cycle2"/>
    <dgm:cxn modelId="{29F3F302-4622-43C1-9140-4F8FBE06A521}" type="presParOf" srcId="{5F3FE3F6-66E8-4B55-8DAA-8BFE11F2E5F8}" destId="{649520D6-AECA-4EA1-87EF-C7AD9671965E}" srcOrd="6" destOrd="0" presId="urn:microsoft.com/office/officeart/2005/8/layout/cycle2"/>
    <dgm:cxn modelId="{9415C71B-AAC8-4F45-BB82-145DF1FD40C4}" type="presParOf" srcId="{5F3FE3F6-66E8-4B55-8DAA-8BFE11F2E5F8}" destId="{FB7ABF8C-230B-4E51-86B8-24515E621F81}" srcOrd="7" destOrd="0" presId="urn:microsoft.com/office/officeart/2005/8/layout/cycle2"/>
    <dgm:cxn modelId="{EF2C3A6A-105B-4CD0-81D6-926C3BEEC4A2}" type="presParOf" srcId="{FB7ABF8C-230B-4E51-86B8-24515E621F81}" destId="{A97873FC-9429-420D-8A38-39851A0009F6}" srcOrd="0" destOrd="0" presId="urn:microsoft.com/office/officeart/2005/8/layout/cycle2"/>
    <dgm:cxn modelId="{C4809178-7895-4A6A-B463-FD52F30EC206}" type="presParOf" srcId="{5F3FE3F6-66E8-4B55-8DAA-8BFE11F2E5F8}" destId="{6DD063E2-5B4B-4D08-9968-0C786ABD1D09}" srcOrd="8" destOrd="0" presId="urn:microsoft.com/office/officeart/2005/8/layout/cycle2"/>
    <dgm:cxn modelId="{348E529D-447F-47E8-944F-D615B7B4E37B}" type="presParOf" srcId="{5F3FE3F6-66E8-4B55-8DAA-8BFE11F2E5F8}" destId="{3A1263A3-5B43-49C3-90F4-2A29C32C938F}" srcOrd="9" destOrd="0" presId="urn:microsoft.com/office/officeart/2005/8/layout/cycle2"/>
    <dgm:cxn modelId="{F604A307-B0D3-4755-97C2-E7AE6FAE9FC9}" type="presParOf" srcId="{3A1263A3-5B43-49C3-90F4-2A29C32C938F}" destId="{3AC81251-42BB-4293-B475-90CC9C665C9F}" srcOrd="0" destOrd="0" presId="urn:microsoft.com/office/officeart/2005/8/layout/cycle2"/>
    <dgm:cxn modelId="{C89B23AD-9EA2-4ED8-9912-02C96E151BC0}" type="presParOf" srcId="{5F3FE3F6-66E8-4B55-8DAA-8BFE11F2E5F8}" destId="{E365329B-A7F4-4FD3-BB57-B71839D92E1B}" srcOrd="10" destOrd="0" presId="urn:microsoft.com/office/officeart/2005/8/layout/cycle2"/>
    <dgm:cxn modelId="{2F8F6425-E720-49B8-B1D6-978B11D9087E}" type="presParOf" srcId="{5F3FE3F6-66E8-4B55-8DAA-8BFE11F2E5F8}" destId="{AF077181-BF37-44C1-AAEC-E6C62BEAAF60}" srcOrd="11" destOrd="0" presId="urn:microsoft.com/office/officeart/2005/8/layout/cycle2"/>
    <dgm:cxn modelId="{79ADCF03-E6FD-4D56-8DA7-45E8DAF65112}" type="presParOf" srcId="{AF077181-BF37-44C1-AAEC-E6C62BEAAF60}" destId="{1558DC5A-2F0C-4EF0-BA61-DAD5E87A835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96D2FE-E73C-4E80-9C38-41DD7E8B147D}" type="doc">
      <dgm:prSet loTypeId="urn:microsoft.com/office/officeart/2005/8/layout/cycle2" loCatId="cycle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pPr rtl="1"/>
          <a:endParaRPr lang="he-IL"/>
        </a:p>
      </dgm:t>
    </dgm:pt>
    <dgm:pt modelId="{21B1C39D-E484-4563-B79E-35952D805379}">
      <dgm:prSet phldrT="[טקסט]"/>
      <dgm:spPr/>
      <dgm:t>
        <a:bodyPr/>
        <a:lstStyle/>
        <a:p>
          <a:pPr rtl="1"/>
          <a:r>
            <a:rPr lang="en-US" dirty="0"/>
            <a:t>Discovery</a:t>
          </a:r>
          <a:endParaRPr lang="he-IL" dirty="0"/>
        </a:p>
      </dgm:t>
    </dgm:pt>
    <dgm:pt modelId="{FDA8FC05-6CC1-43FB-944C-CE1E47DABF10}" type="parTrans" cxnId="{5B639B59-AD66-4511-969F-C5AD20FFCD44}">
      <dgm:prSet/>
      <dgm:spPr/>
      <dgm:t>
        <a:bodyPr/>
        <a:lstStyle/>
        <a:p>
          <a:pPr rtl="1"/>
          <a:endParaRPr lang="he-IL"/>
        </a:p>
      </dgm:t>
    </dgm:pt>
    <dgm:pt modelId="{3F24EBEA-19B9-4141-A2E7-512A0EA9B443}" type="sibTrans" cxnId="{5B639B59-AD66-4511-969F-C5AD20FFCD44}">
      <dgm:prSet/>
      <dgm:spPr/>
      <dgm:t>
        <a:bodyPr/>
        <a:lstStyle/>
        <a:p>
          <a:pPr rtl="1"/>
          <a:endParaRPr lang="he-IL"/>
        </a:p>
      </dgm:t>
    </dgm:pt>
    <dgm:pt modelId="{63B8AD98-0D4A-4CB9-A618-2D36C3E3E3A2}">
      <dgm:prSet phldrT="[טקסט]"/>
      <dgm:spPr/>
      <dgm:t>
        <a:bodyPr/>
        <a:lstStyle/>
        <a:p>
          <a:pPr rtl="1"/>
          <a:r>
            <a:rPr lang="en-US" dirty="0"/>
            <a:t>Data prep</a:t>
          </a:r>
          <a:endParaRPr lang="he-IL" dirty="0"/>
        </a:p>
      </dgm:t>
    </dgm:pt>
    <dgm:pt modelId="{0D8BB9E3-AA5D-43D8-9D91-841AA213BA05}" type="parTrans" cxnId="{AA5B0EB9-6375-4569-9F26-D3B0AC663600}">
      <dgm:prSet/>
      <dgm:spPr/>
      <dgm:t>
        <a:bodyPr/>
        <a:lstStyle/>
        <a:p>
          <a:pPr rtl="1"/>
          <a:endParaRPr lang="he-IL"/>
        </a:p>
      </dgm:t>
    </dgm:pt>
    <dgm:pt modelId="{0F886742-FFC2-4F4B-8A2C-699E639ED155}" type="sibTrans" cxnId="{AA5B0EB9-6375-4569-9F26-D3B0AC663600}">
      <dgm:prSet/>
      <dgm:spPr/>
      <dgm:t>
        <a:bodyPr/>
        <a:lstStyle/>
        <a:p>
          <a:pPr rtl="1"/>
          <a:endParaRPr lang="he-IL"/>
        </a:p>
      </dgm:t>
    </dgm:pt>
    <dgm:pt modelId="{CC350609-EF94-4B7D-9EE7-9E28918A40F8}">
      <dgm:prSet phldrT="[טקסט]"/>
      <dgm:spPr/>
      <dgm:t>
        <a:bodyPr/>
        <a:lstStyle/>
        <a:p>
          <a:pPr rtl="1"/>
          <a:r>
            <a:rPr lang="en-US" dirty="0"/>
            <a:t>Model </a:t>
          </a:r>
          <a:r>
            <a:rPr lang="en-US" dirty="0" err="1"/>
            <a:t>Planing</a:t>
          </a:r>
          <a:endParaRPr lang="he-IL" dirty="0"/>
        </a:p>
      </dgm:t>
    </dgm:pt>
    <dgm:pt modelId="{20665918-7FC6-4EDF-9479-58292D138407}" type="parTrans" cxnId="{AD50798E-CED9-45E5-9772-485F61EEB3A0}">
      <dgm:prSet/>
      <dgm:spPr/>
      <dgm:t>
        <a:bodyPr/>
        <a:lstStyle/>
        <a:p>
          <a:pPr rtl="1"/>
          <a:endParaRPr lang="he-IL"/>
        </a:p>
      </dgm:t>
    </dgm:pt>
    <dgm:pt modelId="{D5538E0E-E1AE-408C-9B80-383CFCE3ADDB}" type="sibTrans" cxnId="{AD50798E-CED9-45E5-9772-485F61EEB3A0}">
      <dgm:prSet/>
      <dgm:spPr/>
      <dgm:t>
        <a:bodyPr/>
        <a:lstStyle/>
        <a:p>
          <a:pPr rtl="1"/>
          <a:endParaRPr lang="he-IL"/>
        </a:p>
      </dgm:t>
    </dgm:pt>
    <dgm:pt modelId="{83562DCC-9A92-48A1-B418-3D533A54F2A2}">
      <dgm:prSet phldrT="[טקסט]"/>
      <dgm:spPr/>
      <dgm:t>
        <a:bodyPr/>
        <a:lstStyle/>
        <a:p>
          <a:pPr rtl="1"/>
          <a:r>
            <a:rPr lang="en-US" dirty="0"/>
            <a:t>Run Model and evaluate</a:t>
          </a:r>
          <a:endParaRPr lang="he-IL" dirty="0"/>
        </a:p>
      </dgm:t>
    </dgm:pt>
    <dgm:pt modelId="{D67AFB93-DD05-4885-9A62-2FC0CDE06F69}" type="parTrans" cxnId="{4379D6EC-7A4D-4C47-8CE2-3DC141CE9EC6}">
      <dgm:prSet/>
      <dgm:spPr/>
      <dgm:t>
        <a:bodyPr/>
        <a:lstStyle/>
        <a:p>
          <a:pPr rtl="1"/>
          <a:endParaRPr lang="he-IL"/>
        </a:p>
      </dgm:t>
    </dgm:pt>
    <dgm:pt modelId="{18CC6D89-3E95-421C-BDDC-65356062FB98}" type="sibTrans" cxnId="{4379D6EC-7A4D-4C47-8CE2-3DC141CE9EC6}">
      <dgm:prSet/>
      <dgm:spPr/>
      <dgm:t>
        <a:bodyPr/>
        <a:lstStyle/>
        <a:p>
          <a:pPr rtl="1"/>
          <a:endParaRPr lang="he-IL"/>
        </a:p>
      </dgm:t>
    </dgm:pt>
    <dgm:pt modelId="{C85CEF22-3826-4183-8E32-F2E91D33C37A}">
      <dgm:prSet phldrT="[טקסט]"/>
      <dgm:spPr/>
      <dgm:t>
        <a:bodyPr/>
        <a:lstStyle/>
        <a:p>
          <a:pPr rtl="1"/>
          <a:r>
            <a:rPr lang="en-US" dirty="0" err="1"/>
            <a:t>Commun</a:t>
          </a:r>
          <a:endParaRPr lang="en-US" dirty="0"/>
        </a:p>
        <a:p>
          <a:pPr rtl="1"/>
          <a:r>
            <a:rPr lang="en-US" dirty="0"/>
            <a:t>-</a:t>
          </a:r>
          <a:r>
            <a:rPr lang="en-US" dirty="0" err="1"/>
            <a:t>icate</a:t>
          </a:r>
          <a:endParaRPr lang="en-US" dirty="0"/>
        </a:p>
        <a:p>
          <a:pPr rtl="1"/>
          <a:r>
            <a:rPr lang="en-US" dirty="0"/>
            <a:t>Result</a:t>
          </a:r>
          <a:endParaRPr lang="he-IL" dirty="0"/>
        </a:p>
      </dgm:t>
    </dgm:pt>
    <dgm:pt modelId="{AD5762A8-97EE-4C68-AE1C-68FEE7769417}" type="parTrans" cxnId="{CC7777A6-A6B6-4BEA-BEB5-D1F3DCF5B514}">
      <dgm:prSet/>
      <dgm:spPr/>
      <dgm:t>
        <a:bodyPr/>
        <a:lstStyle/>
        <a:p>
          <a:pPr rtl="1"/>
          <a:endParaRPr lang="he-IL"/>
        </a:p>
      </dgm:t>
    </dgm:pt>
    <dgm:pt modelId="{0B12613B-B0B2-4C13-ACF4-EE78BA1D6C43}" type="sibTrans" cxnId="{CC7777A6-A6B6-4BEA-BEB5-D1F3DCF5B514}">
      <dgm:prSet/>
      <dgm:spPr/>
      <dgm:t>
        <a:bodyPr/>
        <a:lstStyle/>
        <a:p>
          <a:pPr rtl="1"/>
          <a:endParaRPr lang="he-IL"/>
        </a:p>
      </dgm:t>
    </dgm:pt>
    <dgm:pt modelId="{0241AAF2-8BB0-4827-9CAD-8E12E75D4EBF}">
      <dgm:prSet phldrT="[טקסט]"/>
      <dgm:spPr/>
      <dgm:t>
        <a:bodyPr/>
        <a:lstStyle/>
        <a:p>
          <a:pPr rtl="1"/>
          <a:r>
            <a:rPr lang="en-US" dirty="0" err="1"/>
            <a:t>Operatio</a:t>
          </a:r>
          <a:endParaRPr lang="en-US" dirty="0"/>
        </a:p>
        <a:p>
          <a:pPr rtl="1"/>
          <a:r>
            <a:rPr lang="en-US" dirty="0"/>
            <a:t>-</a:t>
          </a:r>
          <a:r>
            <a:rPr lang="en-US" dirty="0" err="1"/>
            <a:t>nalize</a:t>
          </a:r>
          <a:endParaRPr lang="he-IL" dirty="0"/>
        </a:p>
      </dgm:t>
    </dgm:pt>
    <dgm:pt modelId="{BD3B4C09-5CFC-498D-8809-070DBA99945D}" type="parTrans" cxnId="{2CD6A7BB-F90B-4B2B-944D-0326ED8F470F}">
      <dgm:prSet/>
      <dgm:spPr/>
      <dgm:t>
        <a:bodyPr/>
        <a:lstStyle/>
        <a:p>
          <a:pPr rtl="1"/>
          <a:endParaRPr lang="he-IL"/>
        </a:p>
      </dgm:t>
    </dgm:pt>
    <dgm:pt modelId="{2EF1C515-6DD0-4725-ACDA-870E54935FCA}" type="sibTrans" cxnId="{2CD6A7BB-F90B-4B2B-944D-0326ED8F470F}">
      <dgm:prSet/>
      <dgm:spPr/>
      <dgm:t>
        <a:bodyPr/>
        <a:lstStyle/>
        <a:p>
          <a:pPr rtl="1"/>
          <a:endParaRPr lang="he-IL"/>
        </a:p>
      </dgm:t>
    </dgm:pt>
    <dgm:pt modelId="{5F3FE3F6-66E8-4B55-8DAA-8BFE11F2E5F8}" type="pres">
      <dgm:prSet presAssocID="{5F96D2FE-E73C-4E80-9C38-41DD7E8B147D}" presName="cycle" presStyleCnt="0">
        <dgm:presLayoutVars>
          <dgm:dir/>
          <dgm:resizeHandles val="exact"/>
        </dgm:presLayoutVars>
      </dgm:prSet>
      <dgm:spPr/>
    </dgm:pt>
    <dgm:pt modelId="{B41A521D-56E4-4370-8179-2AB60868694A}" type="pres">
      <dgm:prSet presAssocID="{21B1C39D-E484-4563-B79E-35952D805379}" presName="node" presStyleLbl="node1" presStyleIdx="0" presStyleCnt="6">
        <dgm:presLayoutVars>
          <dgm:bulletEnabled val="1"/>
        </dgm:presLayoutVars>
      </dgm:prSet>
      <dgm:spPr/>
    </dgm:pt>
    <dgm:pt modelId="{73701188-3CB6-4745-AB41-1B1B1338B0F7}" type="pres">
      <dgm:prSet presAssocID="{3F24EBEA-19B9-4141-A2E7-512A0EA9B443}" presName="sibTrans" presStyleLbl="sibTrans2D1" presStyleIdx="0" presStyleCnt="6"/>
      <dgm:spPr/>
    </dgm:pt>
    <dgm:pt modelId="{CB19E5C5-D658-4066-920C-673C1B56BD2F}" type="pres">
      <dgm:prSet presAssocID="{3F24EBEA-19B9-4141-A2E7-512A0EA9B443}" presName="connectorText" presStyleLbl="sibTrans2D1" presStyleIdx="0" presStyleCnt="6"/>
      <dgm:spPr/>
    </dgm:pt>
    <dgm:pt modelId="{07786890-7B78-4546-BDB7-98F65D4F2175}" type="pres">
      <dgm:prSet presAssocID="{63B8AD98-0D4A-4CB9-A618-2D36C3E3E3A2}" presName="node" presStyleLbl="node1" presStyleIdx="1" presStyleCnt="6">
        <dgm:presLayoutVars>
          <dgm:bulletEnabled val="1"/>
        </dgm:presLayoutVars>
      </dgm:prSet>
      <dgm:spPr/>
    </dgm:pt>
    <dgm:pt modelId="{3CCB5BC3-5C6C-4622-86A3-3A56FA6CDFDD}" type="pres">
      <dgm:prSet presAssocID="{0F886742-FFC2-4F4B-8A2C-699E639ED155}" presName="sibTrans" presStyleLbl="sibTrans2D1" presStyleIdx="1" presStyleCnt="6"/>
      <dgm:spPr/>
    </dgm:pt>
    <dgm:pt modelId="{A7BFBF80-FBFD-4922-B900-59ABB3E60BE4}" type="pres">
      <dgm:prSet presAssocID="{0F886742-FFC2-4F4B-8A2C-699E639ED155}" presName="connectorText" presStyleLbl="sibTrans2D1" presStyleIdx="1" presStyleCnt="6"/>
      <dgm:spPr/>
    </dgm:pt>
    <dgm:pt modelId="{A1418982-28CC-46FB-87A2-B1F159E74B01}" type="pres">
      <dgm:prSet presAssocID="{CC350609-EF94-4B7D-9EE7-9E28918A40F8}" presName="node" presStyleLbl="node1" presStyleIdx="2" presStyleCnt="6">
        <dgm:presLayoutVars>
          <dgm:bulletEnabled val="1"/>
        </dgm:presLayoutVars>
      </dgm:prSet>
      <dgm:spPr/>
    </dgm:pt>
    <dgm:pt modelId="{56165AC0-BC0D-4053-997E-FFF20B4DE0B7}" type="pres">
      <dgm:prSet presAssocID="{D5538E0E-E1AE-408C-9B80-383CFCE3ADDB}" presName="sibTrans" presStyleLbl="sibTrans2D1" presStyleIdx="2" presStyleCnt="6"/>
      <dgm:spPr/>
    </dgm:pt>
    <dgm:pt modelId="{D2951F8C-C095-471B-B7D7-7843F77DA436}" type="pres">
      <dgm:prSet presAssocID="{D5538E0E-E1AE-408C-9B80-383CFCE3ADDB}" presName="connectorText" presStyleLbl="sibTrans2D1" presStyleIdx="2" presStyleCnt="6"/>
      <dgm:spPr/>
    </dgm:pt>
    <dgm:pt modelId="{649520D6-AECA-4EA1-87EF-C7AD9671965E}" type="pres">
      <dgm:prSet presAssocID="{83562DCC-9A92-48A1-B418-3D533A54F2A2}" presName="node" presStyleLbl="node1" presStyleIdx="3" presStyleCnt="6">
        <dgm:presLayoutVars>
          <dgm:bulletEnabled val="1"/>
        </dgm:presLayoutVars>
      </dgm:prSet>
      <dgm:spPr/>
    </dgm:pt>
    <dgm:pt modelId="{FB7ABF8C-230B-4E51-86B8-24515E621F81}" type="pres">
      <dgm:prSet presAssocID="{18CC6D89-3E95-421C-BDDC-65356062FB98}" presName="sibTrans" presStyleLbl="sibTrans2D1" presStyleIdx="3" presStyleCnt="6"/>
      <dgm:spPr/>
    </dgm:pt>
    <dgm:pt modelId="{A97873FC-9429-420D-8A38-39851A0009F6}" type="pres">
      <dgm:prSet presAssocID="{18CC6D89-3E95-421C-BDDC-65356062FB98}" presName="connectorText" presStyleLbl="sibTrans2D1" presStyleIdx="3" presStyleCnt="6"/>
      <dgm:spPr/>
    </dgm:pt>
    <dgm:pt modelId="{6DD063E2-5B4B-4D08-9968-0C786ABD1D09}" type="pres">
      <dgm:prSet presAssocID="{C85CEF22-3826-4183-8E32-F2E91D33C37A}" presName="node" presStyleLbl="node1" presStyleIdx="4" presStyleCnt="6">
        <dgm:presLayoutVars>
          <dgm:bulletEnabled val="1"/>
        </dgm:presLayoutVars>
      </dgm:prSet>
      <dgm:spPr/>
    </dgm:pt>
    <dgm:pt modelId="{3A1263A3-5B43-49C3-90F4-2A29C32C938F}" type="pres">
      <dgm:prSet presAssocID="{0B12613B-B0B2-4C13-ACF4-EE78BA1D6C43}" presName="sibTrans" presStyleLbl="sibTrans2D1" presStyleIdx="4" presStyleCnt="6"/>
      <dgm:spPr/>
    </dgm:pt>
    <dgm:pt modelId="{3AC81251-42BB-4293-B475-90CC9C665C9F}" type="pres">
      <dgm:prSet presAssocID="{0B12613B-B0B2-4C13-ACF4-EE78BA1D6C43}" presName="connectorText" presStyleLbl="sibTrans2D1" presStyleIdx="4" presStyleCnt="6"/>
      <dgm:spPr/>
    </dgm:pt>
    <dgm:pt modelId="{E365329B-A7F4-4FD3-BB57-B71839D92E1B}" type="pres">
      <dgm:prSet presAssocID="{0241AAF2-8BB0-4827-9CAD-8E12E75D4EBF}" presName="node" presStyleLbl="node1" presStyleIdx="5" presStyleCnt="6">
        <dgm:presLayoutVars>
          <dgm:bulletEnabled val="1"/>
        </dgm:presLayoutVars>
      </dgm:prSet>
      <dgm:spPr/>
    </dgm:pt>
    <dgm:pt modelId="{AF077181-BF37-44C1-AAEC-E6C62BEAAF60}" type="pres">
      <dgm:prSet presAssocID="{2EF1C515-6DD0-4725-ACDA-870E54935FCA}" presName="sibTrans" presStyleLbl="sibTrans2D1" presStyleIdx="5" presStyleCnt="6"/>
      <dgm:spPr/>
    </dgm:pt>
    <dgm:pt modelId="{1558DC5A-2F0C-4EF0-BA61-DAD5E87A8351}" type="pres">
      <dgm:prSet presAssocID="{2EF1C515-6DD0-4725-ACDA-870E54935FCA}" presName="connectorText" presStyleLbl="sibTrans2D1" presStyleIdx="5" presStyleCnt="6"/>
      <dgm:spPr/>
    </dgm:pt>
  </dgm:ptLst>
  <dgm:cxnLst>
    <dgm:cxn modelId="{FC726502-9CFB-4E5D-BBC2-878F73D1C718}" type="presOf" srcId="{0B12613B-B0B2-4C13-ACF4-EE78BA1D6C43}" destId="{3A1263A3-5B43-49C3-90F4-2A29C32C938F}" srcOrd="0" destOrd="0" presId="urn:microsoft.com/office/officeart/2005/8/layout/cycle2"/>
    <dgm:cxn modelId="{47517939-593E-4636-9390-FEA77415B6C3}" type="presOf" srcId="{63B8AD98-0D4A-4CB9-A618-2D36C3E3E3A2}" destId="{07786890-7B78-4546-BDB7-98F65D4F2175}" srcOrd="0" destOrd="0" presId="urn:microsoft.com/office/officeart/2005/8/layout/cycle2"/>
    <dgm:cxn modelId="{829C1F3A-9A18-4C0B-91A5-B8D5C29AAF9B}" type="presOf" srcId="{3F24EBEA-19B9-4141-A2E7-512A0EA9B443}" destId="{73701188-3CB6-4745-AB41-1B1B1338B0F7}" srcOrd="0" destOrd="0" presId="urn:microsoft.com/office/officeart/2005/8/layout/cycle2"/>
    <dgm:cxn modelId="{655F9B3F-F7A0-474F-99EB-CD7E826D98BA}" type="presOf" srcId="{0F886742-FFC2-4F4B-8A2C-699E639ED155}" destId="{A7BFBF80-FBFD-4922-B900-59ABB3E60BE4}" srcOrd="1" destOrd="0" presId="urn:microsoft.com/office/officeart/2005/8/layout/cycle2"/>
    <dgm:cxn modelId="{7CA10146-3002-4AAC-A385-7F31FA4CAE3D}" type="presOf" srcId="{CC350609-EF94-4B7D-9EE7-9E28918A40F8}" destId="{A1418982-28CC-46FB-87A2-B1F159E74B01}" srcOrd="0" destOrd="0" presId="urn:microsoft.com/office/officeart/2005/8/layout/cycle2"/>
    <dgm:cxn modelId="{B62BD849-CF66-4F59-B085-2E525C87C3DD}" type="presOf" srcId="{5F96D2FE-E73C-4E80-9C38-41DD7E8B147D}" destId="{5F3FE3F6-66E8-4B55-8DAA-8BFE11F2E5F8}" srcOrd="0" destOrd="0" presId="urn:microsoft.com/office/officeart/2005/8/layout/cycle2"/>
    <dgm:cxn modelId="{DDAA166B-F652-4D17-93A1-F9DA852297CC}" type="presOf" srcId="{C85CEF22-3826-4183-8E32-F2E91D33C37A}" destId="{6DD063E2-5B4B-4D08-9968-0C786ABD1D09}" srcOrd="0" destOrd="0" presId="urn:microsoft.com/office/officeart/2005/8/layout/cycle2"/>
    <dgm:cxn modelId="{870A276F-8168-40DA-B2FD-71A9E2D41E05}" type="presOf" srcId="{3F24EBEA-19B9-4141-A2E7-512A0EA9B443}" destId="{CB19E5C5-D658-4066-920C-673C1B56BD2F}" srcOrd="1" destOrd="0" presId="urn:microsoft.com/office/officeart/2005/8/layout/cycle2"/>
    <dgm:cxn modelId="{5B639B59-AD66-4511-969F-C5AD20FFCD44}" srcId="{5F96D2FE-E73C-4E80-9C38-41DD7E8B147D}" destId="{21B1C39D-E484-4563-B79E-35952D805379}" srcOrd="0" destOrd="0" parTransId="{FDA8FC05-6CC1-43FB-944C-CE1E47DABF10}" sibTransId="{3F24EBEA-19B9-4141-A2E7-512A0EA9B443}"/>
    <dgm:cxn modelId="{AD50798E-CED9-45E5-9772-485F61EEB3A0}" srcId="{5F96D2FE-E73C-4E80-9C38-41DD7E8B147D}" destId="{CC350609-EF94-4B7D-9EE7-9E28918A40F8}" srcOrd="2" destOrd="0" parTransId="{20665918-7FC6-4EDF-9479-58292D138407}" sibTransId="{D5538E0E-E1AE-408C-9B80-383CFCE3ADDB}"/>
    <dgm:cxn modelId="{445C5892-384B-44A2-8432-D511897ED0C1}" type="presOf" srcId="{0F886742-FFC2-4F4B-8A2C-699E639ED155}" destId="{3CCB5BC3-5C6C-4622-86A3-3A56FA6CDFDD}" srcOrd="0" destOrd="0" presId="urn:microsoft.com/office/officeart/2005/8/layout/cycle2"/>
    <dgm:cxn modelId="{1D70009B-89DF-479A-BE0C-38005BC6508A}" type="presOf" srcId="{2EF1C515-6DD0-4725-ACDA-870E54935FCA}" destId="{1558DC5A-2F0C-4EF0-BA61-DAD5E87A8351}" srcOrd="1" destOrd="0" presId="urn:microsoft.com/office/officeart/2005/8/layout/cycle2"/>
    <dgm:cxn modelId="{CC7777A6-A6B6-4BEA-BEB5-D1F3DCF5B514}" srcId="{5F96D2FE-E73C-4E80-9C38-41DD7E8B147D}" destId="{C85CEF22-3826-4183-8E32-F2E91D33C37A}" srcOrd="4" destOrd="0" parTransId="{AD5762A8-97EE-4C68-AE1C-68FEE7769417}" sibTransId="{0B12613B-B0B2-4C13-ACF4-EE78BA1D6C43}"/>
    <dgm:cxn modelId="{A22FFFAD-8A35-4502-A110-798BB2ACEF08}" type="presOf" srcId="{18CC6D89-3E95-421C-BDDC-65356062FB98}" destId="{A97873FC-9429-420D-8A38-39851A0009F6}" srcOrd="1" destOrd="0" presId="urn:microsoft.com/office/officeart/2005/8/layout/cycle2"/>
    <dgm:cxn modelId="{AA5B0EB9-6375-4569-9F26-D3B0AC663600}" srcId="{5F96D2FE-E73C-4E80-9C38-41DD7E8B147D}" destId="{63B8AD98-0D4A-4CB9-A618-2D36C3E3E3A2}" srcOrd="1" destOrd="0" parTransId="{0D8BB9E3-AA5D-43D8-9D91-841AA213BA05}" sibTransId="{0F886742-FFC2-4F4B-8A2C-699E639ED155}"/>
    <dgm:cxn modelId="{2CD6A7BB-F90B-4B2B-944D-0326ED8F470F}" srcId="{5F96D2FE-E73C-4E80-9C38-41DD7E8B147D}" destId="{0241AAF2-8BB0-4827-9CAD-8E12E75D4EBF}" srcOrd="5" destOrd="0" parTransId="{BD3B4C09-5CFC-498D-8809-070DBA99945D}" sibTransId="{2EF1C515-6DD0-4725-ACDA-870E54935FCA}"/>
    <dgm:cxn modelId="{75581FC3-2B63-4439-A31B-7C613924C76F}" type="presOf" srcId="{18CC6D89-3E95-421C-BDDC-65356062FB98}" destId="{FB7ABF8C-230B-4E51-86B8-24515E621F81}" srcOrd="0" destOrd="0" presId="urn:microsoft.com/office/officeart/2005/8/layout/cycle2"/>
    <dgm:cxn modelId="{8C3CB0C6-E413-464A-A413-8AD9B4484ECA}" type="presOf" srcId="{21B1C39D-E484-4563-B79E-35952D805379}" destId="{B41A521D-56E4-4370-8179-2AB60868694A}" srcOrd="0" destOrd="0" presId="urn:microsoft.com/office/officeart/2005/8/layout/cycle2"/>
    <dgm:cxn modelId="{97D7AED7-14EC-4347-8275-9ECC24DF3933}" type="presOf" srcId="{D5538E0E-E1AE-408C-9B80-383CFCE3ADDB}" destId="{D2951F8C-C095-471B-B7D7-7843F77DA436}" srcOrd="1" destOrd="0" presId="urn:microsoft.com/office/officeart/2005/8/layout/cycle2"/>
    <dgm:cxn modelId="{F374E2DB-7BA3-4AFD-BC7A-A2700670E93E}" type="presOf" srcId="{D5538E0E-E1AE-408C-9B80-383CFCE3ADDB}" destId="{56165AC0-BC0D-4053-997E-FFF20B4DE0B7}" srcOrd="0" destOrd="0" presId="urn:microsoft.com/office/officeart/2005/8/layout/cycle2"/>
    <dgm:cxn modelId="{916D0BDD-8188-442A-9502-3102D582F3F8}" type="presOf" srcId="{2EF1C515-6DD0-4725-ACDA-870E54935FCA}" destId="{AF077181-BF37-44C1-AAEC-E6C62BEAAF60}" srcOrd="0" destOrd="0" presId="urn:microsoft.com/office/officeart/2005/8/layout/cycle2"/>
    <dgm:cxn modelId="{4379D6EC-7A4D-4C47-8CE2-3DC141CE9EC6}" srcId="{5F96D2FE-E73C-4E80-9C38-41DD7E8B147D}" destId="{83562DCC-9A92-48A1-B418-3D533A54F2A2}" srcOrd="3" destOrd="0" parTransId="{D67AFB93-DD05-4885-9A62-2FC0CDE06F69}" sibTransId="{18CC6D89-3E95-421C-BDDC-65356062FB98}"/>
    <dgm:cxn modelId="{62C080EF-A4C3-4EED-B6CC-F8B677AC7F1D}" type="presOf" srcId="{83562DCC-9A92-48A1-B418-3D533A54F2A2}" destId="{649520D6-AECA-4EA1-87EF-C7AD9671965E}" srcOrd="0" destOrd="0" presId="urn:microsoft.com/office/officeart/2005/8/layout/cycle2"/>
    <dgm:cxn modelId="{D8FC9CF5-C46D-4113-89E7-E1A65ACAC635}" type="presOf" srcId="{0241AAF2-8BB0-4827-9CAD-8E12E75D4EBF}" destId="{E365329B-A7F4-4FD3-BB57-B71839D92E1B}" srcOrd="0" destOrd="0" presId="urn:microsoft.com/office/officeart/2005/8/layout/cycle2"/>
    <dgm:cxn modelId="{BB1802FF-DFFB-4F4F-98C0-01F0325E96F6}" type="presOf" srcId="{0B12613B-B0B2-4C13-ACF4-EE78BA1D6C43}" destId="{3AC81251-42BB-4293-B475-90CC9C665C9F}" srcOrd="1" destOrd="0" presId="urn:microsoft.com/office/officeart/2005/8/layout/cycle2"/>
    <dgm:cxn modelId="{375CE74E-7A86-4E21-BB1F-2523A29C426B}" type="presParOf" srcId="{5F3FE3F6-66E8-4B55-8DAA-8BFE11F2E5F8}" destId="{B41A521D-56E4-4370-8179-2AB60868694A}" srcOrd="0" destOrd="0" presId="urn:microsoft.com/office/officeart/2005/8/layout/cycle2"/>
    <dgm:cxn modelId="{EE511CC1-8BB7-4BCA-8728-DE5133E7027F}" type="presParOf" srcId="{5F3FE3F6-66E8-4B55-8DAA-8BFE11F2E5F8}" destId="{73701188-3CB6-4745-AB41-1B1B1338B0F7}" srcOrd="1" destOrd="0" presId="urn:microsoft.com/office/officeart/2005/8/layout/cycle2"/>
    <dgm:cxn modelId="{79DE1B8F-C72E-4A10-BE39-F14579966869}" type="presParOf" srcId="{73701188-3CB6-4745-AB41-1B1B1338B0F7}" destId="{CB19E5C5-D658-4066-920C-673C1B56BD2F}" srcOrd="0" destOrd="0" presId="urn:microsoft.com/office/officeart/2005/8/layout/cycle2"/>
    <dgm:cxn modelId="{C9E4E8C1-8743-4461-8BD2-03880A7099F0}" type="presParOf" srcId="{5F3FE3F6-66E8-4B55-8DAA-8BFE11F2E5F8}" destId="{07786890-7B78-4546-BDB7-98F65D4F2175}" srcOrd="2" destOrd="0" presId="urn:microsoft.com/office/officeart/2005/8/layout/cycle2"/>
    <dgm:cxn modelId="{CFC3D962-06BA-4293-B5C3-21D86B02794D}" type="presParOf" srcId="{5F3FE3F6-66E8-4B55-8DAA-8BFE11F2E5F8}" destId="{3CCB5BC3-5C6C-4622-86A3-3A56FA6CDFDD}" srcOrd="3" destOrd="0" presId="urn:microsoft.com/office/officeart/2005/8/layout/cycle2"/>
    <dgm:cxn modelId="{36BB474B-1369-4B2E-A50F-C5DC8AD95D1D}" type="presParOf" srcId="{3CCB5BC3-5C6C-4622-86A3-3A56FA6CDFDD}" destId="{A7BFBF80-FBFD-4922-B900-59ABB3E60BE4}" srcOrd="0" destOrd="0" presId="urn:microsoft.com/office/officeart/2005/8/layout/cycle2"/>
    <dgm:cxn modelId="{FA47D38C-5EC1-4CC5-A756-96200A4C9418}" type="presParOf" srcId="{5F3FE3F6-66E8-4B55-8DAA-8BFE11F2E5F8}" destId="{A1418982-28CC-46FB-87A2-B1F159E74B01}" srcOrd="4" destOrd="0" presId="urn:microsoft.com/office/officeart/2005/8/layout/cycle2"/>
    <dgm:cxn modelId="{C9C7DA0B-6850-44C1-B0BE-21906E9327B8}" type="presParOf" srcId="{5F3FE3F6-66E8-4B55-8DAA-8BFE11F2E5F8}" destId="{56165AC0-BC0D-4053-997E-FFF20B4DE0B7}" srcOrd="5" destOrd="0" presId="urn:microsoft.com/office/officeart/2005/8/layout/cycle2"/>
    <dgm:cxn modelId="{F918E1F7-CC63-433C-B706-C32016FE334A}" type="presParOf" srcId="{56165AC0-BC0D-4053-997E-FFF20B4DE0B7}" destId="{D2951F8C-C095-471B-B7D7-7843F77DA436}" srcOrd="0" destOrd="0" presId="urn:microsoft.com/office/officeart/2005/8/layout/cycle2"/>
    <dgm:cxn modelId="{29F3F302-4622-43C1-9140-4F8FBE06A521}" type="presParOf" srcId="{5F3FE3F6-66E8-4B55-8DAA-8BFE11F2E5F8}" destId="{649520D6-AECA-4EA1-87EF-C7AD9671965E}" srcOrd="6" destOrd="0" presId="urn:microsoft.com/office/officeart/2005/8/layout/cycle2"/>
    <dgm:cxn modelId="{9415C71B-AAC8-4F45-BB82-145DF1FD40C4}" type="presParOf" srcId="{5F3FE3F6-66E8-4B55-8DAA-8BFE11F2E5F8}" destId="{FB7ABF8C-230B-4E51-86B8-24515E621F81}" srcOrd="7" destOrd="0" presId="urn:microsoft.com/office/officeart/2005/8/layout/cycle2"/>
    <dgm:cxn modelId="{EF2C3A6A-105B-4CD0-81D6-926C3BEEC4A2}" type="presParOf" srcId="{FB7ABF8C-230B-4E51-86B8-24515E621F81}" destId="{A97873FC-9429-420D-8A38-39851A0009F6}" srcOrd="0" destOrd="0" presId="urn:microsoft.com/office/officeart/2005/8/layout/cycle2"/>
    <dgm:cxn modelId="{C4809178-7895-4A6A-B463-FD52F30EC206}" type="presParOf" srcId="{5F3FE3F6-66E8-4B55-8DAA-8BFE11F2E5F8}" destId="{6DD063E2-5B4B-4D08-9968-0C786ABD1D09}" srcOrd="8" destOrd="0" presId="urn:microsoft.com/office/officeart/2005/8/layout/cycle2"/>
    <dgm:cxn modelId="{348E529D-447F-47E8-944F-D615B7B4E37B}" type="presParOf" srcId="{5F3FE3F6-66E8-4B55-8DAA-8BFE11F2E5F8}" destId="{3A1263A3-5B43-49C3-90F4-2A29C32C938F}" srcOrd="9" destOrd="0" presId="urn:microsoft.com/office/officeart/2005/8/layout/cycle2"/>
    <dgm:cxn modelId="{F604A307-B0D3-4755-97C2-E7AE6FAE9FC9}" type="presParOf" srcId="{3A1263A3-5B43-49C3-90F4-2A29C32C938F}" destId="{3AC81251-42BB-4293-B475-90CC9C665C9F}" srcOrd="0" destOrd="0" presId="urn:microsoft.com/office/officeart/2005/8/layout/cycle2"/>
    <dgm:cxn modelId="{C89B23AD-9EA2-4ED8-9912-02C96E151BC0}" type="presParOf" srcId="{5F3FE3F6-66E8-4B55-8DAA-8BFE11F2E5F8}" destId="{E365329B-A7F4-4FD3-BB57-B71839D92E1B}" srcOrd="10" destOrd="0" presId="urn:microsoft.com/office/officeart/2005/8/layout/cycle2"/>
    <dgm:cxn modelId="{2F8F6425-E720-49B8-B1D6-978B11D9087E}" type="presParOf" srcId="{5F3FE3F6-66E8-4B55-8DAA-8BFE11F2E5F8}" destId="{AF077181-BF37-44C1-AAEC-E6C62BEAAF60}" srcOrd="11" destOrd="0" presId="urn:microsoft.com/office/officeart/2005/8/layout/cycle2"/>
    <dgm:cxn modelId="{79ADCF03-E6FD-4D56-8DA7-45E8DAF65112}" type="presParOf" srcId="{AF077181-BF37-44C1-AAEC-E6C62BEAAF60}" destId="{1558DC5A-2F0C-4EF0-BA61-DAD5E87A835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96D2FE-E73C-4E80-9C38-41DD7E8B147D}" type="doc">
      <dgm:prSet loTypeId="urn:microsoft.com/office/officeart/2005/8/layout/cycle2" loCatId="cycle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pPr rtl="1"/>
          <a:endParaRPr lang="he-IL"/>
        </a:p>
      </dgm:t>
    </dgm:pt>
    <dgm:pt modelId="{21B1C39D-E484-4563-B79E-35952D805379}">
      <dgm:prSet phldrT="[טקסט]"/>
      <dgm:spPr/>
      <dgm:t>
        <a:bodyPr/>
        <a:lstStyle/>
        <a:p>
          <a:pPr rtl="1"/>
          <a:r>
            <a:rPr lang="en-US" dirty="0"/>
            <a:t>Discovery</a:t>
          </a:r>
          <a:endParaRPr lang="he-IL" dirty="0"/>
        </a:p>
      </dgm:t>
    </dgm:pt>
    <dgm:pt modelId="{FDA8FC05-6CC1-43FB-944C-CE1E47DABF10}" type="parTrans" cxnId="{5B639B59-AD66-4511-969F-C5AD20FFCD44}">
      <dgm:prSet/>
      <dgm:spPr/>
      <dgm:t>
        <a:bodyPr/>
        <a:lstStyle/>
        <a:p>
          <a:pPr rtl="1"/>
          <a:endParaRPr lang="he-IL"/>
        </a:p>
      </dgm:t>
    </dgm:pt>
    <dgm:pt modelId="{3F24EBEA-19B9-4141-A2E7-512A0EA9B443}" type="sibTrans" cxnId="{5B639B59-AD66-4511-969F-C5AD20FFCD44}">
      <dgm:prSet/>
      <dgm:spPr/>
      <dgm:t>
        <a:bodyPr/>
        <a:lstStyle/>
        <a:p>
          <a:pPr rtl="1"/>
          <a:endParaRPr lang="he-IL"/>
        </a:p>
      </dgm:t>
    </dgm:pt>
    <dgm:pt modelId="{63B8AD98-0D4A-4CB9-A618-2D36C3E3E3A2}">
      <dgm:prSet phldrT="[טקסט]"/>
      <dgm:spPr/>
      <dgm:t>
        <a:bodyPr/>
        <a:lstStyle/>
        <a:p>
          <a:pPr rtl="1"/>
          <a:r>
            <a:rPr lang="en-US" dirty="0"/>
            <a:t>Data prep</a:t>
          </a:r>
          <a:endParaRPr lang="he-IL" dirty="0"/>
        </a:p>
      </dgm:t>
    </dgm:pt>
    <dgm:pt modelId="{0D8BB9E3-AA5D-43D8-9D91-841AA213BA05}" type="parTrans" cxnId="{AA5B0EB9-6375-4569-9F26-D3B0AC663600}">
      <dgm:prSet/>
      <dgm:spPr/>
      <dgm:t>
        <a:bodyPr/>
        <a:lstStyle/>
        <a:p>
          <a:pPr rtl="1"/>
          <a:endParaRPr lang="he-IL"/>
        </a:p>
      </dgm:t>
    </dgm:pt>
    <dgm:pt modelId="{0F886742-FFC2-4F4B-8A2C-699E639ED155}" type="sibTrans" cxnId="{AA5B0EB9-6375-4569-9F26-D3B0AC663600}">
      <dgm:prSet/>
      <dgm:spPr/>
      <dgm:t>
        <a:bodyPr/>
        <a:lstStyle/>
        <a:p>
          <a:pPr rtl="1"/>
          <a:endParaRPr lang="he-IL"/>
        </a:p>
      </dgm:t>
    </dgm:pt>
    <dgm:pt modelId="{CC350609-EF94-4B7D-9EE7-9E28918A40F8}">
      <dgm:prSet phldrT="[טקסט]"/>
      <dgm:spPr/>
      <dgm:t>
        <a:bodyPr/>
        <a:lstStyle/>
        <a:p>
          <a:pPr rtl="1"/>
          <a:r>
            <a:rPr lang="en-US" dirty="0"/>
            <a:t>Model </a:t>
          </a:r>
          <a:r>
            <a:rPr lang="en-US" dirty="0" err="1"/>
            <a:t>Planing</a:t>
          </a:r>
          <a:endParaRPr lang="he-IL" dirty="0"/>
        </a:p>
      </dgm:t>
    </dgm:pt>
    <dgm:pt modelId="{20665918-7FC6-4EDF-9479-58292D138407}" type="parTrans" cxnId="{AD50798E-CED9-45E5-9772-485F61EEB3A0}">
      <dgm:prSet/>
      <dgm:spPr/>
      <dgm:t>
        <a:bodyPr/>
        <a:lstStyle/>
        <a:p>
          <a:pPr rtl="1"/>
          <a:endParaRPr lang="he-IL"/>
        </a:p>
      </dgm:t>
    </dgm:pt>
    <dgm:pt modelId="{D5538E0E-E1AE-408C-9B80-383CFCE3ADDB}" type="sibTrans" cxnId="{AD50798E-CED9-45E5-9772-485F61EEB3A0}">
      <dgm:prSet/>
      <dgm:spPr/>
      <dgm:t>
        <a:bodyPr/>
        <a:lstStyle/>
        <a:p>
          <a:pPr rtl="1"/>
          <a:endParaRPr lang="he-IL"/>
        </a:p>
      </dgm:t>
    </dgm:pt>
    <dgm:pt modelId="{83562DCC-9A92-48A1-B418-3D533A54F2A2}">
      <dgm:prSet phldrT="[טקסט]"/>
      <dgm:spPr/>
      <dgm:t>
        <a:bodyPr/>
        <a:lstStyle/>
        <a:p>
          <a:pPr rtl="1"/>
          <a:r>
            <a:rPr lang="en-US" dirty="0"/>
            <a:t>Run Model and evaluate</a:t>
          </a:r>
          <a:endParaRPr lang="he-IL" dirty="0"/>
        </a:p>
      </dgm:t>
    </dgm:pt>
    <dgm:pt modelId="{D67AFB93-DD05-4885-9A62-2FC0CDE06F69}" type="parTrans" cxnId="{4379D6EC-7A4D-4C47-8CE2-3DC141CE9EC6}">
      <dgm:prSet/>
      <dgm:spPr/>
      <dgm:t>
        <a:bodyPr/>
        <a:lstStyle/>
        <a:p>
          <a:pPr rtl="1"/>
          <a:endParaRPr lang="he-IL"/>
        </a:p>
      </dgm:t>
    </dgm:pt>
    <dgm:pt modelId="{18CC6D89-3E95-421C-BDDC-65356062FB98}" type="sibTrans" cxnId="{4379D6EC-7A4D-4C47-8CE2-3DC141CE9EC6}">
      <dgm:prSet/>
      <dgm:spPr/>
      <dgm:t>
        <a:bodyPr/>
        <a:lstStyle/>
        <a:p>
          <a:pPr rtl="1"/>
          <a:endParaRPr lang="he-IL"/>
        </a:p>
      </dgm:t>
    </dgm:pt>
    <dgm:pt modelId="{C85CEF22-3826-4183-8E32-F2E91D33C37A}">
      <dgm:prSet phldrT="[טקסט]"/>
      <dgm:spPr/>
      <dgm:t>
        <a:bodyPr/>
        <a:lstStyle/>
        <a:p>
          <a:pPr rtl="1"/>
          <a:r>
            <a:rPr lang="en-US" dirty="0" err="1"/>
            <a:t>Commun</a:t>
          </a:r>
          <a:endParaRPr lang="en-US" dirty="0"/>
        </a:p>
        <a:p>
          <a:pPr rtl="1"/>
          <a:r>
            <a:rPr lang="en-US" dirty="0"/>
            <a:t>-</a:t>
          </a:r>
          <a:r>
            <a:rPr lang="en-US" dirty="0" err="1"/>
            <a:t>icate</a:t>
          </a:r>
          <a:endParaRPr lang="en-US" dirty="0"/>
        </a:p>
        <a:p>
          <a:pPr rtl="1"/>
          <a:r>
            <a:rPr lang="en-US" dirty="0"/>
            <a:t>Result</a:t>
          </a:r>
          <a:endParaRPr lang="he-IL" dirty="0"/>
        </a:p>
      </dgm:t>
    </dgm:pt>
    <dgm:pt modelId="{AD5762A8-97EE-4C68-AE1C-68FEE7769417}" type="parTrans" cxnId="{CC7777A6-A6B6-4BEA-BEB5-D1F3DCF5B514}">
      <dgm:prSet/>
      <dgm:spPr/>
      <dgm:t>
        <a:bodyPr/>
        <a:lstStyle/>
        <a:p>
          <a:pPr rtl="1"/>
          <a:endParaRPr lang="he-IL"/>
        </a:p>
      </dgm:t>
    </dgm:pt>
    <dgm:pt modelId="{0B12613B-B0B2-4C13-ACF4-EE78BA1D6C43}" type="sibTrans" cxnId="{CC7777A6-A6B6-4BEA-BEB5-D1F3DCF5B514}">
      <dgm:prSet/>
      <dgm:spPr/>
      <dgm:t>
        <a:bodyPr/>
        <a:lstStyle/>
        <a:p>
          <a:pPr rtl="1"/>
          <a:endParaRPr lang="he-IL"/>
        </a:p>
      </dgm:t>
    </dgm:pt>
    <dgm:pt modelId="{0241AAF2-8BB0-4827-9CAD-8E12E75D4EBF}">
      <dgm:prSet phldrT="[טקסט]"/>
      <dgm:spPr/>
      <dgm:t>
        <a:bodyPr/>
        <a:lstStyle/>
        <a:p>
          <a:pPr rtl="1"/>
          <a:r>
            <a:rPr lang="en-US" dirty="0" err="1"/>
            <a:t>Operatio</a:t>
          </a:r>
          <a:endParaRPr lang="en-US" dirty="0"/>
        </a:p>
        <a:p>
          <a:pPr rtl="1"/>
          <a:r>
            <a:rPr lang="en-US" dirty="0"/>
            <a:t>-</a:t>
          </a:r>
          <a:r>
            <a:rPr lang="en-US" dirty="0" err="1"/>
            <a:t>nalize</a:t>
          </a:r>
          <a:endParaRPr lang="he-IL" dirty="0"/>
        </a:p>
      </dgm:t>
    </dgm:pt>
    <dgm:pt modelId="{BD3B4C09-5CFC-498D-8809-070DBA99945D}" type="parTrans" cxnId="{2CD6A7BB-F90B-4B2B-944D-0326ED8F470F}">
      <dgm:prSet/>
      <dgm:spPr/>
      <dgm:t>
        <a:bodyPr/>
        <a:lstStyle/>
        <a:p>
          <a:pPr rtl="1"/>
          <a:endParaRPr lang="he-IL"/>
        </a:p>
      </dgm:t>
    </dgm:pt>
    <dgm:pt modelId="{2EF1C515-6DD0-4725-ACDA-870E54935FCA}" type="sibTrans" cxnId="{2CD6A7BB-F90B-4B2B-944D-0326ED8F470F}">
      <dgm:prSet/>
      <dgm:spPr/>
      <dgm:t>
        <a:bodyPr/>
        <a:lstStyle/>
        <a:p>
          <a:pPr rtl="1"/>
          <a:endParaRPr lang="he-IL"/>
        </a:p>
      </dgm:t>
    </dgm:pt>
    <dgm:pt modelId="{5F3FE3F6-66E8-4B55-8DAA-8BFE11F2E5F8}" type="pres">
      <dgm:prSet presAssocID="{5F96D2FE-E73C-4E80-9C38-41DD7E8B147D}" presName="cycle" presStyleCnt="0">
        <dgm:presLayoutVars>
          <dgm:dir/>
          <dgm:resizeHandles val="exact"/>
        </dgm:presLayoutVars>
      </dgm:prSet>
      <dgm:spPr/>
    </dgm:pt>
    <dgm:pt modelId="{B41A521D-56E4-4370-8179-2AB60868694A}" type="pres">
      <dgm:prSet presAssocID="{21B1C39D-E484-4563-B79E-35952D805379}" presName="node" presStyleLbl="node1" presStyleIdx="0" presStyleCnt="6">
        <dgm:presLayoutVars>
          <dgm:bulletEnabled val="1"/>
        </dgm:presLayoutVars>
      </dgm:prSet>
      <dgm:spPr/>
    </dgm:pt>
    <dgm:pt modelId="{73701188-3CB6-4745-AB41-1B1B1338B0F7}" type="pres">
      <dgm:prSet presAssocID="{3F24EBEA-19B9-4141-A2E7-512A0EA9B443}" presName="sibTrans" presStyleLbl="sibTrans2D1" presStyleIdx="0" presStyleCnt="6"/>
      <dgm:spPr/>
    </dgm:pt>
    <dgm:pt modelId="{CB19E5C5-D658-4066-920C-673C1B56BD2F}" type="pres">
      <dgm:prSet presAssocID="{3F24EBEA-19B9-4141-A2E7-512A0EA9B443}" presName="connectorText" presStyleLbl="sibTrans2D1" presStyleIdx="0" presStyleCnt="6"/>
      <dgm:spPr/>
    </dgm:pt>
    <dgm:pt modelId="{07786890-7B78-4546-BDB7-98F65D4F2175}" type="pres">
      <dgm:prSet presAssocID="{63B8AD98-0D4A-4CB9-A618-2D36C3E3E3A2}" presName="node" presStyleLbl="node1" presStyleIdx="1" presStyleCnt="6">
        <dgm:presLayoutVars>
          <dgm:bulletEnabled val="1"/>
        </dgm:presLayoutVars>
      </dgm:prSet>
      <dgm:spPr/>
    </dgm:pt>
    <dgm:pt modelId="{3CCB5BC3-5C6C-4622-86A3-3A56FA6CDFDD}" type="pres">
      <dgm:prSet presAssocID="{0F886742-FFC2-4F4B-8A2C-699E639ED155}" presName="sibTrans" presStyleLbl="sibTrans2D1" presStyleIdx="1" presStyleCnt="6"/>
      <dgm:spPr/>
    </dgm:pt>
    <dgm:pt modelId="{A7BFBF80-FBFD-4922-B900-59ABB3E60BE4}" type="pres">
      <dgm:prSet presAssocID="{0F886742-FFC2-4F4B-8A2C-699E639ED155}" presName="connectorText" presStyleLbl="sibTrans2D1" presStyleIdx="1" presStyleCnt="6"/>
      <dgm:spPr/>
    </dgm:pt>
    <dgm:pt modelId="{A1418982-28CC-46FB-87A2-B1F159E74B01}" type="pres">
      <dgm:prSet presAssocID="{CC350609-EF94-4B7D-9EE7-9E28918A40F8}" presName="node" presStyleLbl="node1" presStyleIdx="2" presStyleCnt="6">
        <dgm:presLayoutVars>
          <dgm:bulletEnabled val="1"/>
        </dgm:presLayoutVars>
      </dgm:prSet>
      <dgm:spPr/>
    </dgm:pt>
    <dgm:pt modelId="{56165AC0-BC0D-4053-997E-FFF20B4DE0B7}" type="pres">
      <dgm:prSet presAssocID="{D5538E0E-E1AE-408C-9B80-383CFCE3ADDB}" presName="sibTrans" presStyleLbl="sibTrans2D1" presStyleIdx="2" presStyleCnt="6"/>
      <dgm:spPr/>
    </dgm:pt>
    <dgm:pt modelId="{D2951F8C-C095-471B-B7D7-7843F77DA436}" type="pres">
      <dgm:prSet presAssocID="{D5538E0E-E1AE-408C-9B80-383CFCE3ADDB}" presName="connectorText" presStyleLbl="sibTrans2D1" presStyleIdx="2" presStyleCnt="6"/>
      <dgm:spPr/>
    </dgm:pt>
    <dgm:pt modelId="{649520D6-AECA-4EA1-87EF-C7AD9671965E}" type="pres">
      <dgm:prSet presAssocID="{83562DCC-9A92-48A1-B418-3D533A54F2A2}" presName="node" presStyleLbl="node1" presStyleIdx="3" presStyleCnt="6">
        <dgm:presLayoutVars>
          <dgm:bulletEnabled val="1"/>
        </dgm:presLayoutVars>
      </dgm:prSet>
      <dgm:spPr/>
    </dgm:pt>
    <dgm:pt modelId="{FB7ABF8C-230B-4E51-86B8-24515E621F81}" type="pres">
      <dgm:prSet presAssocID="{18CC6D89-3E95-421C-BDDC-65356062FB98}" presName="sibTrans" presStyleLbl="sibTrans2D1" presStyleIdx="3" presStyleCnt="6"/>
      <dgm:spPr/>
    </dgm:pt>
    <dgm:pt modelId="{A97873FC-9429-420D-8A38-39851A0009F6}" type="pres">
      <dgm:prSet presAssocID="{18CC6D89-3E95-421C-BDDC-65356062FB98}" presName="connectorText" presStyleLbl="sibTrans2D1" presStyleIdx="3" presStyleCnt="6"/>
      <dgm:spPr/>
    </dgm:pt>
    <dgm:pt modelId="{6DD063E2-5B4B-4D08-9968-0C786ABD1D09}" type="pres">
      <dgm:prSet presAssocID="{C85CEF22-3826-4183-8E32-F2E91D33C37A}" presName="node" presStyleLbl="node1" presStyleIdx="4" presStyleCnt="6">
        <dgm:presLayoutVars>
          <dgm:bulletEnabled val="1"/>
        </dgm:presLayoutVars>
      </dgm:prSet>
      <dgm:spPr/>
    </dgm:pt>
    <dgm:pt modelId="{3A1263A3-5B43-49C3-90F4-2A29C32C938F}" type="pres">
      <dgm:prSet presAssocID="{0B12613B-B0B2-4C13-ACF4-EE78BA1D6C43}" presName="sibTrans" presStyleLbl="sibTrans2D1" presStyleIdx="4" presStyleCnt="6"/>
      <dgm:spPr/>
    </dgm:pt>
    <dgm:pt modelId="{3AC81251-42BB-4293-B475-90CC9C665C9F}" type="pres">
      <dgm:prSet presAssocID="{0B12613B-B0B2-4C13-ACF4-EE78BA1D6C43}" presName="connectorText" presStyleLbl="sibTrans2D1" presStyleIdx="4" presStyleCnt="6"/>
      <dgm:spPr/>
    </dgm:pt>
    <dgm:pt modelId="{E365329B-A7F4-4FD3-BB57-B71839D92E1B}" type="pres">
      <dgm:prSet presAssocID="{0241AAF2-8BB0-4827-9CAD-8E12E75D4EBF}" presName="node" presStyleLbl="node1" presStyleIdx="5" presStyleCnt="6">
        <dgm:presLayoutVars>
          <dgm:bulletEnabled val="1"/>
        </dgm:presLayoutVars>
      </dgm:prSet>
      <dgm:spPr/>
    </dgm:pt>
    <dgm:pt modelId="{AF077181-BF37-44C1-AAEC-E6C62BEAAF60}" type="pres">
      <dgm:prSet presAssocID="{2EF1C515-6DD0-4725-ACDA-870E54935FCA}" presName="sibTrans" presStyleLbl="sibTrans2D1" presStyleIdx="5" presStyleCnt="6"/>
      <dgm:spPr/>
    </dgm:pt>
    <dgm:pt modelId="{1558DC5A-2F0C-4EF0-BA61-DAD5E87A8351}" type="pres">
      <dgm:prSet presAssocID="{2EF1C515-6DD0-4725-ACDA-870E54935FCA}" presName="connectorText" presStyleLbl="sibTrans2D1" presStyleIdx="5" presStyleCnt="6"/>
      <dgm:spPr/>
    </dgm:pt>
  </dgm:ptLst>
  <dgm:cxnLst>
    <dgm:cxn modelId="{FC726502-9CFB-4E5D-BBC2-878F73D1C718}" type="presOf" srcId="{0B12613B-B0B2-4C13-ACF4-EE78BA1D6C43}" destId="{3A1263A3-5B43-49C3-90F4-2A29C32C938F}" srcOrd="0" destOrd="0" presId="urn:microsoft.com/office/officeart/2005/8/layout/cycle2"/>
    <dgm:cxn modelId="{47517939-593E-4636-9390-FEA77415B6C3}" type="presOf" srcId="{63B8AD98-0D4A-4CB9-A618-2D36C3E3E3A2}" destId="{07786890-7B78-4546-BDB7-98F65D4F2175}" srcOrd="0" destOrd="0" presId="urn:microsoft.com/office/officeart/2005/8/layout/cycle2"/>
    <dgm:cxn modelId="{829C1F3A-9A18-4C0B-91A5-B8D5C29AAF9B}" type="presOf" srcId="{3F24EBEA-19B9-4141-A2E7-512A0EA9B443}" destId="{73701188-3CB6-4745-AB41-1B1B1338B0F7}" srcOrd="0" destOrd="0" presId="urn:microsoft.com/office/officeart/2005/8/layout/cycle2"/>
    <dgm:cxn modelId="{655F9B3F-F7A0-474F-99EB-CD7E826D98BA}" type="presOf" srcId="{0F886742-FFC2-4F4B-8A2C-699E639ED155}" destId="{A7BFBF80-FBFD-4922-B900-59ABB3E60BE4}" srcOrd="1" destOrd="0" presId="urn:microsoft.com/office/officeart/2005/8/layout/cycle2"/>
    <dgm:cxn modelId="{7CA10146-3002-4AAC-A385-7F31FA4CAE3D}" type="presOf" srcId="{CC350609-EF94-4B7D-9EE7-9E28918A40F8}" destId="{A1418982-28CC-46FB-87A2-B1F159E74B01}" srcOrd="0" destOrd="0" presId="urn:microsoft.com/office/officeart/2005/8/layout/cycle2"/>
    <dgm:cxn modelId="{B62BD849-CF66-4F59-B085-2E525C87C3DD}" type="presOf" srcId="{5F96D2FE-E73C-4E80-9C38-41DD7E8B147D}" destId="{5F3FE3F6-66E8-4B55-8DAA-8BFE11F2E5F8}" srcOrd="0" destOrd="0" presId="urn:microsoft.com/office/officeart/2005/8/layout/cycle2"/>
    <dgm:cxn modelId="{DDAA166B-F652-4D17-93A1-F9DA852297CC}" type="presOf" srcId="{C85CEF22-3826-4183-8E32-F2E91D33C37A}" destId="{6DD063E2-5B4B-4D08-9968-0C786ABD1D09}" srcOrd="0" destOrd="0" presId="urn:microsoft.com/office/officeart/2005/8/layout/cycle2"/>
    <dgm:cxn modelId="{870A276F-8168-40DA-B2FD-71A9E2D41E05}" type="presOf" srcId="{3F24EBEA-19B9-4141-A2E7-512A0EA9B443}" destId="{CB19E5C5-D658-4066-920C-673C1B56BD2F}" srcOrd="1" destOrd="0" presId="urn:microsoft.com/office/officeart/2005/8/layout/cycle2"/>
    <dgm:cxn modelId="{5B639B59-AD66-4511-969F-C5AD20FFCD44}" srcId="{5F96D2FE-E73C-4E80-9C38-41DD7E8B147D}" destId="{21B1C39D-E484-4563-B79E-35952D805379}" srcOrd="0" destOrd="0" parTransId="{FDA8FC05-6CC1-43FB-944C-CE1E47DABF10}" sibTransId="{3F24EBEA-19B9-4141-A2E7-512A0EA9B443}"/>
    <dgm:cxn modelId="{AD50798E-CED9-45E5-9772-485F61EEB3A0}" srcId="{5F96D2FE-E73C-4E80-9C38-41DD7E8B147D}" destId="{CC350609-EF94-4B7D-9EE7-9E28918A40F8}" srcOrd="2" destOrd="0" parTransId="{20665918-7FC6-4EDF-9479-58292D138407}" sibTransId="{D5538E0E-E1AE-408C-9B80-383CFCE3ADDB}"/>
    <dgm:cxn modelId="{445C5892-384B-44A2-8432-D511897ED0C1}" type="presOf" srcId="{0F886742-FFC2-4F4B-8A2C-699E639ED155}" destId="{3CCB5BC3-5C6C-4622-86A3-3A56FA6CDFDD}" srcOrd="0" destOrd="0" presId="urn:microsoft.com/office/officeart/2005/8/layout/cycle2"/>
    <dgm:cxn modelId="{1D70009B-89DF-479A-BE0C-38005BC6508A}" type="presOf" srcId="{2EF1C515-6DD0-4725-ACDA-870E54935FCA}" destId="{1558DC5A-2F0C-4EF0-BA61-DAD5E87A8351}" srcOrd="1" destOrd="0" presId="urn:microsoft.com/office/officeart/2005/8/layout/cycle2"/>
    <dgm:cxn modelId="{CC7777A6-A6B6-4BEA-BEB5-D1F3DCF5B514}" srcId="{5F96D2FE-E73C-4E80-9C38-41DD7E8B147D}" destId="{C85CEF22-3826-4183-8E32-F2E91D33C37A}" srcOrd="4" destOrd="0" parTransId="{AD5762A8-97EE-4C68-AE1C-68FEE7769417}" sibTransId="{0B12613B-B0B2-4C13-ACF4-EE78BA1D6C43}"/>
    <dgm:cxn modelId="{A22FFFAD-8A35-4502-A110-798BB2ACEF08}" type="presOf" srcId="{18CC6D89-3E95-421C-BDDC-65356062FB98}" destId="{A97873FC-9429-420D-8A38-39851A0009F6}" srcOrd="1" destOrd="0" presId="urn:microsoft.com/office/officeart/2005/8/layout/cycle2"/>
    <dgm:cxn modelId="{AA5B0EB9-6375-4569-9F26-D3B0AC663600}" srcId="{5F96D2FE-E73C-4E80-9C38-41DD7E8B147D}" destId="{63B8AD98-0D4A-4CB9-A618-2D36C3E3E3A2}" srcOrd="1" destOrd="0" parTransId="{0D8BB9E3-AA5D-43D8-9D91-841AA213BA05}" sibTransId="{0F886742-FFC2-4F4B-8A2C-699E639ED155}"/>
    <dgm:cxn modelId="{2CD6A7BB-F90B-4B2B-944D-0326ED8F470F}" srcId="{5F96D2FE-E73C-4E80-9C38-41DD7E8B147D}" destId="{0241AAF2-8BB0-4827-9CAD-8E12E75D4EBF}" srcOrd="5" destOrd="0" parTransId="{BD3B4C09-5CFC-498D-8809-070DBA99945D}" sibTransId="{2EF1C515-6DD0-4725-ACDA-870E54935FCA}"/>
    <dgm:cxn modelId="{75581FC3-2B63-4439-A31B-7C613924C76F}" type="presOf" srcId="{18CC6D89-3E95-421C-BDDC-65356062FB98}" destId="{FB7ABF8C-230B-4E51-86B8-24515E621F81}" srcOrd="0" destOrd="0" presId="urn:microsoft.com/office/officeart/2005/8/layout/cycle2"/>
    <dgm:cxn modelId="{8C3CB0C6-E413-464A-A413-8AD9B4484ECA}" type="presOf" srcId="{21B1C39D-E484-4563-B79E-35952D805379}" destId="{B41A521D-56E4-4370-8179-2AB60868694A}" srcOrd="0" destOrd="0" presId="urn:microsoft.com/office/officeart/2005/8/layout/cycle2"/>
    <dgm:cxn modelId="{97D7AED7-14EC-4347-8275-9ECC24DF3933}" type="presOf" srcId="{D5538E0E-E1AE-408C-9B80-383CFCE3ADDB}" destId="{D2951F8C-C095-471B-B7D7-7843F77DA436}" srcOrd="1" destOrd="0" presId="urn:microsoft.com/office/officeart/2005/8/layout/cycle2"/>
    <dgm:cxn modelId="{F374E2DB-7BA3-4AFD-BC7A-A2700670E93E}" type="presOf" srcId="{D5538E0E-E1AE-408C-9B80-383CFCE3ADDB}" destId="{56165AC0-BC0D-4053-997E-FFF20B4DE0B7}" srcOrd="0" destOrd="0" presId="urn:microsoft.com/office/officeart/2005/8/layout/cycle2"/>
    <dgm:cxn modelId="{916D0BDD-8188-442A-9502-3102D582F3F8}" type="presOf" srcId="{2EF1C515-6DD0-4725-ACDA-870E54935FCA}" destId="{AF077181-BF37-44C1-AAEC-E6C62BEAAF60}" srcOrd="0" destOrd="0" presId="urn:microsoft.com/office/officeart/2005/8/layout/cycle2"/>
    <dgm:cxn modelId="{4379D6EC-7A4D-4C47-8CE2-3DC141CE9EC6}" srcId="{5F96D2FE-E73C-4E80-9C38-41DD7E8B147D}" destId="{83562DCC-9A92-48A1-B418-3D533A54F2A2}" srcOrd="3" destOrd="0" parTransId="{D67AFB93-DD05-4885-9A62-2FC0CDE06F69}" sibTransId="{18CC6D89-3E95-421C-BDDC-65356062FB98}"/>
    <dgm:cxn modelId="{62C080EF-A4C3-4EED-B6CC-F8B677AC7F1D}" type="presOf" srcId="{83562DCC-9A92-48A1-B418-3D533A54F2A2}" destId="{649520D6-AECA-4EA1-87EF-C7AD9671965E}" srcOrd="0" destOrd="0" presId="urn:microsoft.com/office/officeart/2005/8/layout/cycle2"/>
    <dgm:cxn modelId="{D8FC9CF5-C46D-4113-89E7-E1A65ACAC635}" type="presOf" srcId="{0241AAF2-8BB0-4827-9CAD-8E12E75D4EBF}" destId="{E365329B-A7F4-4FD3-BB57-B71839D92E1B}" srcOrd="0" destOrd="0" presId="urn:microsoft.com/office/officeart/2005/8/layout/cycle2"/>
    <dgm:cxn modelId="{BB1802FF-DFFB-4F4F-98C0-01F0325E96F6}" type="presOf" srcId="{0B12613B-B0B2-4C13-ACF4-EE78BA1D6C43}" destId="{3AC81251-42BB-4293-B475-90CC9C665C9F}" srcOrd="1" destOrd="0" presId="urn:microsoft.com/office/officeart/2005/8/layout/cycle2"/>
    <dgm:cxn modelId="{375CE74E-7A86-4E21-BB1F-2523A29C426B}" type="presParOf" srcId="{5F3FE3F6-66E8-4B55-8DAA-8BFE11F2E5F8}" destId="{B41A521D-56E4-4370-8179-2AB60868694A}" srcOrd="0" destOrd="0" presId="urn:microsoft.com/office/officeart/2005/8/layout/cycle2"/>
    <dgm:cxn modelId="{EE511CC1-8BB7-4BCA-8728-DE5133E7027F}" type="presParOf" srcId="{5F3FE3F6-66E8-4B55-8DAA-8BFE11F2E5F8}" destId="{73701188-3CB6-4745-AB41-1B1B1338B0F7}" srcOrd="1" destOrd="0" presId="urn:microsoft.com/office/officeart/2005/8/layout/cycle2"/>
    <dgm:cxn modelId="{79DE1B8F-C72E-4A10-BE39-F14579966869}" type="presParOf" srcId="{73701188-3CB6-4745-AB41-1B1B1338B0F7}" destId="{CB19E5C5-D658-4066-920C-673C1B56BD2F}" srcOrd="0" destOrd="0" presId="urn:microsoft.com/office/officeart/2005/8/layout/cycle2"/>
    <dgm:cxn modelId="{C9E4E8C1-8743-4461-8BD2-03880A7099F0}" type="presParOf" srcId="{5F3FE3F6-66E8-4B55-8DAA-8BFE11F2E5F8}" destId="{07786890-7B78-4546-BDB7-98F65D4F2175}" srcOrd="2" destOrd="0" presId="urn:microsoft.com/office/officeart/2005/8/layout/cycle2"/>
    <dgm:cxn modelId="{CFC3D962-06BA-4293-B5C3-21D86B02794D}" type="presParOf" srcId="{5F3FE3F6-66E8-4B55-8DAA-8BFE11F2E5F8}" destId="{3CCB5BC3-5C6C-4622-86A3-3A56FA6CDFDD}" srcOrd="3" destOrd="0" presId="urn:microsoft.com/office/officeart/2005/8/layout/cycle2"/>
    <dgm:cxn modelId="{36BB474B-1369-4B2E-A50F-C5DC8AD95D1D}" type="presParOf" srcId="{3CCB5BC3-5C6C-4622-86A3-3A56FA6CDFDD}" destId="{A7BFBF80-FBFD-4922-B900-59ABB3E60BE4}" srcOrd="0" destOrd="0" presId="urn:microsoft.com/office/officeart/2005/8/layout/cycle2"/>
    <dgm:cxn modelId="{FA47D38C-5EC1-4CC5-A756-96200A4C9418}" type="presParOf" srcId="{5F3FE3F6-66E8-4B55-8DAA-8BFE11F2E5F8}" destId="{A1418982-28CC-46FB-87A2-B1F159E74B01}" srcOrd="4" destOrd="0" presId="urn:microsoft.com/office/officeart/2005/8/layout/cycle2"/>
    <dgm:cxn modelId="{C9C7DA0B-6850-44C1-B0BE-21906E9327B8}" type="presParOf" srcId="{5F3FE3F6-66E8-4B55-8DAA-8BFE11F2E5F8}" destId="{56165AC0-BC0D-4053-997E-FFF20B4DE0B7}" srcOrd="5" destOrd="0" presId="urn:microsoft.com/office/officeart/2005/8/layout/cycle2"/>
    <dgm:cxn modelId="{F918E1F7-CC63-433C-B706-C32016FE334A}" type="presParOf" srcId="{56165AC0-BC0D-4053-997E-FFF20B4DE0B7}" destId="{D2951F8C-C095-471B-B7D7-7843F77DA436}" srcOrd="0" destOrd="0" presId="urn:microsoft.com/office/officeart/2005/8/layout/cycle2"/>
    <dgm:cxn modelId="{29F3F302-4622-43C1-9140-4F8FBE06A521}" type="presParOf" srcId="{5F3FE3F6-66E8-4B55-8DAA-8BFE11F2E5F8}" destId="{649520D6-AECA-4EA1-87EF-C7AD9671965E}" srcOrd="6" destOrd="0" presId="urn:microsoft.com/office/officeart/2005/8/layout/cycle2"/>
    <dgm:cxn modelId="{9415C71B-AAC8-4F45-BB82-145DF1FD40C4}" type="presParOf" srcId="{5F3FE3F6-66E8-4B55-8DAA-8BFE11F2E5F8}" destId="{FB7ABF8C-230B-4E51-86B8-24515E621F81}" srcOrd="7" destOrd="0" presId="urn:microsoft.com/office/officeart/2005/8/layout/cycle2"/>
    <dgm:cxn modelId="{EF2C3A6A-105B-4CD0-81D6-926C3BEEC4A2}" type="presParOf" srcId="{FB7ABF8C-230B-4E51-86B8-24515E621F81}" destId="{A97873FC-9429-420D-8A38-39851A0009F6}" srcOrd="0" destOrd="0" presId="urn:microsoft.com/office/officeart/2005/8/layout/cycle2"/>
    <dgm:cxn modelId="{C4809178-7895-4A6A-B463-FD52F30EC206}" type="presParOf" srcId="{5F3FE3F6-66E8-4B55-8DAA-8BFE11F2E5F8}" destId="{6DD063E2-5B4B-4D08-9968-0C786ABD1D09}" srcOrd="8" destOrd="0" presId="urn:microsoft.com/office/officeart/2005/8/layout/cycle2"/>
    <dgm:cxn modelId="{348E529D-447F-47E8-944F-D615B7B4E37B}" type="presParOf" srcId="{5F3FE3F6-66E8-4B55-8DAA-8BFE11F2E5F8}" destId="{3A1263A3-5B43-49C3-90F4-2A29C32C938F}" srcOrd="9" destOrd="0" presId="urn:microsoft.com/office/officeart/2005/8/layout/cycle2"/>
    <dgm:cxn modelId="{F604A307-B0D3-4755-97C2-E7AE6FAE9FC9}" type="presParOf" srcId="{3A1263A3-5B43-49C3-90F4-2A29C32C938F}" destId="{3AC81251-42BB-4293-B475-90CC9C665C9F}" srcOrd="0" destOrd="0" presId="urn:microsoft.com/office/officeart/2005/8/layout/cycle2"/>
    <dgm:cxn modelId="{C89B23AD-9EA2-4ED8-9912-02C96E151BC0}" type="presParOf" srcId="{5F3FE3F6-66E8-4B55-8DAA-8BFE11F2E5F8}" destId="{E365329B-A7F4-4FD3-BB57-B71839D92E1B}" srcOrd="10" destOrd="0" presId="urn:microsoft.com/office/officeart/2005/8/layout/cycle2"/>
    <dgm:cxn modelId="{2F8F6425-E720-49B8-B1D6-978B11D9087E}" type="presParOf" srcId="{5F3FE3F6-66E8-4B55-8DAA-8BFE11F2E5F8}" destId="{AF077181-BF37-44C1-AAEC-E6C62BEAAF60}" srcOrd="11" destOrd="0" presId="urn:microsoft.com/office/officeart/2005/8/layout/cycle2"/>
    <dgm:cxn modelId="{79ADCF03-E6FD-4D56-8DA7-45E8DAF65112}" type="presParOf" srcId="{AF077181-BF37-44C1-AAEC-E6C62BEAAF60}" destId="{1558DC5A-2F0C-4EF0-BA61-DAD5E87A835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96D2FE-E73C-4E80-9C38-41DD7E8B147D}" type="doc">
      <dgm:prSet loTypeId="urn:microsoft.com/office/officeart/2005/8/layout/cycle2" loCatId="cycle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pPr rtl="1"/>
          <a:endParaRPr lang="he-IL"/>
        </a:p>
      </dgm:t>
    </dgm:pt>
    <dgm:pt modelId="{21B1C39D-E484-4563-B79E-35952D805379}">
      <dgm:prSet phldrT="[טקסט]"/>
      <dgm:spPr/>
      <dgm:t>
        <a:bodyPr/>
        <a:lstStyle/>
        <a:p>
          <a:pPr rtl="1"/>
          <a:r>
            <a:rPr lang="en-US" dirty="0"/>
            <a:t>Discovery</a:t>
          </a:r>
          <a:endParaRPr lang="he-IL" dirty="0"/>
        </a:p>
      </dgm:t>
    </dgm:pt>
    <dgm:pt modelId="{FDA8FC05-6CC1-43FB-944C-CE1E47DABF10}" type="parTrans" cxnId="{5B639B59-AD66-4511-969F-C5AD20FFCD44}">
      <dgm:prSet/>
      <dgm:spPr/>
      <dgm:t>
        <a:bodyPr/>
        <a:lstStyle/>
        <a:p>
          <a:pPr rtl="1"/>
          <a:endParaRPr lang="he-IL"/>
        </a:p>
      </dgm:t>
    </dgm:pt>
    <dgm:pt modelId="{3F24EBEA-19B9-4141-A2E7-512A0EA9B443}" type="sibTrans" cxnId="{5B639B59-AD66-4511-969F-C5AD20FFCD44}">
      <dgm:prSet/>
      <dgm:spPr/>
      <dgm:t>
        <a:bodyPr/>
        <a:lstStyle/>
        <a:p>
          <a:pPr rtl="1"/>
          <a:endParaRPr lang="he-IL"/>
        </a:p>
      </dgm:t>
    </dgm:pt>
    <dgm:pt modelId="{63B8AD98-0D4A-4CB9-A618-2D36C3E3E3A2}">
      <dgm:prSet phldrT="[טקסט]"/>
      <dgm:spPr/>
      <dgm:t>
        <a:bodyPr/>
        <a:lstStyle/>
        <a:p>
          <a:pPr rtl="1"/>
          <a:r>
            <a:rPr lang="en-US" dirty="0"/>
            <a:t>Data prep</a:t>
          </a:r>
          <a:endParaRPr lang="he-IL" dirty="0"/>
        </a:p>
      </dgm:t>
    </dgm:pt>
    <dgm:pt modelId="{0D8BB9E3-AA5D-43D8-9D91-841AA213BA05}" type="parTrans" cxnId="{AA5B0EB9-6375-4569-9F26-D3B0AC663600}">
      <dgm:prSet/>
      <dgm:spPr/>
      <dgm:t>
        <a:bodyPr/>
        <a:lstStyle/>
        <a:p>
          <a:pPr rtl="1"/>
          <a:endParaRPr lang="he-IL"/>
        </a:p>
      </dgm:t>
    </dgm:pt>
    <dgm:pt modelId="{0F886742-FFC2-4F4B-8A2C-699E639ED155}" type="sibTrans" cxnId="{AA5B0EB9-6375-4569-9F26-D3B0AC663600}">
      <dgm:prSet/>
      <dgm:spPr/>
      <dgm:t>
        <a:bodyPr/>
        <a:lstStyle/>
        <a:p>
          <a:pPr rtl="1"/>
          <a:endParaRPr lang="he-IL"/>
        </a:p>
      </dgm:t>
    </dgm:pt>
    <dgm:pt modelId="{CC350609-EF94-4B7D-9EE7-9E28918A40F8}">
      <dgm:prSet phldrT="[טקסט]"/>
      <dgm:spPr/>
      <dgm:t>
        <a:bodyPr/>
        <a:lstStyle/>
        <a:p>
          <a:pPr rtl="1"/>
          <a:r>
            <a:rPr lang="en-US" dirty="0"/>
            <a:t>Model </a:t>
          </a:r>
          <a:r>
            <a:rPr lang="en-US" dirty="0" err="1"/>
            <a:t>Planing</a:t>
          </a:r>
          <a:endParaRPr lang="he-IL" dirty="0"/>
        </a:p>
      </dgm:t>
    </dgm:pt>
    <dgm:pt modelId="{20665918-7FC6-4EDF-9479-58292D138407}" type="parTrans" cxnId="{AD50798E-CED9-45E5-9772-485F61EEB3A0}">
      <dgm:prSet/>
      <dgm:spPr/>
      <dgm:t>
        <a:bodyPr/>
        <a:lstStyle/>
        <a:p>
          <a:pPr rtl="1"/>
          <a:endParaRPr lang="he-IL"/>
        </a:p>
      </dgm:t>
    </dgm:pt>
    <dgm:pt modelId="{D5538E0E-E1AE-408C-9B80-383CFCE3ADDB}" type="sibTrans" cxnId="{AD50798E-CED9-45E5-9772-485F61EEB3A0}">
      <dgm:prSet/>
      <dgm:spPr/>
      <dgm:t>
        <a:bodyPr/>
        <a:lstStyle/>
        <a:p>
          <a:pPr rtl="1"/>
          <a:endParaRPr lang="he-IL"/>
        </a:p>
      </dgm:t>
    </dgm:pt>
    <dgm:pt modelId="{83562DCC-9A92-48A1-B418-3D533A54F2A2}">
      <dgm:prSet phldrT="[טקסט]"/>
      <dgm:spPr/>
      <dgm:t>
        <a:bodyPr/>
        <a:lstStyle/>
        <a:p>
          <a:pPr rtl="1"/>
          <a:r>
            <a:rPr lang="en-US" dirty="0"/>
            <a:t>Run Model and evaluate</a:t>
          </a:r>
          <a:endParaRPr lang="he-IL" dirty="0"/>
        </a:p>
      </dgm:t>
    </dgm:pt>
    <dgm:pt modelId="{D67AFB93-DD05-4885-9A62-2FC0CDE06F69}" type="parTrans" cxnId="{4379D6EC-7A4D-4C47-8CE2-3DC141CE9EC6}">
      <dgm:prSet/>
      <dgm:spPr/>
      <dgm:t>
        <a:bodyPr/>
        <a:lstStyle/>
        <a:p>
          <a:pPr rtl="1"/>
          <a:endParaRPr lang="he-IL"/>
        </a:p>
      </dgm:t>
    </dgm:pt>
    <dgm:pt modelId="{18CC6D89-3E95-421C-BDDC-65356062FB98}" type="sibTrans" cxnId="{4379D6EC-7A4D-4C47-8CE2-3DC141CE9EC6}">
      <dgm:prSet/>
      <dgm:spPr/>
      <dgm:t>
        <a:bodyPr/>
        <a:lstStyle/>
        <a:p>
          <a:pPr rtl="1"/>
          <a:endParaRPr lang="he-IL"/>
        </a:p>
      </dgm:t>
    </dgm:pt>
    <dgm:pt modelId="{C85CEF22-3826-4183-8E32-F2E91D33C37A}">
      <dgm:prSet phldrT="[טקסט]"/>
      <dgm:spPr/>
      <dgm:t>
        <a:bodyPr/>
        <a:lstStyle/>
        <a:p>
          <a:pPr rtl="1"/>
          <a:r>
            <a:rPr lang="en-US" dirty="0" err="1"/>
            <a:t>Commun</a:t>
          </a:r>
          <a:endParaRPr lang="en-US" dirty="0"/>
        </a:p>
        <a:p>
          <a:pPr rtl="1"/>
          <a:r>
            <a:rPr lang="en-US" dirty="0"/>
            <a:t>-</a:t>
          </a:r>
          <a:r>
            <a:rPr lang="en-US" dirty="0" err="1"/>
            <a:t>icate</a:t>
          </a:r>
          <a:endParaRPr lang="en-US" dirty="0"/>
        </a:p>
        <a:p>
          <a:pPr rtl="1"/>
          <a:r>
            <a:rPr lang="en-US" dirty="0"/>
            <a:t>Result</a:t>
          </a:r>
          <a:endParaRPr lang="he-IL" dirty="0"/>
        </a:p>
      </dgm:t>
    </dgm:pt>
    <dgm:pt modelId="{AD5762A8-97EE-4C68-AE1C-68FEE7769417}" type="parTrans" cxnId="{CC7777A6-A6B6-4BEA-BEB5-D1F3DCF5B514}">
      <dgm:prSet/>
      <dgm:spPr/>
      <dgm:t>
        <a:bodyPr/>
        <a:lstStyle/>
        <a:p>
          <a:pPr rtl="1"/>
          <a:endParaRPr lang="he-IL"/>
        </a:p>
      </dgm:t>
    </dgm:pt>
    <dgm:pt modelId="{0B12613B-B0B2-4C13-ACF4-EE78BA1D6C43}" type="sibTrans" cxnId="{CC7777A6-A6B6-4BEA-BEB5-D1F3DCF5B514}">
      <dgm:prSet/>
      <dgm:spPr/>
      <dgm:t>
        <a:bodyPr/>
        <a:lstStyle/>
        <a:p>
          <a:pPr rtl="1"/>
          <a:endParaRPr lang="he-IL"/>
        </a:p>
      </dgm:t>
    </dgm:pt>
    <dgm:pt modelId="{0241AAF2-8BB0-4827-9CAD-8E12E75D4EBF}">
      <dgm:prSet phldrT="[טקסט]"/>
      <dgm:spPr/>
      <dgm:t>
        <a:bodyPr/>
        <a:lstStyle/>
        <a:p>
          <a:pPr rtl="1"/>
          <a:r>
            <a:rPr lang="en-US" dirty="0" err="1"/>
            <a:t>Operatio</a:t>
          </a:r>
          <a:endParaRPr lang="en-US" dirty="0"/>
        </a:p>
        <a:p>
          <a:pPr rtl="1"/>
          <a:r>
            <a:rPr lang="en-US" dirty="0"/>
            <a:t>-</a:t>
          </a:r>
          <a:r>
            <a:rPr lang="en-US" dirty="0" err="1"/>
            <a:t>nalize</a:t>
          </a:r>
          <a:endParaRPr lang="he-IL" dirty="0"/>
        </a:p>
      </dgm:t>
    </dgm:pt>
    <dgm:pt modelId="{BD3B4C09-5CFC-498D-8809-070DBA99945D}" type="parTrans" cxnId="{2CD6A7BB-F90B-4B2B-944D-0326ED8F470F}">
      <dgm:prSet/>
      <dgm:spPr/>
      <dgm:t>
        <a:bodyPr/>
        <a:lstStyle/>
        <a:p>
          <a:pPr rtl="1"/>
          <a:endParaRPr lang="he-IL"/>
        </a:p>
      </dgm:t>
    </dgm:pt>
    <dgm:pt modelId="{2EF1C515-6DD0-4725-ACDA-870E54935FCA}" type="sibTrans" cxnId="{2CD6A7BB-F90B-4B2B-944D-0326ED8F470F}">
      <dgm:prSet/>
      <dgm:spPr/>
      <dgm:t>
        <a:bodyPr/>
        <a:lstStyle/>
        <a:p>
          <a:pPr rtl="1"/>
          <a:endParaRPr lang="he-IL"/>
        </a:p>
      </dgm:t>
    </dgm:pt>
    <dgm:pt modelId="{5F3FE3F6-66E8-4B55-8DAA-8BFE11F2E5F8}" type="pres">
      <dgm:prSet presAssocID="{5F96D2FE-E73C-4E80-9C38-41DD7E8B147D}" presName="cycle" presStyleCnt="0">
        <dgm:presLayoutVars>
          <dgm:dir/>
          <dgm:resizeHandles val="exact"/>
        </dgm:presLayoutVars>
      </dgm:prSet>
      <dgm:spPr/>
    </dgm:pt>
    <dgm:pt modelId="{B41A521D-56E4-4370-8179-2AB60868694A}" type="pres">
      <dgm:prSet presAssocID="{21B1C39D-E484-4563-B79E-35952D805379}" presName="node" presStyleLbl="node1" presStyleIdx="0" presStyleCnt="6">
        <dgm:presLayoutVars>
          <dgm:bulletEnabled val="1"/>
        </dgm:presLayoutVars>
      </dgm:prSet>
      <dgm:spPr/>
    </dgm:pt>
    <dgm:pt modelId="{73701188-3CB6-4745-AB41-1B1B1338B0F7}" type="pres">
      <dgm:prSet presAssocID="{3F24EBEA-19B9-4141-A2E7-512A0EA9B443}" presName="sibTrans" presStyleLbl="sibTrans2D1" presStyleIdx="0" presStyleCnt="6"/>
      <dgm:spPr/>
    </dgm:pt>
    <dgm:pt modelId="{CB19E5C5-D658-4066-920C-673C1B56BD2F}" type="pres">
      <dgm:prSet presAssocID="{3F24EBEA-19B9-4141-A2E7-512A0EA9B443}" presName="connectorText" presStyleLbl="sibTrans2D1" presStyleIdx="0" presStyleCnt="6"/>
      <dgm:spPr/>
    </dgm:pt>
    <dgm:pt modelId="{07786890-7B78-4546-BDB7-98F65D4F2175}" type="pres">
      <dgm:prSet presAssocID="{63B8AD98-0D4A-4CB9-A618-2D36C3E3E3A2}" presName="node" presStyleLbl="node1" presStyleIdx="1" presStyleCnt="6">
        <dgm:presLayoutVars>
          <dgm:bulletEnabled val="1"/>
        </dgm:presLayoutVars>
      </dgm:prSet>
      <dgm:spPr/>
    </dgm:pt>
    <dgm:pt modelId="{3CCB5BC3-5C6C-4622-86A3-3A56FA6CDFDD}" type="pres">
      <dgm:prSet presAssocID="{0F886742-FFC2-4F4B-8A2C-699E639ED155}" presName="sibTrans" presStyleLbl="sibTrans2D1" presStyleIdx="1" presStyleCnt="6"/>
      <dgm:spPr/>
    </dgm:pt>
    <dgm:pt modelId="{A7BFBF80-FBFD-4922-B900-59ABB3E60BE4}" type="pres">
      <dgm:prSet presAssocID="{0F886742-FFC2-4F4B-8A2C-699E639ED155}" presName="connectorText" presStyleLbl="sibTrans2D1" presStyleIdx="1" presStyleCnt="6"/>
      <dgm:spPr/>
    </dgm:pt>
    <dgm:pt modelId="{A1418982-28CC-46FB-87A2-B1F159E74B01}" type="pres">
      <dgm:prSet presAssocID="{CC350609-EF94-4B7D-9EE7-9E28918A40F8}" presName="node" presStyleLbl="node1" presStyleIdx="2" presStyleCnt="6">
        <dgm:presLayoutVars>
          <dgm:bulletEnabled val="1"/>
        </dgm:presLayoutVars>
      </dgm:prSet>
      <dgm:spPr/>
    </dgm:pt>
    <dgm:pt modelId="{56165AC0-BC0D-4053-997E-FFF20B4DE0B7}" type="pres">
      <dgm:prSet presAssocID="{D5538E0E-E1AE-408C-9B80-383CFCE3ADDB}" presName="sibTrans" presStyleLbl="sibTrans2D1" presStyleIdx="2" presStyleCnt="6"/>
      <dgm:spPr/>
    </dgm:pt>
    <dgm:pt modelId="{D2951F8C-C095-471B-B7D7-7843F77DA436}" type="pres">
      <dgm:prSet presAssocID="{D5538E0E-E1AE-408C-9B80-383CFCE3ADDB}" presName="connectorText" presStyleLbl="sibTrans2D1" presStyleIdx="2" presStyleCnt="6"/>
      <dgm:spPr/>
    </dgm:pt>
    <dgm:pt modelId="{649520D6-AECA-4EA1-87EF-C7AD9671965E}" type="pres">
      <dgm:prSet presAssocID="{83562DCC-9A92-48A1-B418-3D533A54F2A2}" presName="node" presStyleLbl="node1" presStyleIdx="3" presStyleCnt="6">
        <dgm:presLayoutVars>
          <dgm:bulletEnabled val="1"/>
        </dgm:presLayoutVars>
      </dgm:prSet>
      <dgm:spPr/>
    </dgm:pt>
    <dgm:pt modelId="{FB7ABF8C-230B-4E51-86B8-24515E621F81}" type="pres">
      <dgm:prSet presAssocID="{18CC6D89-3E95-421C-BDDC-65356062FB98}" presName="sibTrans" presStyleLbl="sibTrans2D1" presStyleIdx="3" presStyleCnt="6"/>
      <dgm:spPr/>
    </dgm:pt>
    <dgm:pt modelId="{A97873FC-9429-420D-8A38-39851A0009F6}" type="pres">
      <dgm:prSet presAssocID="{18CC6D89-3E95-421C-BDDC-65356062FB98}" presName="connectorText" presStyleLbl="sibTrans2D1" presStyleIdx="3" presStyleCnt="6"/>
      <dgm:spPr/>
    </dgm:pt>
    <dgm:pt modelId="{6DD063E2-5B4B-4D08-9968-0C786ABD1D09}" type="pres">
      <dgm:prSet presAssocID="{C85CEF22-3826-4183-8E32-F2E91D33C37A}" presName="node" presStyleLbl="node1" presStyleIdx="4" presStyleCnt="6">
        <dgm:presLayoutVars>
          <dgm:bulletEnabled val="1"/>
        </dgm:presLayoutVars>
      </dgm:prSet>
      <dgm:spPr/>
    </dgm:pt>
    <dgm:pt modelId="{3A1263A3-5B43-49C3-90F4-2A29C32C938F}" type="pres">
      <dgm:prSet presAssocID="{0B12613B-B0B2-4C13-ACF4-EE78BA1D6C43}" presName="sibTrans" presStyleLbl="sibTrans2D1" presStyleIdx="4" presStyleCnt="6"/>
      <dgm:spPr/>
    </dgm:pt>
    <dgm:pt modelId="{3AC81251-42BB-4293-B475-90CC9C665C9F}" type="pres">
      <dgm:prSet presAssocID="{0B12613B-B0B2-4C13-ACF4-EE78BA1D6C43}" presName="connectorText" presStyleLbl="sibTrans2D1" presStyleIdx="4" presStyleCnt="6"/>
      <dgm:spPr/>
    </dgm:pt>
    <dgm:pt modelId="{E365329B-A7F4-4FD3-BB57-B71839D92E1B}" type="pres">
      <dgm:prSet presAssocID="{0241AAF2-8BB0-4827-9CAD-8E12E75D4EBF}" presName="node" presStyleLbl="node1" presStyleIdx="5" presStyleCnt="6">
        <dgm:presLayoutVars>
          <dgm:bulletEnabled val="1"/>
        </dgm:presLayoutVars>
      </dgm:prSet>
      <dgm:spPr/>
    </dgm:pt>
    <dgm:pt modelId="{AF077181-BF37-44C1-AAEC-E6C62BEAAF60}" type="pres">
      <dgm:prSet presAssocID="{2EF1C515-6DD0-4725-ACDA-870E54935FCA}" presName="sibTrans" presStyleLbl="sibTrans2D1" presStyleIdx="5" presStyleCnt="6"/>
      <dgm:spPr/>
    </dgm:pt>
    <dgm:pt modelId="{1558DC5A-2F0C-4EF0-BA61-DAD5E87A8351}" type="pres">
      <dgm:prSet presAssocID="{2EF1C515-6DD0-4725-ACDA-870E54935FCA}" presName="connectorText" presStyleLbl="sibTrans2D1" presStyleIdx="5" presStyleCnt="6"/>
      <dgm:spPr/>
    </dgm:pt>
  </dgm:ptLst>
  <dgm:cxnLst>
    <dgm:cxn modelId="{FC726502-9CFB-4E5D-BBC2-878F73D1C718}" type="presOf" srcId="{0B12613B-B0B2-4C13-ACF4-EE78BA1D6C43}" destId="{3A1263A3-5B43-49C3-90F4-2A29C32C938F}" srcOrd="0" destOrd="0" presId="urn:microsoft.com/office/officeart/2005/8/layout/cycle2"/>
    <dgm:cxn modelId="{47517939-593E-4636-9390-FEA77415B6C3}" type="presOf" srcId="{63B8AD98-0D4A-4CB9-A618-2D36C3E3E3A2}" destId="{07786890-7B78-4546-BDB7-98F65D4F2175}" srcOrd="0" destOrd="0" presId="urn:microsoft.com/office/officeart/2005/8/layout/cycle2"/>
    <dgm:cxn modelId="{829C1F3A-9A18-4C0B-91A5-B8D5C29AAF9B}" type="presOf" srcId="{3F24EBEA-19B9-4141-A2E7-512A0EA9B443}" destId="{73701188-3CB6-4745-AB41-1B1B1338B0F7}" srcOrd="0" destOrd="0" presId="urn:microsoft.com/office/officeart/2005/8/layout/cycle2"/>
    <dgm:cxn modelId="{655F9B3F-F7A0-474F-99EB-CD7E826D98BA}" type="presOf" srcId="{0F886742-FFC2-4F4B-8A2C-699E639ED155}" destId="{A7BFBF80-FBFD-4922-B900-59ABB3E60BE4}" srcOrd="1" destOrd="0" presId="urn:microsoft.com/office/officeart/2005/8/layout/cycle2"/>
    <dgm:cxn modelId="{7CA10146-3002-4AAC-A385-7F31FA4CAE3D}" type="presOf" srcId="{CC350609-EF94-4B7D-9EE7-9E28918A40F8}" destId="{A1418982-28CC-46FB-87A2-B1F159E74B01}" srcOrd="0" destOrd="0" presId="urn:microsoft.com/office/officeart/2005/8/layout/cycle2"/>
    <dgm:cxn modelId="{B62BD849-CF66-4F59-B085-2E525C87C3DD}" type="presOf" srcId="{5F96D2FE-E73C-4E80-9C38-41DD7E8B147D}" destId="{5F3FE3F6-66E8-4B55-8DAA-8BFE11F2E5F8}" srcOrd="0" destOrd="0" presId="urn:microsoft.com/office/officeart/2005/8/layout/cycle2"/>
    <dgm:cxn modelId="{DDAA166B-F652-4D17-93A1-F9DA852297CC}" type="presOf" srcId="{C85CEF22-3826-4183-8E32-F2E91D33C37A}" destId="{6DD063E2-5B4B-4D08-9968-0C786ABD1D09}" srcOrd="0" destOrd="0" presId="urn:microsoft.com/office/officeart/2005/8/layout/cycle2"/>
    <dgm:cxn modelId="{870A276F-8168-40DA-B2FD-71A9E2D41E05}" type="presOf" srcId="{3F24EBEA-19B9-4141-A2E7-512A0EA9B443}" destId="{CB19E5C5-D658-4066-920C-673C1B56BD2F}" srcOrd="1" destOrd="0" presId="urn:microsoft.com/office/officeart/2005/8/layout/cycle2"/>
    <dgm:cxn modelId="{5B639B59-AD66-4511-969F-C5AD20FFCD44}" srcId="{5F96D2FE-E73C-4E80-9C38-41DD7E8B147D}" destId="{21B1C39D-E484-4563-B79E-35952D805379}" srcOrd="0" destOrd="0" parTransId="{FDA8FC05-6CC1-43FB-944C-CE1E47DABF10}" sibTransId="{3F24EBEA-19B9-4141-A2E7-512A0EA9B443}"/>
    <dgm:cxn modelId="{AD50798E-CED9-45E5-9772-485F61EEB3A0}" srcId="{5F96D2FE-E73C-4E80-9C38-41DD7E8B147D}" destId="{CC350609-EF94-4B7D-9EE7-9E28918A40F8}" srcOrd="2" destOrd="0" parTransId="{20665918-7FC6-4EDF-9479-58292D138407}" sibTransId="{D5538E0E-E1AE-408C-9B80-383CFCE3ADDB}"/>
    <dgm:cxn modelId="{445C5892-384B-44A2-8432-D511897ED0C1}" type="presOf" srcId="{0F886742-FFC2-4F4B-8A2C-699E639ED155}" destId="{3CCB5BC3-5C6C-4622-86A3-3A56FA6CDFDD}" srcOrd="0" destOrd="0" presId="urn:microsoft.com/office/officeart/2005/8/layout/cycle2"/>
    <dgm:cxn modelId="{1D70009B-89DF-479A-BE0C-38005BC6508A}" type="presOf" srcId="{2EF1C515-6DD0-4725-ACDA-870E54935FCA}" destId="{1558DC5A-2F0C-4EF0-BA61-DAD5E87A8351}" srcOrd="1" destOrd="0" presId="urn:microsoft.com/office/officeart/2005/8/layout/cycle2"/>
    <dgm:cxn modelId="{CC7777A6-A6B6-4BEA-BEB5-D1F3DCF5B514}" srcId="{5F96D2FE-E73C-4E80-9C38-41DD7E8B147D}" destId="{C85CEF22-3826-4183-8E32-F2E91D33C37A}" srcOrd="4" destOrd="0" parTransId="{AD5762A8-97EE-4C68-AE1C-68FEE7769417}" sibTransId="{0B12613B-B0B2-4C13-ACF4-EE78BA1D6C43}"/>
    <dgm:cxn modelId="{A22FFFAD-8A35-4502-A110-798BB2ACEF08}" type="presOf" srcId="{18CC6D89-3E95-421C-BDDC-65356062FB98}" destId="{A97873FC-9429-420D-8A38-39851A0009F6}" srcOrd="1" destOrd="0" presId="urn:microsoft.com/office/officeart/2005/8/layout/cycle2"/>
    <dgm:cxn modelId="{AA5B0EB9-6375-4569-9F26-D3B0AC663600}" srcId="{5F96D2FE-E73C-4E80-9C38-41DD7E8B147D}" destId="{63B8AD98-0D4A-4CB9-A618-2D36C3E3E3A2}" srcOrd="1" destOrd="0" parTransId="{0D8BB9E3-AA5D-43D8-9D91-841AA213BA05}" sibTransId="{0F886742-FFC2-4F4B-8A2C-699E639ED155}"/>
    <dgm:cxn modelId="{2CD6A7BB-F90B-4B2B-944D-0326ED8F470F}" srcId="{5F96D2FE-E73C-4E80-9C38-41DD7E8B147D}" destId="{0241AAF2-8BB0-4827-9CAD-8E12E75D4EBF}" srcOrd="5" destOrd="0" parTransId="{BD3B4C09-5CFC-498D-8809-070DBA99945D}" sibTransId="{2EF1C515-6DD0-4725-ACDA-870E54935FCA}"/>
    <dgm:cxn modelId="{75581FC3-2B63-4439-A31B-7C613924C76F}" type="presOf" srcId="{18CC6D89-3E95-421C-BDDC-65356062FB98}" destId="{FB7ABF8C-230B-4E51-86B8-24515E621F81}" srcOrd="0" destOrd="0" presId="urn:microsoft.com/office/officeart/2005/8/layout/cycle2"/>
    <dgm:cxn modelId="{8C3CB0C6-E413-464A-A413-8AD9B4484ECA}" type="presOf" srcId="{21B1C39D-E484-4563-B79E-35952D805379}" destId="{B41A521D-56E4-4370-8179-2AB60868694A}" srcOrd="0" destOrd="0" presId="urn:microsoft.com/office/officeart/2005/8/layout/cycle2"/>
    <dgm:cxn modelId="{97D7AED7-14EC-4347-8275-9ECC24DF3933}" type="presOf" srcId="{D5538E0E-E1AE-408C-9B80-383CFCE3ADDB}" destId="{D2951F8C-C095-471B-B7D7-7843F77DA436}" srcOrd="1" destOrd="0" presId="urn:microsoft.com/office/officeart/2005/8/layout/cycle2"/>
    <dgm:cxn modelId="{F374E2DB-7BA3-4AFD-BC7A-A2700670E93E}" type="presOf" srcId="{D5538E0E-E1AE-408C-9B80-383CFCE3ADDB}" destId="{56165AC0-BC0D-4053-997E-FFF20B4DE0B7}" srcOrd="0" destOrd="0" presId="urn:microsoft.com/office/officeart/2005/8/layout/cycle2"/>
    <dgm:cxn modelId="{916D0BDD-8188-442A-9502-3102D582F3F8}" type="presOf" srcId="{2EF1C515-6DD0-4725-ACDA-870E54935FCA}" destId="{AF077181-BF37-44C1-AAEC-E6C62BEAAF60}" srcOrd="0" destOrd="0" presId="urn:microsoft.com/office/officeart/2005/8/layout/cycle2"/>
    <dgm:cxn modelId="{4379D6EC-7A4D-4C47-8CE2-3DC141CE9EC6}" srcId="{5F96D2FE-E73C-4E80-9C38-41DD7E8B147D}" destId="{83562DCC-9A92-48A1-B418-3D533A54F2A2}" srcOrd="3" destOrd="0" parTransId="{D67AFB93-DD05-4885-9A62-2FC0CDE06F69}" sibTransId="{18CC6D89-3E95-421C-BDDC-65356062FB98}"/>
    <dgm:cxn modelId="{62C080EF-A4C3-4EED-B6CC-F8B677AC7F1D}" type="presOf" srcId="{83562DCC-9A92-48A1-B418-3D533A54F2A2}" destId="{649520D6-AECA-4EA1-87EF-C7AD9671965E}" srcOrd="0" destOrd="0" presId="urn:microsoft.com/office/officeart/2005/8/layout/cycle2"/>
    <dgm:cxn modelId="{D8FC9CF5-C46D-4113-89E7-E1A65ACAC635}" type="presOf" srcId="{0241AAF2-8BB0-4827-9CAD-8E12E75D4EBF}" destId="{E365329B-A7F4-4FD3-BB57-B71839D92E1B}" srcOrd="0" destOrd="0" presId="urn:microsoft.com/office/officeart/2005/8/layout/cycle2"/>
    <dgm:cxn modelId="{BB1802FF-DFFB-4F4F-98C0-01F0325E96F6}" type="presOf" srcId="{0B12613B-B0B2-4C13-ACF4-EE78BA1D6C43}" destId="{3AC81251-42BB-4293-B475-90CC9C665C9F}" srcOrd="1" destOrd="0" presId="urn:microsoft.com/office/officeart/2005/8/layout/cycle2"/>
    <dgm:cxn modelId="{375CE74E-7A86-4E21-BB1F-2523A29C426B}" type="presParOf" srcId="{5F3FE3F6-66E8-4B55-8DAA-8BFE11F2E5F8}" destId="{B41A521D-56E4-4370-8179-2AB60868694A}" srcOrd="0" destOrd="0" presId="urn:microsoft.com/office/officeart/2005/8/layout/cycle2"/>
    <dgm:cxn modelId="{EE511CC1-8BB7-4BCA-8728-DE5133E7027F}" type="presParOf" srcId="{5F3FE3F6-66E8-4B55-8DAA-8BFE11F2E5F8}" destId="{73701188-3CB6-4745-AB41-1B1B1338B0F7}" srcOrd="1" destOrd="0" presId="urn:microsoft.com/office/officeart/2005/8/layout/cycle2"/>
    <dgm:cxn modelId="{79DE1B8F-C72E-4A10-BE39-F14579966869}" type="presParOf" srcId="{73701188-3CB6-4745-AB41-1B1B1338B0F7}" destId="{CB19E5C5-D658-4066-920C-673C1B56BD2F}" srcOrd="0" destOrd="0" presId="urn:microsoft.com/office/officeart/2005/8/layout/cycle2"/>
    <dgm:cxn modelId="{C9E4E8C1-8743-4461-8BD2-03880A7099F0}" type="presParOf" srcId="{5F3FE3F6-66E8-4B55-8DAA-8BFE11F2E5F8}" destId="{07786890-7B78-4546-BDB7-98F65D4F2175}" srcOrd="2" destOrd="0" presId="urn:microsoft.com/office/officeart/2005/8/layout/cycle2"/>
    <dgm:cxn modelId="{CFC3D962-06BA-4293-B5C3-21D86B02794D}" type="presParOf" srcId="{5F3FE3F6-66E8-4B55-8DAA-8BFE11F2E5F8}" destId="{3CCB5BC3-5C6C-4622-86A3-3A56FA6CDFDD}" srcOrd="3" destOrd="0" presId="urn:microsoft.com/office/officeart/2005/8/layout/cycle2"/>
    <dgm:cxn modelId="{36BB474B-1369-4B2E-A50F-C5DC8AD95D1D}" type="presParOf" srcId="{3CCB5BC3-5C6C-4622-86A3-3A56FA6CDFDD}" destId="{A7BFBF80-FBFD-4922-B900-59ABB3E60BE4}" srcOrd="0" destOrd="0" presId="urn:microsoft.com/office/officeart/2005/8/layout/cycle2"/>
    <dgm:cxn modelId="{FA47D38C-5EC1-4CC5-A756-96200A4C9418}" type="presParOf" srcId="{5F3FE3F6-66E8-4B55-8DAA-8BFE11F2E5F8}" destId="{A1418982-28CC-46FB-87A2-B1F159E74B01}" srcOrd="4" destOrd="0" presId="urn:microsoft.com/office/officeart/2005/8/layout/cycle2"/>
    <dgm:cxn modelId="{C9C7DA0B-6850-44C1-B0BE-21906E9327B8}" type="presParOf" srcId="{5F3FE3F6-66E8-4B55-8DAA-8BFE11F2E5F8}" destId="{56165AC0-BC0D-4053-997E-FFF20B4DE0B7}" srcOrd="5" destOrd="0" presId="urn:microsoft.com/office/officeart/2005/8/layout/cycle2"/>
    <dgm:cxn modelId="{F918E1F7-CC63-433C-B706-C32016FE334A}" type="presParOf" srcId="{56165AC0-BC0D-4053-997E-FFF20B4DE0B7}" destId="{D2951F8C-C095-471B-B7D7-7843F77DA436}" srcOrd="0" destOrd="0" presId="urn:microsoft.com/office/officeart/2005/8/layout/cycle2"/>
    <dgm:cxn modelId="{29F3F302-4622-43C1-9140-4F8FBE06A521}" type="presParOf" srcId="{5F3FE3F6-66E8-4B55-8DAA-8BFE11F2E5F8}" destId="{649520D6-AECA-4EA1-87EF-C7AD9671965E}" srcOrd="6" destOrd="0" presId="urn:microsoft.com/office/officeart/2005/8/layout/cycle2"/>
    <dgm:cxn modelId="{9415C71B-AAC8-4F45-BB82-145DF1FD40C4}" type="presParOf" srcId="{5F3FE3F6-66E8-4B55-8DAA-8BFE11F2E5F8}" destId="{FB7ABF8C-230B-4E51-86B8-24515E621F81}" srcOrd="7" destOrd="0" presId="urn:microsoft.com/office/officeart/2005/8/layout/cycle2"/>
    <dgm:cxn modelId="{EF2C3A6A-105B-4CD0-81D6-926C3BEEC4A2}" type="presParOf" srcId="{FB7ABF8C-230B-4E51-86B8-24515E621F81}" destId="{A97873FC-9429-420D-8A38-39851A0009F6}" srcOrd="0" destOrd="0" presId="urn:microsoft.com/office/officeart/2005/8/layout/cycle2"/>
    <dgm:cxn modelId="{C4809178-7895-4A6A-B463-FD52F30EC206}" type="presParOf" srcId="{5F3FE3F6-66E8-4B55-8DAA-8BFE11F2E5F8}" destId="{6DD063E2-5B4B-4D08-9968-0C786ABD1D09}" srcOrd="8" destOrd="0" presId="urn:microsoft.com/office/officeart/2005/8/layout/cycle2"/>
    <dgm:cxn modelId="{348E529D-447F-47E8-944F-D615B7B4E37B}" type="presParOf" srcId="{5F3FE3F6-66E8-4B55-8DAA-8BFE11F2E5F8}" destId="{3A1263A3-5B43-49C3-90F4-2A29C32C938F}" srcOrd="9" destOrd="0" presId="urn:microsoft.com/office/officeart/2005/8/layout/cycle2"/>
    <dgm:cxn modelId="{F604A307-B0D3-4755-97C2-E7AE6FAE9FC9}" type="presParOf" srcId="{3A1263A3-5B43-49C3-90F4-2A29C32C938F}" destId="{3AC81251-42BB-4293-B475-90CC9C665C9F}" srcOrd="0" destOrd="0" presId="urn:microsoft.com/office/officeart/2005/8/layout/cycle2"/>
    <dgm:cxn modelId="{C89B23AD-9EA2-4ED8-9912-02C96E151BC0}" type="presParOf" srcId="{5F3FE3F6-66E8-4B55-8DAA-8BFE11F2E5F8}" destId="{E365329B-A7F4-4FD3-BB57-B71839D92E1B}" srcOrd="10" destOrd="0" presId="urn:microsoft.com/office/officeart/2005/8/layout/cycle2"/>
    <dgm:cxn modelId="{2F8F6425-E720-49B8-B1D6-978B11D9087E}" type="presParOf" srcId="{5F3FE3F6-66E8-4B55-8DAA-8BFE11F2E5F8}" destId="{AF077181-BF37-44C1-AAEC-E6C62BEAAF60}" srcOrd="11" destOrd="0" presId="urn:microsoft.com/office/officeart/2005/8/layout/cycle2"/>
    <dgm:cxn modelId="{79ADCF03-E6FD-4D56-8DA7-45E8DAF65112}" type="presParOf" srcId="{AF077181-BF37-44C1-AAEC-E6C62BEAAF60}" destId="{1558DC5A-2F0C-4EF0-BA61-DAD5E87A835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96D2FE-E73C-4E80-9C38-41DD7E8B147D}" type="doc">
      <dgm:prSet loTypeId="urn:microsoft.com/office/officeart/2005/8/layout/cycle2" loCatId="cycle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pPr rtl="1"/>
          <a:endParaRPr lang="he-IL"/>
        </a:p>
      </dgm:t>
    </dgm:pt>
    <dgm:pt modelId="{21B1C39D-E484-4563-B79E-35952D805379}">
      <dgm:prSet phldrT="[טקסט]"/>
      <dgm:spPr/>
      <dgm:t>
        <a:bodyPr/>
        <a:lstStyle/>
        <a:p>
          <a:pPr rtl="1"/>
          <a:r>
            <a:rPr lang="en-US" dirty="0"/>
            <a:t>Discovery</a:t>
          </a:r>
          <a:endParaRPr lang="he-IL" dirty="0"/>
        </a:p>
      </dgm:t>
    </dgm:pt>
    <dgm:pt modelId="{FDA8FC05-6CC1-43FB-944C-CE1E47DABF10}" type="parTrans" cxnId="{5B639B59-AD66-4511-969F-C5AD20FFCD44}">
      <dgm:prSet/>
      <dgm:spPr/>
      <dgm:t>
        <a:bodyPr/>
        <a:lstStyle/>
        <a:p>
          <a:pPr rtl="1"/>
          <a:endParaRPr lang="he-IL"/>
        </a:p>
      </dgm:t>
    </dgm:pt>
    <dgm:pt modelId="{3F24EBEA-19B9-4141-A2E7-512A0EA9B443}" type="sibTrans" cxnId="{5B639B59-AD66-4511-969F-C5AD20FFCD44}">
      <dgm:prSet/>
      <dgm:spPr/>
      <dgm:t>
        <a:bodyPr/>
        <a:lstStyle/>
        <a:p>
          <a:pPr rtl="1"/>
          <a:endParaRPr lang="he-IL"/>
        </a:p>
      </dgm:t>
    </dgm:pt>
    <dgm:pt modelId="{63B8AD98-0D4A-4CB9-A618-2D36C3E3E3A2}">
      <dgm:prSet phldrT="[טקסט]"/>
      <dgm:spPr/>
      <dgm:t>
        <a:bodyPr/>
        <a:lstStyle/>
        <a:p>
          <a:pPr rtl="1"/>
          <a:r>
            <a:rPr lang="en-US" dirty="0"/>
            <a:t>Data prep</a:t>
          </a:r>
          <a:endParaRPr lang="he-IL" dirty="0"/>
        </a:p>
      </dgm:t>
    </dgm:pt>
    <dgm:pt modelId="{0D8BB9E3-AA5D-43D8-9D91-841AA213BA05}" type="parTrans" cxnId="{AA5B0EB9-6375-4569-9F26-D3B0AC663600}">
      <dgm:prSet/>
      <dgm:spPr/>
      <dgm:t>
        <a:bodyPr/>
        <a:lstStyle/>
        <a:p>
          <a:pPr rtl="1"/>
          <a:endParaRPr lang="he-IL"/>
        </a:p>
      </dgm:t>
    </dgm:pt>
    <dgm:pt modelId="{0F886742-FFC2-4F4B-8A2C-699E639ED155}" type="sibTrans" cxnId="{AA5B0EB9-6375-4569-9F26-D3B0AC663600}">
      <dgm:prSet/>
      <dgm:spPr/>
      <dgm:t>
        <a:bodyPr/>
        <a:lstStyle/>
        <a:p>
          <a:pPr rtl="1"/>
          <a:endParaRPr lang="he-IL"/>
        </a:p>
      </dgm:t>
    </dgm:pt>
    <dgm:pt modelId="{CC350609-EF94-4B7D-9EE7-9E28918A40F8}">
      <dgm:prSet phldrT="[טקסט]"/>
      <dgm:spPr/>
      <dgm:t>
        <a:bodyPr/>
        <a:lstStyle/>
        <a:p>
          <a:pPr rtl="1"/>
          <a:r>
            <a:rPr lang="en-US" dirty="0"/>
            <a:t>Model </a:t>
          </a:r>
          <a:r>
            <a:rPr lang="en-US" dirty="0" err="1"/>
            <a:t>Planing</a:t>
          </a:r>
          <a:endParaRPr lang="he-IL" dirty="0"/>
        </a:p>
      </dgm:t>
    </dgm:pt>
    <dgm:pt modelId="{20665918-7FC6-4EDF-9479-58292D138407}" type="parTrans" cxnId="{AD50798E-CED9-45E5-9772-485F61EEB3A0}">
      <dgm:prSet/>
      <dgm:spPr/>
      <dgm:t>
        <a:bodyPr/>
        <a:lstStyle/>
        <a:p>
          <a:pPr rtl="1"/>
          <a:endParaRPr lang="he-IL"/>
        </a:p>
      </dgm:t>
    </dgm:pt>
    <dgm:pt modelId="{D5538E0E-E1AE-408C-9B80-383CFCE3ADDB}" type="sibTrans" cxnId="{AD50798E-CED9-45E5-9772-485F61EEB3A0}">
      <dgm:prSet/>
      <dgm:spPr/>
      <dgm:t>
        <a:bodyPr/>
        <a:lstStyle/>
        <a:p>
          <a:pPr rtl="1"/>
          <a:endParaRPr lang="he-IL"/>
        </a:p>
      </dgm:t>
    </dgm:pt>
    <dgm:pt modelId="{83562DCC-9A92-48A1-B418-3D533A54F2A2}">
      <dgm:prSet phldrT="[טקסט]"/>
      <dgm:spPr/>
      <dgm:t>
        <a:bodyPr/>
        <a:lstStyle/>
        <a:p>
          <a:pPr rtl="1"/>
          <a:r>
            <a:rPr lang="en-US" dirty="0"/>
            <a:t>Run Model and evaluate</a:t>
          </a:r>
          <a:endParaRPr lang="he-IL" dirty="0"/>
        </a:p>
      </dgm:t>
    </dgm:pt>
    <dgm:pt modelId="{D67AFB93-DD05-4885-9A62-2FC0CDE06F69}" type="parTrans" cxnId="{4379D6EC-7A4D-4C47-8CE2-3DC141CE9EC6}">
      <dgm:prSet/>
      <dgm:spPr/>
      <dgm:t>
        <a:bodyPr/>
        <a:lstStyle/>
        <a:p>
          <a:pPr rtl="1"/>
          <a:endParaRPr lang="he-IL"/>
        </a:p>
      </dgm:t>
    </dgm:pt>
    <dgm:pt modelId="{18CC6D89-3E95-421C-BDDC-65356062FB98}" type="sibTrans" cxnId="{4379D6EC-7A4D-4C47-8CE2-3DC141CE9EC6}">
      <dgm:prSet/>
      <dgm:spPr/>
      <dgm:t>
        <a:bodyPr/>
        <a:lstStyle/>
        <a:p>
          <a:pPr rtl="1"/>
          <a:endParaRPr lang="he-IL"/>
        </a:p>
      </dgm:t>
    </dgm:pt>
    <dgm:pt modelId="{C85CEF22-3826-4183-8E32-F2E91D33C37A}">
      <dgm:prSet phldrT="[טקסט]"/>
      <dgm:spPr/>
      <dgm:t>
        <a:bodyPr/>
        <a:lstStyle/>
        <a:p>
          <a:pPr rtl="1"/>
          <a:r>
            <a:rPr lang="en-US" dirty="0" err="1"/>
            <a:t>Commun</a:t>
          </a:r>
          <a:endParaRPr lang="en-US" dirty="0"/>
        </a:p>
        <a:p>
          <a:pPr rtl="1"/>
          <a:r>
            <a:rPr lang="en-US" dirty="0"/>
            <a:t>-</a:t>
          </a:r>
          <a:r>
            <a:rPr lang="en-US" dirty="0" err="1"/>
            <a:t>icate</a:t>
          </a:r>
          <a:endParaRPr lang="en-US" dirty="0"/>
        </a:p>
        <a:p>
          <a:pPr rtl="1"/>
          <a:r>
            <a:rPr lang="en-US" dirty="0"/>
            <a:t>Result</a:t>
          </a:r>
          <a:endParaRPr lang="he-IL" dirty="0"/>
        </a:p>
      </dgm:t>
    </dgm:pt>
    <dgm:pt modelId="{AD5762A8-97EE-4C68-AE1C-68FEE7769417}" type="parTrans" cxnId="{CC7777A6-A6B6-4BEA-BEB5-D1F3DCF5B514}">
      <dgm:prSet/>
      <dgm:spPr/>
      <dgm:t>
        <a:bodyPr/>
        <a:lstStyle/>
        <a:p>
          <a:pPr rtl="1"/>
          <a:endParaRPr lang="he-IL"/>
        </a:p>
      </dgm:t>
    </dgm:pt>
    <dgm:pt modelId="{0B12613B-B0B2-4C13-ACF4-EE78BA1D6C43}" type="sibTrans" cxnId="{CC7777A6-A6B6-4BEA-BEB5-D1F3DCF5B514}">
      <dgm:prSet/>
      <dgm:spPr/>
      <dgm:t>
        <a:bodyPr/>
        <a:lstStyle/>
        <a:p>
          <a:pPr rtl="1"/>
          <a:endParaRPr lang="he-IL"/>
        </a:p>
      </dgm:t>
    </dgm:pt>
    <dgm:pt modelId="{0241AAF2-8BB0-4827-9CAD-8E12E75D4EBF}">
      <dgm:prSet phldrT="[טקסט]"/>
      <dgm:spPr/>
      <dgm:t>
        <a:bodyPr/>
        <a:lstStyle/>
        <a:p>
          <a:pPr rtl="1"/>
          <a:r>
            <a:rPr lang="en-US" dirty="0" err="1"/>
            <a:t>Operatio</a:t>
          </a:r>
          <a:endParaRPr lang="en-US" dirty="0"/>
        </a:p>
        <a:p>
          <a:pPr rtl="1"/>
          <a:r>
            <a:rPr lang="en-US" dirty="0"/>
            <a:t>-</a:t>
          </a:r>
          <a:r>
            <a:rPr lang="en-US" dirty="0" err="1"/>
            <a:t>nalize</a:t>
          </a:r>
          <a:endParaRPr lang="he-IL" dirty="0"/>
        </a:p>
      </dgm:t>
    </dgm:pt>
    <dgm:pt modelId="{BD3B4C09-5CFC-498D-8809-070DBA99945D}" type="parTrans" cxnId="{2CD6A7BB-F90B-4B2B-944D-0326ED8F470F}">
      <dgm:prSet/>
      <dgm:spPr/>
      <dgm:t>
        <a:bodyPr/>
        <a:lstStyle/>
        <a:p>
          <a:pPr rtl="1"/>
          <a:endParaRPr lang="he-IL"/>
        </a:p>
      </dgm:t>
    </dgm:pt>
    <dgm:pt modelId="{2EF1C515-6DD0-4725-ACDA-870E54935FCA}" type="sibTrans" cxnId="{2CD6A7BB-F90B-4B2B-944D-0326ED8F470F}">
      <dgm:prSet/>
      <dgm:spPr/>
      <dgm:t>
        <a:bodyPr/>
        <a:lstStyle/>
        <a:p>
          <a:pPr rtl="1"/>
          <a:endParaRPr lang="he-IL"/>
        </a:p>
      </dgm:t>
    </dgm:pt>
    <dgm:pt modelId="{5F3FE3F6-66E8-4B55-8DAA-8BFE11F2E5F8}" type="pres">
      <dgm:prSet presAssocID="{5F96D2FE-E73C-4E80-9C38-41DD7E8B147D}" presName="cycle" presStyleCnt="0">
        <dgm:presLayoutVars>
          <dgm:dir/>
          <dgm:resizeHandles val="exact"/>
        </dgm:presLayoutVars>
      </dgm:prSet>
      <dgm:spPr/>
    </dgm:pt>
    <dgm:pt modelId="{B41A521D-56E4-4370-8179-2AB60868694A}" type="pres">
      <dgm:prSet presAssocID="{21B1C39D-E484-4563-B79E-35952D805379}" presName="node" presStyleLbl="node1" presStyleIdx="0" presStyleCnt="6">
        <dgm:presLayoutVars>
          <dgm:bulletEnabled val="1"/>
        </dgm:presLayoutVars>
      </dgm:prSet>
      <dgm:spPr/>
    </dgm:pt>
    <dgm:pt modelId="{73701188-3CB6-4745-AB41-1B1B1338B0F7}" type="pres">
      <dgm:prSet presAssocID="{3F24EBEA-19B9-4141-A2E7-512A0EA9B443}" presName="sibTrans" presStyleLbl="sibTrans2D1" presStyleIdx="0" presStyleCnt="6"/>
      <dgm:spPr/>
    </dgm:pt>
    <dgm:pt modelId="{CB19E5C5-D658-4066-920C-673C1B56BD2F}" type="pres">
      <dgm:prSet presAssocID="{3F24EBEA-19B9-4141-A2E7-512A0EA9B443}" presName="connectorText" presStyleLbl="sibTrans2D1" presStyleIdx="0" presStyleCnt="6"/>
      <dgm:spPr/>
    </dgm:pt>
    <dgm:pt modelId="{07786890-7B78-4546-BDB7-98F65D4F2175}" type="pres">
      <dgm:prSet presAssocID="{63B8AD98-0D4A-4CB9-A618-2D36C3E3E3A2}" presName="node" presStyleLbl="node1" presStyleIdx="1" presStyleCnt="6">
        <dgm:presLayoutVars>
          <dgm:bulletEnabled val="1"/>
        </dgm:presLayoutVars>
      </dgm:prSet>
      <dgm:spPr/>
    </dgm:pt>
    <dgm:pt modelId="{3CCB5BC3-5C6C-4622-86A3-3A56FA6CDFDD}" type="pres">
      <dgm:prSet presAssocID="{0F886742-FFC2-4F4B-8A2C-699E639ED155}" presName="sibTrans" presStyleLbl="sibTrans2D1" presStyleIdx="1" presStyleCnt="6"/>
      <dgm:spPr/>
    </dgm:pt>
    <dgm:pt modelId="{A7BFBF80-FBFD-4922-B900-59ABB3E60BE4}" type="pres">
      <dgm:prSet presAssocID="{0F886742-FFC2-4F4B-8A2C-699E639ED155}" presName="connectorText" presStyleLbl="sibTrans2D1" presStyleIdx="1" presStyleCnt="6"/>
      <dgm:spPr/>
    </dgm:pt>
    <dgm:pt modelId="{A1418982-28CC-46FB-87A2-B1F159E74B01}" type="pres">
      <dgm:prSet presAssocID="{CC350609-EF94-4B7D-9EE7-9E28918A40F8}" presName="node" presStyleLbl="node1" presStyleIdx="2" presStyleCnt="6">
        <dgm:presLayoutVars>
          <dgm:bulletEnabled val="1"/>
        </dgm:presLayoutVars>
      </dgm:prSet>
      <dgm:spPr/>
    </dgm:pt>
    <dgm:pt modelId="{56165AC0-BC0D-4053-997E-FFF20B4DE0B7}" type="pres">
      <dgm:prSet presAssocID="{D5538E0E-E1AE-408C-9B80-383CFCE3ADDB}" presName="sibTrans" presStyleLbl="sibTrans2D1" presStyleIdx="2" presStyleCnt="6"/>
      <dgm:spPr/>
    </dgm:pt>
    <dgm:pt modelId="{D2951F8C-C095-471B-B7D7-7843F77DA436}" type="pres">
      <dgm:prSet presAssocID="{D5538E0E-E1AE-408C-9B80-383CFCE3ADDB}" presName="connectorText" presStyleLbl="sibTrans2D1" presStyleIdx="2" presStyleCnt="6"/>
      <dgm:spPr/>
    </dgm:pt>
    <dgm:pt modelId="{649520D6-AECA-4EA1-87EF-C7AD9671965E}" type="pres">
      <dgm:prSet presAssocID="{83562DCC-9A92-48A1-B418-3D533A54F2A2}" presName="node" presStyleLbl="node1" presStyleIdx="3" presStyleCnt="6">
        <dgm:presLayoutVars>
          <dgm:bulletEnabled val="1"/>
        </dgm:presLayoutVars>
      </dgm:prSet>
      <dgm:spPr/>
    </dgm:pt>
    <dgm:pt modelId="{FB7ABF8C-230B-4E51-86B8-24515E621F81}" type="pres">
      <dgm:prSet presAssocID="{18CC6D89-3E95-421C-BDDC-65356062FB98}" presName="sibTrans" presStyleLbl="sibTrans2D1" presStyleIdx="3" presStyleCnt="6"/>
      <dgm:spPr/>
    </dgm:pt>
    <dgm:pt modelId="{A97873FC-9429-420D-8A38-39851A0009F6}" type="pres">
      <dgm:prSet presAssocID="{18CC6D89-3E95-421C-BDDC-65356062FB98}" presName="connectorText" presStyleLbl="sibTrans2D1" presStyleIdx="3" presStyleCnt="6"/>
      <dgm:spPr/>
    </dgm:pt>
    <dgm:pt modelId="{6DD063E2-5B4B-4D08-9968-0C786ABD1D09}" type="pres">
      <dgm:prSet presAssocID="{C85CEF22-3826-4183-8E32-F2E91D33C37A}" presName="node" presStyleLbl="node1" presStyleIdx="4" presStyleCnt="6">
        <dgm:presLayoutVars>
          <dgm:bulletEnabled val="1"/>
        </dgm:presLayoutVars>
      </dgm:prSet>
      <dgm:spPr/>
    </dgm:pt>
    <dgm:pt modelId="{3A1263A3-5B43-49C3-90F4-2A29C32C938F}" type="pres">
      <dgm:prSet presAssocID="{0B12613B-B0B2-4C13-ACF4-EE78BA1D6C43}" presName="sibTrans" presStyleLbl="sibTrans2D1" presStyleIdx="4" presStyleCnt="6"/>
      <dgm:spPr/>
    </dgm:pt>
    <dgm:pt modelId="{3AC81251-42BB-4293-B475-90CC9C665C9F}" type="pres">
      <dgm:prSet presAssocID="{0B12613B-B0B2-4C13-ACF4-EE78BA1D6C43}" presName="connectorText" presStyleLbl="sibTrans2D1" presStyleIdx="4" presStyleCnt="6"/>
      <dgm:spPr/>
    </dgm:pt>
    <dgm:pt modelId="{E365329B-A7F4-4FD3-BB57-B71839D92E1B}" type="pres">
      <dgm:prSet presAssocID="{0241AAF2-8BB0-4827-9CAD-8E12E75D4EBF}" presName="node" presStyleLbl="node1" presStyleIdx="5" presStyleCnt="6">
        <dgm:presLayoutVars>
          <dgm:bulletEnabled val="1"/>
        </dgm:presLayoutVars>
      </dgm:prSet>
      <dgm:spPr/>
    </dgm:pt>
    <dgm:pt modelId="{AF077181-BF37-44C1-AAEC-E6C62BEAAF60}" type="pres">
      <dgm:prSet presAssocID="{2EF1C515-6DD0-4725-ACDA-870E54935FCA}" presName="sibTrans" presStyleLbl="sibTrans2D1" presStyleIdx="5" presStyleCnt="6"/>
      <dgm:spPr/>
    </dgm:pt>
    <dgm:pt modelId="{1558DC5A-2F0C-4EF0-BA61-DAD5E87A8351}" type="pres">
      <dgm:prSet presAssocID="{2EF1C515-6DD0-4725-ACDA-870E54935FCA}" presName="connectorText" presStyleLbl="sibTrans2D1" presStyleIdx="5" presStyleCnt="6"/>
      <dgm:spPr/>
    </dgm:pt>
  </dgm:ptLst>
  <dgm:cxnLst>
    <dgm:cxn modelId="{FC726502-9CFB-4E5D-BBC2-878F73D1C718}" type="presOf" srcId="{0B12613B-B0B2-4C13-ACF4-EE78BA1D6C43}" destId="{3A1263A3-5B43-49C3-90F4-2A29C32C938F}" srcOrd="0" destOrd="0" presId="urn:microsoft.com/office/officeart/2005/8/layout/cycle2"/>
    <dgm:cxn modelId="{47517939-593E-4636-9390-FEA77415B6C3}" type="presOf" srcId="{63B8AD98-0D4A-4CB9-A618-2D36C3E3E3A2}" destId="{07786890-7B78-4546-BDB7-98F65D4F2175}" srcOrd="0" destOrd="0" presId="urn:microsoft.com/office/officeart/2005/8/layout/cycle2"/>
    <dgm:cxn modelId="{829C1F3A-9A18-4C0B-91A5-B8D5C29AAF9B}" type="presOf" srcId="{3F24EBEA-19B9-4141-A2E7-512A0EA9B443}" destId="{73701188-3CB6-4745-AB41-1B1B1338B0F7}" srcOrd="0" destOrd="0" presId="urn:microsoft.com/office/officeart/2005/8/layout/cycle2"/>
    <dgm:cxn modelId="{655F9B3F-F7A0-474F-99EB-CD7E826D98BA}" type="presOf" srcId="{0F886742-FFC2-4F4B-8A2C-699E639ED155}" destId="{A7BFBF80-FBFD-4922-B900-59ABB3E60BE4}" srcOrd="1" destOrd="0" presId="urn:microsoft.com/office/officeart/2005/8/layout/cycle2"/>
    <dgm:cxn modelId="{7CA10146-3002-4AAC-A385-7F31FA4CAE3D}" type="presOf" srcId="{CC350609-EF94-4B7D-9EE7-9E28918A40F8}" destId="{A1418982-28CC-46FB-87A2-B1F159E74B01}" srcOrd="0" destOrd="0" presId="urn:microsoft.com/office/officeart/2005/8/layout/cycle2"/>
    <dgm:cxn modelId="{B62BD849-CF66-4F59-B085-2E525C87C3DD}" type="presOf" srcId="{5F96D2FE-E73C-4E80-9C38-41DD7E8B147D}" destId="{5F3FE3F6-66E8-4B55-8DAA-8BFE11F2E5F8}" srcOrd="0" destOrd="0" presId="urn:microsoft.com/office/officeart/2005/8/layout/cycle2"/>
    <dgm:cxn modelId="{DDAA166B-F652-4D17-93A1-F9DA852297CC}" type="presOf" srcId="{C85CEF22-3826-4183-8E32-F2E91D33C37A}" destId="{6DD063E2-5B4B-4D08-9968-0C786ABD1D09}" srcOrd="0" destOrd="0" presId="urn:microsoft.com/office/officeart/2005/8/layout/cycle2"/>
    <dgm:cxn modelId="{870A276F-8168-40DA-B2FD-71A9E2D41E05}" type="presOf" srcId="{3F24EBEA-19B9-4141-A2E7-512A0EA9B443}" destId="{CB19E5C5-D658-4066-920C-673C1B56BD2F}" srcOrd="1" destOrd="0" presId="urn:microsoft.com/office/officeart/2005/8/layout/cycle2"/>
    <dgm:cxn modelId="{5B639B59-AD66-4511-969F-C5AD20FFCD44}" srcId="{5F96D2FE-E73C-4E80-9C38-41DD7E8B147D}" destId="{21B1C39D-E484-4563-B79E-35952D805379}" srcOrd="0" destOrd="0" parTransId="{FDA8FC05-6CC1-43FB-944C-CE1E47DABF10}" sibTransId="{3F24EBEA-19B9-4141-A2E7-512A0EA9B443}"/>
    <dgm:cxn modelId="{AD50798E-CED9-45E5-9772-485F61EEB3A0}" srcId="{5F96D2FE-E73C-4E80-9C38-41DD7E8B147D}" destId="{CC350609-EF94-4B7D-9EE7-9E28918A40F8}" srcOrd="2" destOrd="0" parTransId="{20665918-7FC6-4EDF-9479-58292D138407}" sibTransId="{D5538E0E-E1AE-408C-9B80-383CFCE3ADDB}"/>
    <dgm:cxn modelId="{445C5892-384B-44A2-8432-D511897ED0C1}" type="presOf" srcId="{0F886742-FFC2-4F4B-8A2C-699E639ED155}" destId="{3CCB5BC3-5C6C-4622-86A3-3A56FA6CDFDD}" srcOrd="0" destOrd="0" presId="urn:microsoft.com/office/officeart/2005/8/layout/cycle2"/>
    <dgm:cxn modelId="{1D70009B-89DF-479A-BE0C-38005BC6508A}" type="presOf" srcId="{2EF1C515-6DD0-4725-ACDA-870E54935FCA}" destId="{1558DC5A-2F0C-4EF0-BA61-DAD5E87A8351}" srcOrd="1" destOrd="0" presId="urn:microsoft.com/office/officeart/2005/8/layout/cycle2"/>
    <dgm:cxn modelId="{CC7777A6-A6B6-4BEA-BEB5-D1F3DCF5B514}" srcId="{5F96D2FE-E73C-4E80-9C38-41DD7E8B147D}" destId="{C85CEF22-3826-4183-8E32-F2E91D33C37A}" srcOrd="4" destOrd="0" parTransId="{AD5762A8-97EE-4C68-AE1C-68FEE7769417}" sibTransId="{0B12613B-B0B2-4C13-ACF4-EE78BA1D6C43}"/>
    <dgm:cxn modelId="{A22FFFAD-8A35-4502-A110-798BB2ACEF08}" type="presOf" srcId="{18CC6D89-3E95-421C-BDDC-65356062FB98}" destId="{A97873FC-9429-420D-8A38-39851A0009F6}" srcOrd="1" destOrd="0" presId="urn:microsoft.com/office/officeart/2005/8/layout/cycle2"/>
    <dgm:cxn modelId="{AA5B0EB9-6375-4569-9F26-D3B0AC663600}" srcId="{5F96D2FE-E73C-4E80-9C38-41DD7E8B147D}" destId="{63B8AD98-0D4A-4CB9-A618-2D36C3E3E3A2}" srcOrd="1" destOrd="0" parTransId="{0D8BB9E3-AA5D-43D8-9D91-841AA213BA05}" sibTransId="{0F886742-FFC2-4F4B-8A2C-699E639ED155}"/>
    <dgm:cxn modelId="{2CD6A7BB-F90B-4B2B-944D-0326ED8F470F}" srcId="{5F96D2FE-E73C-4E80-9C38-41DD7E8B147D}" destId="{0241AAF2-8BB0-4827-9CAD-8E12E75D4EBF}" srcOrd="5" destOrd="0" parTransId="{BD3B4C09-5CFC-498D-8809-070DBA99945D}" sibTransId="{2EF1C515-6DD0-4725-ACDA-870E54935FCA}"/>
    <dgm:cxn modelId="{75581FC3-2B63-4439-A31B-7C613924C76F}" type="presOf" srcId="{18CC6D89-3E95-421C-BDDC-65356062FB98}" destId="{FB7ABF8C-230B-4E51-86B8-24515E621F81}" srcOrd="0" destOrd="0" presId="urn:microsoft.com/office/officeart/2005/8/layout/cycle2"/>
    <dgm:cxn modelId="{8C3CB0C6-E413-464A-A413-8AD9B4484ECA}" type="presOf" srcId="{21B1C39D-E484-4563-B79E-35952D805379}" destId="{B41A521D-56E4-4370-8179-2AB60868694A}" srcOrd="0" destOrd="0" presId="urn:microsoft.com/office/officeart/2005/8/layout/cycle2"/>
    <dgm:cxn modelId="{97D7AED7-14EC-4347-8275-9ECC24DF3933}" type="presOf" srcId="{D5538E0E-E1AE-408C-9B80-383CFCE3ADDB}" destId="{D2951F8C-C095-471B-B7D7-7843F77DA436}" srcOrd="1" destOrd="0" presId="urn:microsoft.com/office/officeart/2005/8/layout/cycle2"/>
    <dgm:cxn modelId="{F374E2DB-7BA3-4AFD-BC7A-A2700670E93E}" type="presOf" srcId="{D5538E0E-E1AE-408C-9B80-383CFCE3ADDB}" destId="{56165AC0-BC0D-4053-997E-FFF20B4DE0B7}" srcOrd="0" destOrd="0" presId="urn:microsoft.com/office/officeart/2005/8/layout/cycle2"/>
    <dgm:cxn modelId="{916D0BDD-8188-442A-9502-3102D582F3F8}" type="presOf" srcId="{2EF1C515-6DD0-4725-ACDA-870E54935FCA}" destId="{AF077181-BF37-44C1-AAEC-E6C62BEAAF60}" srcOrd="0" destOrd="0" presId="urn:microsoft.com/office/officeart/2005/8/layout/cycle2"/>
    <dgm:cxn modelId="{4379D6EC-7A4D-4C47-8CE2-3DC141CE9EC6}" srcId="{5F96D2FE-E73C-4E80-9C38-41DD7E8B147D}" destId="{83562DCC-9A92-48A1-B418-3D533A54F2A2}" srcOrd="3" destOrd="0" parTransId="{D67AFB93-DD05-4885-9A62-2FC0CDE06F69}" sibTransId="{18CC6D89-3E95-421C-BDDC-65356062FB98}"/>
    <dgm:cxn modelId="{62C080EF-A4C3-4EED-B6CC-F8B677AC7F1D}" type="presOf" srcId="{83562DCC-9A92-48A1-B418-3D533A54F2A2}" destId="{649520D6-AECA-4EA1-87EF-C7AD9671965E}" srcOrd="0" destOrd="0" presId="urn:microsoft.com/office/officeart/2005/8/layout/cycle2"/>
    <dgm:cxn modelId="{D8FC9CF5-C46D-4113-89E7-E1A65ACAC635}" type="presOf" srcId="{0241AAF2-8BB0-4827-9CAD-8E12E75D4EBF}" destId="{E365329B-A7F4-4FD3-BB57-B71839D92E1B}" srcOrd="0" destOrd="0" presId="urn:microsoft.com/office/officeart/2005/8/layout/cycle2"/>
    <dgm:cxn modelId="{BB1802FF-DFFB-4F4F-98C0-01F0325E96F6}" type="presOf" srcId="{0B12613B-B0B2-4C13-ACF4-EE78BA1D6C43}" destId="{3AC81251-42BB-4293-B475-90CC9C665C9F}" srcOrd="1" destOrd="0" presId="urn:microsoft.com/office/officeart/2005/8/layout/cycle2"/>
    <dgm:cxn modelId="{375CE74E-7A86-4E21-BB1F-2523A29C426B}" type="presParOf" srcId="{5F3FE3F6-66E8-4B55-8DAA-8BFE11F2E5F8}" destId="{B41A521D-56E4-4370-8179-2AB60868694A}" srcOrd="0" destOrd="0" presId="urn:microsoft.com/office/officeart/2005/8/layout/cycle2"/>
    <dgm:cxn modelId="{EE511CC1-8BB7-4BCA-8728-DE5133E7027F}" type="presParOf" srcId="{5F3FE3F6-66E8-4B55-8DAA-8BFE11F2E5F8}" destId="{73701188-3CB6-4745-AB41-1B1B1338B0F7}" srcOrd="1" destOrd="0" presId="urn:microsoft.com/office/officeart/2005/8/layout/cycle2"/>
    <dgm:cxn modelId="{79DE1B8F-C72E-4A10-BE39-F14579966869}" type="presParOf" srcId="{73701188-3CB6-4745-AB41-1B1B1338B0F7}" destId="{CB19E5C5-D658-4066-920C-673C1B56BD2F}" srcOrd="0" destOrd="0" presId="urn:microsoft.com/office/officeart/2005/8/layout/cycle2"/>
    <dgm:cxn modelId="{C9E4E8C1-8743-4461-8BD2-03880A7099F0}" type="presParOf" srcId="{5F3FE3F6-66E8-4B55-8DAA-8BFE11F2E5F8}" destId="{07786890-7B78-4546-BDB7-98F65D4F2175}" srcOrd="2" destOrd="0" presId="urn:microsoft.com/office/officeart/2005/8/layout/cycle2"/>
    <dgm:cxn modelId="{CFC3D962-06BA-4293-B5C3-21D86B02794D}" type="presParOf" srcId="{5F3FE3F6-66E8-4B55-8DAA-8BFE11F2E5F8}" destId="{3CCB5BC3-5C6C-4622-86A3-3A56FA6CDFDD}" srcOrd="3" destOrd="0" presId="urn:microsoft.com/office/officeart/2005/8/layout/cycle2"/>
    <dgm:cxn modelId="{36BB474B-1369-4B2E-A50F-C5DC8AD95D1D}" type="presParOf" srcId="{3CCB5BC3-5C6C-4622-86A3-3A56FA6CDFDD}" destId="{A7BFBF80-FBFD-4922-B900-59ABB3E60BE4}" srcOrd="0" destOrd="0" presId="urn:microsoft.com/office/officeart/2005/8/layout/cycle2"/>
    <dgm:cxn modelId="{FA47D38C-5EC1-4CC5-A756-96200A4C9418}" type="presParOf" srcId="{5F3FE3F6-66E8-4B55-8DAA-8BFE11F2E5F8}" destId="{A1418982-28CC-46FB-87A2-B1F159E74B01}" srcOrd="4" destOrd="0" presId="urn:microsoft.com/office/officeart/2005/8/layout/cycle2"/>
    <dgm:cxn modelId="{C9C7DA0B-6850-44C1-B0BE-21906E9327B8}" type="presParOf" srcId="{5F3FE3F6-66E8-4B55-8DAA-8BFE11F2E5F8}" destId="{56165AC0-BC0D-4053-997E-FFF20B4DE0B7}" srcOrd="5" destOrd="0" presId="urn:microsoft.com/office/officeart/2005/8/layout/cycle2"/>
    <dgm:cxn modelId="{F918E1F7-CC63-433C-B706-C32016FE334A}" type="presParOf" srcId="{56165AC0-BC0D-4053-997E-FFF20B4DE0B7}" destId="{D2951F8C-C095-471B-B7D7-7843F77DA436}" srcOrd="0" destOrd="0" presId="urn:microsoft.com/office/officeart/2005/8/layout/cycle2"/>
    <dgm:cxn modelId="{29F3F302-4622-43C1-9140-4F8FBE06A521}" type="presParOf" srcId="{5F3FE3F6-66E8-4B55-8DAA-8BFE11F2E5F8}" destId="{649520D6-AECA-4EA1-87EF-C7AD9671965E}" srcOrd="6" destOrd="0" presId="urn:microsoft.com/office/officeart/2005/8/layout/cycle2"/>
    <dgm:cxn modelId="{9415C71B-AAC8-4F45-BB82-145DF1FD40C4}" type="presParOf" srcId="{5F3FE3F6-66E8-4B55-8DAA-8BFE11F2E5F8}" destId="{FB7ABF8C-230B-4E51-86B8-24515E621F81}" srcOrd="7" destOrd="0" presId="urn:microsoft.com/office/officeart/2005/8/layout/cycle2"/>
    <dgm:cxn modelId="{EF2C3A6A-105B-4CD0-81D6-926C3BEEC4A2}" type="presParOf" srcId="{FB7ABF8C-230B-4E51-86B8-24515E621F81}" destId="{A97873FC-9429-420D-8A38-39851A0009F6}" srcOrd="0" destOrd="0" presId="urn:microsoft.com/office/officeart/2005/8/layout/cycle2"/>
    <dgm:cxn modelId="{C4809178-7895-4A6A-B463-FD52F30EC206}" type="presParOf" srcId="{5F3FE3F6-66E8-4B55-8DAA-8BFE11F2E5F8}" destId="{6DD063E2-5B4B-4D08-9968-0C786ABD1D09}" srcOrd="8" destOrd="0" presId="urn:microsoft.com/office/officeart/2005/8/layout/cycle2"/>
    <dgm:cxn modelId="{348E529D-447F-47E8-944F-D615B7B4E37B}" type="presParOf" srcId="{5F3FE3F6-66E8-4B55-8DAA-8BFE11F2E5F8}" destId="{3A1263A3-5B43-49C3-90F4-2A29C32C938F}" srcOrd="9" destOrd="0" presId="urn:microsoft.com/office/officeart/2005/8/layout/cycle2"/>
    <dgm:cxn modelId="{F604A307-B0D3-4755-97C2-E7AE6FAE9FC9}" type="presParOf" srcId="{3A1263A3-5B43-49C3-90F4-2A29C32C938F}" destId="{3AC81251-42BB-4293-B475-90CC9C665C9F}" srcOrd="0" destOrd="0" presId="urn:microsoft.com/office/officeart/2005/8/layout/cycle2"/>
    <dgm:cxn modelId="{C89B23AD-9EA2-4ED8-9912-02C96E151BC0}" type="presParOf" srcId="{5F3FE3F6-66E8-4B55-8DAA-8BFE11F2E5F8}" destId="{E365329B-A7F4-4FD3-BB57-B71839D92E1B}" srcOrd="10" destOrd="0" presId="urn:microsoft.com/office/officeart/2005/8/layout/cycle2"/>
    <dgm:cxn modelId="{2F8F6425-E720-49B8-B1D6-978B11D9087E}" type="presParOf" srcId="{5F3FE3F6-66E8-4B55-8DAA-8BFE11F2E5F8}" destId="{AF077181-BF37-44C1-AAEC-E6C62BEAAF60}" srcOrd="11" destOrd="0" presId="urn:microsoft.com/office/officeart/2005/8/layout/cycle2"/>
    <dgm:cxn modelId="{79ADCF03-E6FD-4D56-8DA7-45E8DAF65112}" type="presParOf" srcId="{AF077181-BF37-44C1-AAEC-E6C62BEAAF60}" destId="{1558DC5A-2F0C-4EF0-BA61-DAD5E87A835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96D2FE-E73C-4E80-9C38-41DD7E8B147D}" type="doc">
      <dgm:prSet loTypeId="urn:microsoft.com/office/officeart/2005/8/layout/cycle2" loCatId="cycle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pPr rtl="1"/>
          <a:endParaRPr lang="he-IL"/>
        </a:p>
      </dgm:t>
    </dgm:pt>
    <dgm:pt modelId="{21B1C39D-E484-4563-B79E-35952D805379}">
      <dgm:prSet phldrT="[טקסט]"/>
      <dgm:spPr/>
      <dgm:t>
        <a:bodyPr/>
        <a:lstStyle/>
        <a:p>
          <a:pPr rtl="1"/>
          <a:r>
            <a:rPr lang="en-US" dirty="0"/>
            <a:t>Discovery</a:t>
          </a:r>
          <a:endParaRPr lang="he-IL" dirty="0"/>
        </a:p>
      </dgm:t>
    </dgm:pt>
    <dgm:pt modelId="{FDA8FC05-6CC1-43FB-944C-CE1E47DABF10}" type="parTrans" cxnId="{5B639B59-AD66-4511-969F-C5AD20FFCD44}">
      <dgm:prSet/>
      <dgm:spPr/>
      <dgm:t>
        <a:bodyPr/>
        <a:lstStyle/>
        <a:p>
          <a:pPr rtl="1"/>
          <a:endParaRPr lang="he-IL"/>
        </a:p>
      </dgm:t>
    </dgm:pt>
    <dgm:pt modelId="{3F24EBEA-19B9-4141-A2E7-512A0EA9B443}" type="sibTrans" cxnId="{5B639B59-AD66-4511-969F-C5AD20FFCD44}">
      <dgm:prSet/>
      <dgm:spPr/>
      <dgm:t>
        <a:bodyPr/>
        <a:lstStyle/>
        <a:p>
          <a:pPr rtl="1"/>
          <a:endParaRPr lang="he-IL"/>
        </a:p>
      </dgm:t>
    </dgm:pt>
    <dgm:pt modelId="{63B8AD98-0D4A-4CB9-A618-2D36C3E3E3A2}">
      <dgm:prSet phldrT="[טקסט]"/>
      <dgm:spPr/>
      <dgm:t>
        <a:bodyPr/>
        <a:lstStyle/>
        <a:p>
          <a:pPr rtl="1"/>
          <a:r>
            <a:rPr lang="en-US" dirty="0"/>
            <a:t>Data prep</a:t>
          </a:r>
          <a:endParaRPr lang="he-IL" dirty="0"/>
        </a:p>
      </dgm:t>
    </dgm:pt>
    <dgm:pt modelId="{0D8BB9E3-AA5D-43D8-9D91-841AA213BA05}" type="parTrans" cxnId="{AA5B0EB9-6375-4569-9F26-D3B0AC663600}">
      <dgm:prSet/>
      <dgm:spPr/>
      <dgm:t>
        <a:bodyPr/>
        <a:lstStyle/>
        <a:p>
          <a:pPr rtl="1"/>
          <a:endParaRPr lang="he-IL"/>
        </a:p>
      </dgm:t>
    </dgm:pt>
    <dgm:pt modelId="{0F886742-FFC2-4F4B-8A2C-699E639ED155}" type="sibTrans" cxnId="{AA5B0EB9-6375-4569-9F26-D3B0AC663600}">
      <dgm:prSet/>
      <dgm:spPr/>
      <dgm:t>
        <a:bodyPr/>
        <a:lstStyle/>
        <a:p>
          <a:pPr rtl="1"/>
          <a:endParaRPr lang="he-IL"/>
        </a:p>
      </dgm:t>
    </dgm:pt>
    <dgm:pt modelId="{CC350609-EF94-4B7D-9EE7-9E28918A40F8}">
      <dgm:prSet phldrT="[טקסט]"/>
      <dgm:spPr/>
      <dgm:t>
        <a:bodyPr/>
        <a:lstStyle/>
        <a:p>
          <a:pPr rtl="1"/>
          <a:r>
            <a:rPr lang="en-US" dirty="0"/>
            <a:t>Model </a:t>
          </a:r>
          <a:r>
            <a:rPr lang="en-US" dirty="0" err="1"/>
            <a:t>Planing</a:t>
          </a:r>
          <a:endParaRPr lang="he-IL" dirty="0"/>
        </a:p>
      </dgm:t>
    </dgm:pt>
    <dgm:pt modelId="{20665918-7FC6-4EDF-9479-58292D138407}" type="parTrans" cxnId="{AD50798E-CED9-45E5-9772-485F61EEB3A0}">
      <dgm:prSet/>
      <dgm:spPr/>
      <dgm:t>
        <a:bodyPr/>
        <a:lstStyle/>
        <a:p>
          <a:pPr rtl="1"/>
          <a:endParaRPr lang="he-IL"/>
        </a:p>
      </dgm:t>
    </dgm:pt>
    <dgm:pt modelId="{D5538E0E-E1AE-408C-9B80-383CFCE3ADDB}" type="sibTrans" cxnId="{AD50798E-CED9-45E5-9772-485F61EEB3A0}">
      <dgm:prSet/>
      <dgm:spPr/>
      <dgm:t>
        <a:bodyPr/>
        <a:lstStyle/>
        <a:p>
          <a:pPr rtl="1"/>
          <a:endParaRPr lang="he-IL"/>
        </a:p>
      </dgm:t>
    </dgm:pt>
    <dgm:pt modelId="{83562DCC-9A92-48A1-B418-3D533A54F2A2}">
      <dgm:prSet phldrT="[טקסט]"/>
      <dgm:spPr/>
      <dgm:t>
        <a:bodyPr/>
        <a:lstStyle/>
        <a:p>
          <a:pPr rtl="1"/>
          <a:r>
            <a:rPr lang="en-US" dirty="0"/>
            <a:t>Run Model and evaluate</a:t>
          </a:r>
          <a:endParaRPr lang="he-IL" dirty="0"/>
        </a:p>
      </dgm:t>
    </dgm:pt>
    <dgm:pt modelId="{D67AFB93-DD05-4885-9A62-2FC0CDE06F69}" type="parTrans" cxnId="{4379D6EC-7A4D-4C47-8CE2-3DC141CE9EC6}">
      <dgm:prSet/>
      <dgm:spPr/>
      <dgm:t>
        <a:bodyPr/>
        <a:lstStyle/>
        <a:p>
          <a:pPr rtl="1"/>
          <a:endParaRPr lang="he-IL"/>
        </a:p>
      </dgm:t>
    </dgm:pt>
    <dgm:pt modelId="{18CC6D89-3E95-421C-BDDC-65356062FB98}" type="sibTrans" cxnId="{4379D6EC-7A4D-4C47-8CE2-3DC141CE9EC6}">
      <dgm:prSet/>
      <dgm:spPr/>
      <dgm:t>
        <a:bodyPr/>
        <a:lstStyle/>
        <a:p>
          <a:pPr rtl="1"/>
          <a:endParaRPr lang="he-IL"/>
        </a:p>
      </dgm:t>
    </dgm:pt>
    <dgm:pt modelId="{C85CEF22-3826-4183-8E32-F2E91D33C37A}">
      <dgm:prSet phldrT="[טקסט]"/>
      <dgm:spPr/>
      <dgm:t>
        <a:bodyPr/>
        <a:lstStyle/>
        <a:p>
          <a:pPr rtl="1"/>
          <a:r>
            <a:rPr lang="en-US" dirty="0" err="1"/>
            <a:t>Commun</a:t>
          </a:r>
          <a:endParaRPr lang="en-US" dirty="0"/>
        </a:p>
        <a:p>
          <a:pPr rtl="1"/>
          <a:r>
            <a:rPr lang="en-US" dirty="0"/>
            <a:t>-</a:t>
          </a:r>
          <a:r>
            <a:rPr lang="en-US" dirty="0" err="1"/>
            <a:t>icate</a:t>
          </a:r>
          <a:endParaRPr lang="en-US" dirty="0"/>
        </a:p>
        <a:p>
          <a:pPr rtl="1"/>
          <a:r>
            <a:rPr lang="en-US" dirty="0"/>
            <a:t>Result</a:t>
          </a:r>
          <a:endParaRPr lang="he-IL" dirty="0"/>
        </a:p>
      </dgm:t>
    </dgm:pt>
    <dgm:pt modelId="{AD5762A8-97EE-4C68-AE1C-68FEE7769417}" type="parTrans" cxnId="{CC7777A6-A6B6-4BEA-BEB5-D1F3DCF5B514}">
      <dgm:prSet/>
      <dgm:spPr/>
      <dgm:t>
        <a:bodyPr/>
        <a:lstStyle/>
        <a:p>
          <a:pPr rtl="1"/>
          <a:endParaRPr lang="he-IL"/>
        </a:p>
      </dgm:t>
    </dgm:pt>
    <dgm:pt modelId="{0B12613B-B0B2-4C13-ACF4-EE78BA1D6C43}" type="sibTrans" cxnId="{CC7777A6-A6B6-4BEA-BEB5-D1F3DCF5B514}">
      <dgm:prSet/>
      <dgm:spPr/>
      <dgm:t>
        <a:bodyPr/>
        <a:lstStyle/>
        <a:p>
          <a:pPr rtl="1"/>
          <a:endParaRPr lang="he-IL"/>
        </a:p>
      </dgm:t>
    </dgm:pt>
    <dgm:pt modelId="{0241AAF2-8BB0-4827-9CAD-8E12E75D4EBF}">
      <dgm:prSet phldrT="[טקסט]"/>
      <dgm:spPr/>
      <dgm:t>
        <a:bodyPr/>
        <a:lstStyle/>
        <a:p>
          <a:pPr rtl="1"/>
          <a:r>
            <a:rPr lang="en-US" dirty="0" err="1"/>
            <a:t>Operatio</a:t>
          </a:r>
          <a:endParaRPr lang="en-US" dirty="0"/>
        </a:p>
        <a:p>
          <a:pPr rtl="1"/>
          <a:r>
            <a:rPr lang="en-US" dirty="0"/>
            <a:t>-</a:t>
          </a:r>
          <a:r>
            <a:rPr lang="en-US" dirty="0" err="1"/>
            <a:t>nalize</a:t>
          </a:r>
          <a:endParaRPr lang="he-IL" dirty="0"/>
        </a:p>
      </dgm:t>
    </dgm:pt>
    <dgm:pt modelId="{BD3B4C09-5CFC-498D-8809-070DBA99945D}" type="parTrans" cxnId="{2CD6A7BB-F90B-4B2B-944D-0326ED8F470F}">
      <dgm:prSet/>
      <dgm:spPr/>
      <dgm:t>
        <a:bodyPr/>
        <a:lstStyle/>
        <a:p>
          <a:pPr rtl="1"/>
          <a:endParaRPr lang="he-IL"/>
        </a:p>
      </dgm:t>
    </dgm:pt>
    <dgm:pt modelId="{2EF1C515-6DD0-4725-ACDA-870E54935FCA}" type="sibTrans" cxnId="{2CD6A7BB-F90B-4B2B-944D-0326ED8F470F}">
      <dgm:prSet/>
      <dgm:spPr/>
      <dgm:t>
        <a:bodyPr/>
        <a:lstStyle/>
        <a:p>
          <a:pPr rtl="1"/>
          <a:endParaRPr lang="he-IL"/>
        </a:p>
      </dgm:t>
    </dgm:pt>
    <dgm:pt modelId="{5F3FE3F6-66E8-4B55-8DAA-8BFE11F2E5F8}" type="pres">
      <dgm:prSet presAssocID="{5F96D2FE-E73C-4E80-9C38-41DD7E8B147D}" presName="cycle" presStyleCnt="0">
        <dgm:presLayoutVars>
          <dgm:dir/>
          <dgm:resizeHandles val="exact"/>
        </dgm:presLayoutVars>
      </dgm:prSet>
      <dgm:spPr/>
    </dgm:pt>
    <dgm:pt modelId="{B41A521D-56E4-4370-8179-2AB60868694A}" type="pres">
      <dgm:prSet presAssocID="{21B1C39D-E484-4563-B79E-35952D805379}" presName="node" presStyleLbl="node1" presStyleIdx="0" presStyleCnt="6">
        <dgm:presLayoutVars>
          <dgm:bulletEnabled val="1"/>
        </dgm:presLayoutVars>
      </dgm:prSet>
      <dgm:spPr/>
    </dgm:pt>
    <dgm:pt modelId="{73701188-3CB6-4745-AB41-1B1B1338B0F7}" type="pres">
      <dgm:prSet presAssocID="{3F24EBEA-19B9-4141-A2E7-512A0EA9B443}" presName="sibTrans" presStyleLbl="sibTrans2D1" presStyleIdx="0" presStyleCnt="6"/>
      <dgm:spPr/>
    </dgm:pt>
    <dgm:pt modelId="{CB19E5C5-D658-4066-920C-673C1B56BD2F}" type="pres">
      <dgm:prSet presAssocID="{3F24EBEA-19B9-4141-A2E7-512A0EA9B443}" presName="connectorText" presStyleLbl="sibTrans2D1" presStyleIdx="0" presStyleCnt="6"/>
      <dgm:spPr/>
    </dgm:pt>
    <dgm:pt modelId="{07786890-7B78-4546-BDB7-98F65D4F2175}" type="pres">
      <dgm:prSet presAssocID="{63B8AD98-0D4A-4CB9-A618-2D36C3E3E3A2}" presName="node" presStyleLbl="node1" presStyleIdx="1" presStyleCnt="6">
        <dgm:presLayoutVars>
          <dgm:bulletEnabled val="1"/>
        </dgm:presLayoutVars>
      </dgm:prSet>
      <dgm:spPr/>
    </dgm:pt>
    <dgm:pt modelId="{3CCB5BC3-5C6C-4622-86A3-3A56FA6CDFDD}" type="pres">
      <dgm:prSet presAssocID="{0F886742-FFC2-4F4B-8A2C-699E639ED155}" presName="sibTrans" presStyleLbl="sibTrans2D1" presStyleIdx="1" presStyleCnt="6"/>
      <dgm:spPr/>
    </dgm:pt>
    <dgm:pt modelId="{A7BFBF80-FBFD-4922-B900-59ABB3E60BE4}" type="pres">
      <dgm:prSet presAssocID="{0F886742-FFC2-4F4B-8A2C-699E639ED155}" presName="connectorText" presStyleLbl="sibTrans2D1" presStyleIdx="1" presStyleCnt="6"/>
      <dgm:spPr/>
    </dgm:pt>
    <dgm:pt modelId="{A1418982-28CC-46FB-87A2-B1F159E74B01}" type="pres">
      <dgm:prSet presAssocID="{CC350609-EF94-4B7D-9EE7-9E28918A40F8}" presName="node" presStyleLbl="node1" presStyleIdx="2" presStyleCnt="6">
        <dgm:presLayoutVars>
          <dgm:bulletEnabled val="1"/>
        </dgm:presLayoutVars>
      </dgm:prSet>
      <dgm:spPr/>
    </dgm:pt>
    <dgm:pt modelId="{56165AC0-BC0D-4053-997E-FFF20B4DE0B7}" type="pres">
      <dgm:prSet presAssocID="{D5538E0E-E1AE-408C-9B80-383CFCE3ADDB}" presName="sibTrans" presStyleLbl="sibTrans2D1" presStyleIdx="2" presStyleCnt="6"/>
      <dgm:spPr/>
    </dgm:pt>
    <dgm:pt modelId="{D2951F8C-C095-471B-B7D7-7843F77DA436}" type="pres">
      <dgm:prSet presAssocID="{D5538E0E-E1AE-408C-9B80-383CFCE3ADDB}" presName="connectorText" presStyleLbl="sibTrans2D1" presStyleIdx="2" presStyleCnt="6"/>
      <dgm:spPr/>
    </dgm:pt>
    <dgm:pt modelId="{649520D6-AECA-4EA1-87EF-C7AD9671965E}" type="pres">
      <dgm:prSet presAssocID="{83562DCC-9A92-48A1-B418-3D533A54F2A2}" presName="node" presStyleLbl="node1" presStyleIdx="3" presStyleCnt="6">
        <dgm:presLayoutVars>
          <dgm:bulletEnabled val="1"/>
        </dgm:presLayoutVars>
      </dgm:prSet>
      <dgm:spPr/>
    </dgm:pt>
    <dgm:pt modelId="{FB7ABF8C-230B-4E51-86B8-24515E621F81}" type="pres">
      <dgm:prSet presAssocID="{18CC6D89-3E95-421C-BDDC-65356062FB98}" presName="sibTrans" presStyleLbl="sibTrans2D1" presStyleIdx="3" presStyleCnt="6"/>
      <dgm:spPr/>
    </dgm:pt>
    <dgm:pt modelId="{A97873FC-9429-420D-8A38-39851A0009F6}" type="pres">
      <dgm:prSet presAssocID="{18CC6D89-3E95-421C-BDDC-65356062FB98}" presName="connectorText" presStyleLbl="sibTrans2D1" presStyleIdx="3" presStyleCnt="6"/>
      <dgm:spPr/>
    </dgm:pt>
    <dgm:pt modelId="{6DD063E2-5B4B-4D08-9968-0C786ABD1D09}" type="pres">
      <dgm:prSet presAssocID="{C85CEF22-3826-4183-8E32-F2E91D33C37A}" presName="node" presStyleLbl="node1" presStyleIdx="4" presStyleCnt="6">
        <dgm:presLayoutVars>
          <dgm:bulletEnabled val="1"/>
        </dgm:presLayoutVars>
      </dgm:prSet>
      <dgm:spPr/>
    </dgm:pt>
    <dgm:pt modelId="{3A1263A3-5B43-49C3-90F4-2A29C32C938F}" type="pres">
      <dgm:prSet presAssocID="{0B12613B-B0B2-4C13-ACF4-EE78BA1D6C43}" presName="sibTrans" presStyleLbl="sibTrans2D1" presStyleIdx="4" presStyleCnt="6"/>
      <dgm:spPr/>
    </dgm:pt>
    <dgm:pt modelId="{3AC81251-42BB-4293-B475-90CC9C665C9F}" type="pres">
      <dgm:prSet presAssocID="{0B12613B-B0B2-4C13-ACF4-EE78BA1D6C43}" presName="connectorText" presStyleLbl="sibTrans2D1" presStyleIdx="4" presStyleCnt="6"/>
      <dgm:spPr/>
    </dgm:pt>
    <dgm:pt modelId="{E365329B-A7F4-4FD3-BB57-B71839D92E1B}" type="pres">
      <dgm:prSet presAssocID="{0241AAF2-8BB0-4827-9CAD-8E12E75D4EBF}" presName="node" presStyleLbl="node1" presStyleIdx="5" presStyleCnt="6">
        <dgm:presLayoutVars>
          <dgm:bulletEnabled val="1"/>
        </dgm:presLayoutVars>
      </dgm:prSet>
      <dgm:spPr/>
    </dgm:pt>
    <dgm:pt modelId="{AF077181-BF37-44C1-AAEC-E6C62BEAAF60}" type="pres">
      <dgm:prSet presAssocID="{2EF1C515-6DD0-4725-ACDA-870E54935FCA}" presName="sibTrans" presStyleLbl="sibTrans2D1" presStyleIdx="5" presStyleCnt="6"/>
      <dgm:spPr/>
    </dgm:pt>
    <dgm:pt modelId="{1558DC5A-2F0C-4EF0-BA61-DAD5E87A8351}" type="pres">
      <dgm:prSet presAssocID="{2EF1C515-6DD0-4725-ACDA-870E54935FCA}" presName="connectorText" presStyleLbl="sibTrans2D1" presStyleIdx="5" presStyleCnt="6"/>
      <dgm:spPr/>
    </dgm:pt>
  </dgm:ptLst>
  <dgm:cxnLst>
    <dgm:cxn modelId="{FC726502-9CFB-4E5D-BBC2-878F73D1C718}" type="presOf" srcId="{0B12613B-B0B2-4C13-ACF4-EE78BA1D6C43}" destId="{3A1263A3-5B43-49C3-90F4-2A29C32C938F}" srcOrd="0" destOrd="0" presId="urn:microsoft.com/office/officeart/2005/8/layout/cycle2"/>
    <dgm:cxn modelId="{47517939-593E-4636-9390-FEA77415B6C3}" type="presOf" srcId="{63B8AD98-0D4A-4CB9-A618-2D36C3E3E3A2}" destId="{07786890-7B78-4546-BDB7-98F65D4F2175}" srcOrd="0" destOrd="0" presId="urn:microsoft.com/office/officeart/2005/8/layout/cycle2"/>
    <dgm:cxn modelId="{829C1F3A-9A18-4C0B-91A5-B8D5C29AAF9B}" type="presOf" srcId="{3F24EBEA-19B9-4141-A2E7-512A0EA9B443}" destId="{73701188-3CB6-4745-AB41-1B1B1338B0F7}" srcOrd="0" destOrd="0" presId="urn:microsoft.com/office/officeart/2005/8/layout/cycle2"/>
    <dgm:cxn modelId="{655F9B3F-F7A0-474F-99EB-CD7E826D98BA}" type="presOf" srcId="{0F886742-FFC2-4F4B-8A2C-699E639ED155}" destId="{A7BFBF80-FBFD-4922-B900-59ABB3E60BE4}" srcOrd="1" destOrd="0" presId="urn:microsoft.com/office/officeart/2005/8/layout/cycle2"/>
    <dgm:cxn modelId="{7CA10146-3002-4AAC-A385-7F31FA4CAE3D}" type="presOf" srcId="{CC350609-EF94-4B7D-9EE7-9E28918A40F8}" destId="{A1418982-28CC-46FB-87A2-B1F159E74B01}" srcOrd="0" destOrd="0" presId="urn:microsoft.com/office/officeart/2005/8/layout/cycle2"/>
    <dgm:cxn modelId="{B62BD849-CF66-4F59-B085-2E525C87C3DD}" type="presOf" srcId="{5F96D2FE-E73C-4E80-9C38-41DD7E8B147D}" destId="{5F3FE3F6-66E8-4B55-8DAA-8BFE11F2E5F8}" srcOrd="0" destOrd="0" presId="urn:microsoft.com/office/officeart/2005/8/layout/cycle2"/>
    <dgm:cxn modelId="{DDAA166B-F652-4D17-93A1-F9DA852297CC}" type="presOf" srcId="{C85CEF22-3826-4183-8E32-F2E91D33C37A}" destId="{6DD063E2-5B4B-4D08-9968-0C786ABD1D09}" srcOrd="0" destOrd="0" presId="urn:microsoft.com/office/officeart/2005/8/layout/cycle2"/>
    <dgm:cxn modelId="{870A276F-8168-40DA-B2FD-71A9E2D41E05}" type="presOf" srcId="{3F24EBEA-19B9-4141-A2E7-512A0EA9B443}" destId="{CB19E5C5-D658-4066-920C-673C1B56BD2F}" srcOrd="1" destOrd="0" presId="urn:microsoft.com/office/officeart/2005/8/layout/cycle2"/>
    <dgm:cxn modelId="{5B639B59-AD66-4511-969F-C5AD20FFCD44}" srcId="{5F96D2FE-E73C-4E80-9C38-41DD7E8B147D}" destId="{21B1C39D-E484-4563-B79E-35952D805379}" srcOrd="0" destOrd="0" parTransId="{FDA8FC05-6CC1-43FB-944C-CE1E47DABF10}" sibTransId="{3F24EBEA-19B9-4141-A2E7-512A0EA9B443}"/>
    <dgm:cxn modelId="{AD50798E-CED9-45E5-9772-485F61EEB3A0}" srcId="{5F96D2FE-E73C-4E80-9C38-41DD7E8B147D}" destId="{CC350609-EF94-4B7D-9EE7-9E28918A40F8}" srcOrd="2" destOrd="0" parTransId="{20665918-7FC6-4EDF-9479-58292D138407}" sibTransId="{D5538E0E-E1AE-408C-9B80-383CFCE3ADDB}"/>
    <dgm:cxn modelId="{445C5892-384B-44A2-8432-D511897ED0C1}" type="presOf" srcId="{0F886742-FFC2-4F4B-8A2C-699E639ED155}" destId="{3CCB5BC3-5C6C-4622-86A3-3A56FA6CDFDD}" srcOrd="0" destOrd="0" presId="urn:microsoft.com/office/officeart/2005/8/layout/cycle2"/>
    <dgm:cxn modelId="{1D70009B-89DF-479A-BE0C-38005BC6508A}" type="presOf" srcId="{2EF1C515-6DD0-4725-ACDA-870E54935FCA}" destId="{1558DC5A-2F0C-4EF0-BA61-DAD5E87A8351}" srcOrd="1" destOrd="0" presId="urn:microsoft.com/office/officeart/2005/8/layout/cycle2"/>
    <dgm:cxn modelId="{CC7777A6-A6B6-4BEA-BEB5-D1F3DCF5B514}" srcId="{5F96D2FE-E73C-4E80-9C38-41DD7E8B147D}" destId="{C85CEF22-3826-4183-8E32-F2E91D33C37A}" srcOrd="4" destOrd="0" parTransId="{AD5762A8-97EE-4C68-AE1C-68FEE7769417}" sibTransId="{0B12613B-B0B2-4C13-ACF4-EE78BA1D6C43}"/>
    <dgm:cxn modelId="{A22FFFAD-8A35-4502-A110-798BB2ACEF08}" type="presOf" srcId="{18CC6D89-3E95-421C-BDDC-65356062FB98}" destId="{A97873FC-9429-420D-8A38-39851A0009F6}" srcOrd="1" destOrd="0" presId="urn:microsoft.com/office/officeart/2005/8/layout/cycle2"/>
    <dgm:cxn modelId="{AA5B0EB9-6375-4569-9F26-D3B0AC663600}" srcId="{5F96D2FE-E73C-4E80-9C38-41DD7E8B147D}" destId="{63B8AD98-0D4A-4CB9-A618-2D36C3E3E3A2}" srcOrd="1" destOrd="0" parTransId="{0D8BB9E3-AA5D-43D8-9D91-841AA213BA05}" sibTransId="{0F886742-FFC2-4F4B-8A2C-699E639ED155}"/>
    <dgm:cxn modelId="{2CD6A7BB-F90B-4B2B-944D-0326ED8F470F}" srcId="{5F96D2FE-E73C-4E80-9C38-41DD7E8B147D}" destId="{0241AAF2-8BB0-4827-9CAD-8E12E75D4EBF}" srcOrd="5" destOrd="0" parTransId="{BD3B4C09-5CFC-498D-8809-070DBA99945D}" sibTransId="{2EF1C515-6DD0-4725-ACDA-870E54935FCA}"/>
    <dgm:cxn modelId="{75581FC3-2B63-4439-A31B-7C613924C76F}" type="presOf" srcId="{18CC6D89-3E95-421C-BDDC-65356062FB98}" destId="{FB7ABF8C-230B-4E51-86B8-24515E621F81}" srcOrd="0" destOrd="0" presId="urn:microsoft.com/office/officeart/2005/8/layout/cycle2"/>
    <dgm:cxn modelId="{8C3CB0C6-E413-464A-A413-8AD9B4484ECA}" type="presOf" srcId="{21B1C39D-E484-4563-B79E-35952D805379}" destId="{B41A521D-56E4-4370-8179-2AB60868694A}" srcOrd="0" destOrd="0" presId="urn:microsoft.com/office/officeart/2005/8/layout/cycle2"/>
    <dgm:cxn modelId="{97D7AED7-14EC-4347-8275-9ECC24DF3933}" type="presOf" srcId="{D5538E0E-E1AE-408C-9B80-383CFCE3ADDB}" destId="{D2951F8C-C095-471B-B7D7-7843F77DA436}" srcOrd="1" destOrd="0" presId="urn:microsoft.com/office/officeart/2005/8/layout/cycle2"/>
    <dgm:cxn modelId="{F374E2DB-7BA3-4AFD-BC7A-A2700670E93E}" type="presOf" srcId="{D5538E0E-E1AE-408C-9B80-383CFCE3ADDB}" destId="{56165AC0-BC0D-4053-997E-FFF20B4DE0B7}" srcOrd="0" destOrd="0" presId="urn:microsoft.com/office/officeart/2005/8/layout/cycle2"/>
    <dgm:cxn modelId="{916D0BDD-8188-442A-9502-3102D582F3F8}" type="presOf" srcId="{2EF1C515-6DD0-4725-ACDA-870E54935FCA}" destId="{AF077181-BF37-44C1-AAEC-E6C62BEAAF60}" srcOrd="0" destOrd="0" presId="urn:microsoft.com/office/officeart/2005/8/layout/cycle2"/>
    <dgm:cxn modelId="{4379D6EC-7A4D-4C47-8CE2-3DC141CE9EC6}" srcId="{5F96D2FE-E73C-4E80-9C38-41DD7E8B147D}" destId="{83562DCC-9A92-48A1-B418-3D533A54F2A2}" srcOrd="3" destOrd="0" parTransId="{D67AFB93-DD05-4885-9A62-2FC0CDE06F69}" sibTransId="{18CC6D89-3E95-421C-BDDC-65356062FB98}"/>
    <dgm:cxn modelId="{62C080EF-A4C3-4EED-B6CC-F8B677AC7F1D}" type="presOf" srcId="{83562DCC-9A92-48A1-B418-3D533A54F2A2}" destId="{649520D6-AECA-4EA1-87EF-C7AD9671965E}" srcOrd="0" destOrd="0" presId="urn:microsoft.com/office/officeart/2005/8/layout/cycle2"/>
    <dgm:cxn modelId="{D8FC9CF5-C46D-4113-89E7-E1A65ACAC635}" type="presOf" srcId="{0241AAF2-8BB0-4827-9CAD-8E12E75D4EBF}" destId="{E365329B-A7F4-4FD3-BB57-B71839D92E1B}" srcOrd="0" destOrd="0" presId="urn:microsoft.com/office/officeart/2005/8/layout/cycle2"/>
    <dgm:cxn modelId="{BB1802FF-DFFB-4F4F-98C0-01F0325E96F6}" type="presOf" srcId="{0B12613B-B0B2-4C13-ACF4-EE78BA1D6C43}" destId="{3AC81251-42BB-4293-B475-90CC9C665C9F}" srcOrd="1" destOrd="0" presId="urn:microsoft.com/office/officeart/2005/8/layout/cycle2"/>
    <dgm:cxn modelId="{375CE74E-7A86-4E21-BB1F-2523A29C426B}" type="presParOf" srcId="{5F3FE3F6-66E8-4B55-8DAA-8BFE11F2E5F8}" destId="{B41A521D-56E4-4370-8179-2AB60868694A}" srcOrd="0" destOrd="0" presId="urn:microsoft.com/office/officeart/2005/8/layout/cycle2"/>
    <dgm:cxn modelId="{EE511CC1-8BB7-4BCA-8728-DE5133E7027F}" type="presParOf" srcId="{5F3FE3F6-66E8-4B55-8DAA-8BFE11F2E5F8}" destId="{73701188-3CB6-4745-AB41-1B1B1338B0F7}" srcOrd="1" destOrd="0" presId="urn:microsoft.com/office/officeart/2005/8/layout/cycle2"/>
    <dgm:cxn modelId="{79DE1B8F-C72E-4A10-BE39-F14579966869}" type="presParOf" srcId="{73701188-3CB6-4745-AB41-1B1B1338B0F7}" destId="{CB19E5C5-D658-4066-920C-673C1B56BD2F}" srcOrd="0" destOrd="0" presId="urn:microsoft.com/office/officeart/2005/8/layout/cycle2"/>
    <dgm:cxn modelId="{C9E4E8C1-8743-4461-8BD2-03880A7099F0}" type="presParOf" srcId="{5F3FE3F6-66E8-4B55-8DAA-8BFE11F2E5F8}" destId="{07786890-7B78-4546-BDB7-98F65D4F2175}" srcOrd="2" destOrd="0" presId="urn:microsoft.com/office/officeart/2005/8/layout/cycle2"/>
    <dgm:cxn modelId="{CFC3D962-06BA-4293-B5C3-21D86B02794D}" type="presParOf" srcId="{5F3FE3F6-66E8-4B55-8DAA-8BFE11F2E5F8}" destId="{3CCB5BC3-5C6C-4622-86A3-3A56FA6CDFDD}" srcOrd="3" destOrd="0" presId="urn:microsoft.com/office/officeart/2005/8/layout/cycle2"/>
    <dgm:cxn modelId="{36BB474B-1369-4B2E-A50F-C5DC8AD95D1D}" type="presParOf" srcId="{3CCB5BC3-5C6C-4622-86A3-3A56FA6CDFDD}" destId="{A7BFBF80-FBFD-4922-B900-59ABB3E60BE4}" srcOrd="0" destOrd="0" presId="urn:microsoft.com/office/officeart/2005/8/layout/cycle2"/>
    <dgm:cxn modelId="{FA47D38C-5EC1-4CC5-A756-96200A4C9418}" type="presParOf" srcId="{5F3FE3F6-66E8-4B55-8DAA-8BFE11F2E5F8}" destId="{A1418982-28CC-46FB-87A2-B1F159E74B01}" srcOrd="4" destOrd="0" presId="urn:microsoft.com/office/officeart/2005/8/layout/cycle2"/>
    <dgm:cxn modelId="{C9C7DA0B-6850-44C1-B0BE-21906E9327B8}" type="presParOf" srcId="{5F3FE3F6-66E8-4B55-8DAA-8BFE11F2E5F8}" destId="{56165AC0-BC0D-4053-997E-FFF20B4DE0B7}" srcOrd="5" destOrd="0" presId="urn:microsoft.com/office/officeart/2005/8/layout/cycle2"/>
    <dgm:cxn modelId="{F918E1F7-CC63-433C-B706-C32016FE334A}" type="presParOf" srcId="{56165AC0-BC0D-4053-997E-FFF20B4DE0B7}" destId="{D2951F8C-C095-471B-B7D7-7843F77DA436}" srcOrd="0" destOrd="0" presId="urn:microsoft.com/office/officeart/2005/8/layout/cycle2"/>
    <dgm:cxn modelId="{29F3F302-4622-43C1-9140-4F8FBE06A521}" type="presParOf" srcId="{5F3FE3F6-66E8-4B55-8DAA-8BFE11F2E5F8}" destId="{649520D6-AECA-4EA1-87EF-C7AD9671965E}" srcOrd="6" destOrd="0" presId="urn:microsoft.com/office/officeart/2005/8/layout/cycle2"/>
    <dgm:cxn modelId="{9415C71B-AAC8-4F45-BB82-145DF1FD40C4}" type="presParOf" srcId="{5F3FE3F6-66E8-4B55-8DAA-8BFE11F2E5F8}" destId="{FB7ABF8C-230B-4E51-86B8-24515E621F81}" srcOrd="7" destOrd="0" presId="urn:microsoft.com/office/officeart/2005/8/layout/cycle2"/>
    <dgm:cxn modelId="{EF2C3A6A-105B-4CD0-81D6-926C3BEEC4A2}" type="presParOf" srcId="{FB7ABF8C-230B-4E51-86B8-24515E621F81}" destId="{A97873FC-9429-420D-8A38-39851A0009F6}" srcOrd="0" destOrd="0" presId="urn:microsoft.com/office/officeart/2005/8/layout/cycle2"/>
    <dgm:cxn modelId="{C4809178-7895-4A6A-B463-FD52F30EC206}" type="presParOf" srcId="{5F3FE3F6-66E8-4B55-8DAA-8BFE11F2E5F8}" destId="{6DD063E2-5B4B-4D08-9968-0C786ABD1D09}" srcOrd="8" destOrd="0" presId="urn:microsoft.com/office/officeart/2005/8/layout/cycle2"/>
    <dgm:cxn modelId="{348E529D-447F-47E8-944F-D615B7B4E37B}" type="presParOf" srcId="{5F3FE3F6-66E8-4B55-8DAA-8BFE11F2E5F8}" destId="{3A1263A3-5B43-49C3-90F4-2A29C32C938F}" srcOrd="9" destOrd="0" presId="urn:microsoft.com/office/officeart/2005/8/layout/cycle2"/>
    <dgm:cxn modelId="{F604A307-B0D3-4755-97C2-E7AE6FAE9FC9}" type="presParOf" srcId="{3A1263A3-5B43-49C3-90F4-2A29C32C938F}" destId="{3AC81251-42BB-4293-B475-90CC9C665C9F}" srcOrd="0" destOrd="0" presId="urn:microsoft.com/office/officeart/2005/8/layout/cycle2"/>
    <dgm:cxn modelId="{C89B23AD-9EA2-4ED8-9912-02C96E151BC0}" type="presParOf" srcId="{5F3FE3F6-66E8-4B55-8DAA-8BFE11F2E5F8}" destId="{E365329B-A7F4-4FD3-BB57-B71839D92E1B}" srcOrd="10" destOrd="0" presId="urn:microsoft.com/office/officeart/2005/8/layout/cycle2"/>
    <dgm:cxn modelId="{2F8F6425-E720-49B8-B1D6-978B11D9087E}" type="presParOf" srcId="{5F3FE3F6-66E8-4B55-8DAA-8BFE11F2E5F8}" destId="{AF077181-BF37-44C1-AAEC-E6C62BEAAF60}" srcOrd="11" destOrd="0" presId="urn:microsoft.com/office/officeart/2005/8/layout/cycle2"/>
    <dgm:cxn modelId="{79ADCF03-E6FD-4D56-8DA7-45E8DAF65112}" type="presParOf" srcId="{AF077181-BF37-44C1-AAEC-E6C62BEAAF60}" destId="{1558DC5A-2F0C-4EF0-BA61-DAD5E87A835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A521D-56E4-4370-8179-2AB60868694A}">
      <dsp:nvSpPr>
        <dsp:cNvPr id="0" name=""/>
        <dsp:cNvSpPr/>
      </dsp:nvSpPr>
      <dsp:spPr>
        <a:xfrm>
          <a:off x="3382246" y="1986"/>
          <a:ext cx="1365602" cy="136560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Discovery</a:t>
          </a:r>
          <a:endParaRPr lang="he-IL" sz="1600" kern="1200" dirty="0"/>
        </a:p>
      </dsp:txBody>
      <dsp:txXfrm>
        <a:off x="3582234" y="201974"/>
        <a:ext cx="965626" cy="965626"/>
      </dsp:txXfrm>
    </dsp:sp>
    <dsp:sp modelId="{73701188-3CB6-4745-AB41-1B1B1338B0F7}">
      <dsp:nvSpPr>
        <dsp:cNvPr id="0" name=""/>
        <dsp:cNvSpPr/>
      </dsp:nvSpPr>
      <dsp:spPr>
        <a:xfrm rot="1800000">
          <a:off x="4762310" y="961462"/>
          <a:ext cx="362193" cy="4608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300" kern="1200"/>
        </a:p>
      </dsp:txBody>
      <dsp:txXfrm>
        <a:off x="4769589" y="1026476"/>
        <a:ext cx="253535" cy="276534"/>
      </dsp:txXfrm>
    </dsp:sp>
    <dsp:sp modelId="{07786890-7B78-4546-BDB7-98F65D4F2175}">
      <dsp:nvSpPr>
        <dsp:cNvPr id="0" name=""/>
        <dsp:cNvSpPr/>
      </dsp:nvSpPr>
      <dsp:spPr>
        <a:xfrm>
          <a:off x="5156721" y="1026479"/>
          <a:ext cx="1365602" cy="136560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</a:t>
          </a:r>
          <a:endParaRPr lang="he-IL" sz="1600" kern="1200" dirty="0"/>
        </a:p>
      </dsp:txBody>
      <dsp:txXfrm>
        <a:off x="5356709" y="1226467"/>
        <a:ext cx="965626" cy="965626"/>
      </dsp:txXfrm>
    </dsp:sp>
    <dsp:sp modelId="{3CCB5BC3-5C6C-4622-86A3-3A56FA6CDFDD}">
      <dsp:nvSpPr>
        <dsp:cNvPr id="0" name=""/>
        <dsp:cNvSpPr/>
      </dsp:nvSpPr>
      <dsp:spPr>
        <a:xfrm rot="5400000">
          <a:off x="5658425" y="2493077"/>
          <a:ext cx="362193" cy="4608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300" kern="1200"/>
        </a:p>
      </dsp:txBody>
      <dsp:txXfrm>
        <a:off x="5712754" y="2530926"/>
        <a:ext cx="253535" cy="276534"/>
      </dsp:txXfrm>
    </dsp:sp>
    <dsp:sp modelId="{A1418982-28CC-46FB-87A2-B1F159E74B01}">
      <dsp:nvSpPr>
        <dsp:cNvPr id="0" name=""/>
        <dsp:cNvSpPr/>
      </dsp:nvSpPr>
      <dsp:spPr>
        <a:xfrm>
          <a:off x="5156721" y="3075465"/>
          <a:ext cx="1365602" cy="136560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</a:t>
          </a:r>
          <a:r>
            <a:rPr lang="en-US" sz="1600" kern="1200" dirty="0" err="1"/>
            <a:t>Planing</a:t>
          </a:r>
          <a:endParaRPr lang="he-IL" sz="1600" kern="1200" dirty="0"/>
        </a:p>
      </dsp:txBody>
      <dsp:txXfrm>
        <a:off x="5356709" y="3275453"/>
        <a:ext cx="965626" cy="965626"/>
      </dsp:txXfrm>
    </dsp:sp>
    <dsp:sp modelId="{56165AC0-BC0D-4053-997E-FFF20B4DE0B7}">
      <dsp:nvSpPr>
        <dsp:cNvPr id="0" name=""/>
        <dsp:cNvSpPr/>
      </dsp:nvSpPr>
      <dsp:spPr>
        <a:xfrm rot="9000000">
          <a:off x="4780065" y="4034942"/>
          <a:ext cx="362193" cy="4608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300" kern="1200"/>
        </a:p>
      </dsp:txBody>
      <dsp:txXfrm rot="10800000">
        <a:off x="4881444" y="4099956"/>
        <a:ext cx="253535" cy="276534"/>
      </dsp:txXfrm>
    </dsp:sp>
    <dsp:sp modelId="{649520D6-AECA-4EA1-87EF-C7AD9671965E}">
      <dsp:nvSpPr>
        <dsp:cNvPr id="0" name=""/>
        <dsp:cNvSpPr/>
      </dsp:nvSpPr>
      <dsp:spPr>
        <a:xfrm>
          <a:off x="3382246" y="4099958"/>
          <a:ext cx="1365602" cy="136560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Run Model and evaluate</a:t>
          </a:r>
          <a:endParaRPr lang="he-IL" sz="1600" kern="1200" dirty="0"/>
        </a:p>
      </dsp:txBody>
      <dsp:txXfrm>
        <a:off x="3582234" y="4299946"/>
        <a:ext cx="965626" cy="965626"/>
      </dsp:txXfrm>
    </dsp:sp>
    <dsp:sp modelId="{FB7ABF8C-230B-4E51-86B8-24515E621F81}">
      <dsp:nvSpPr>
        <dsp:cNvPr id="0" name=""/>
        <dsp:cNvSpPr/>
      </dsp:nvSpPr>
      <dsp:spPr>
        <a:xfrm rot="12600000">
          <a:off x="3005591" y="4045193"/>
          <a:ext cx="362193" cy="4608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300" kern="1200"/>
        </a:p>
      </dsp:txBody>
      <dsp:txXfrm rot="10800000">
        <a:off x="3106970" y="4164536"/>
        <a:ext cx="253535" cy="276534"/>
      </dsp:txXfrm>
    </dsp:sp>
    <dsp:sp modelId="{6DD063E2-5B4B-4D08-9968-0C786ABD1D09}">
      <dsp:nvSpPr>
        <dsp:cNvPr id="0" name=""/>
        <dsp:cNvSpPr/>
      </dsp:nvSpPr>
      <dsp:spPr>
        <a:xfrm>
          <a:off x="1607772" y="3075465"/>
          <a:ext cx="1365602" cy="136560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Commun</a:t>
          </a:r>
          <a:endParaRPr lang="en-US" sz="1600" kern="1200" dirty="0"/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</a:t>
          </a:r>
          <a:r>
            <a:rPr lang="en-US" sz="1600" kern="1200" dirty="0" err="1"/>
            <a:t>icate</a:t>
          </a:r>
          <a:endParaRPr lang="en-US" sz="1600" kern="1200" dirty="0"/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Result</a:t>
          </a:r>
          <a:endParaRPr lang="he-IL" sz="1600" kern="1200" dirty="0"/>
        </a:p>
      </dsp:txBody>
      <dsp:txXfrm>
        <a:off x="1807760" y="3275453"/>
        <a:ext cx="965626" cy="965626"/>
      </dsp:txXfrm>
    </dsp:sp>
    <dsp:sp modelId="{3A1263A3-5B43-49C3-90F4-2A29C32C938F}">
      <dsp:nvSpPr>
        <dsp:cNvPr id="0" name=""/>
        <dsp:cNvSpPr/>
      </dsp:nvSpPr>
      <dsp:spPr>
        <a:xfrm rot="16200000">
          <a:off x="2109476" y="2513578"/>
          <a:ext cx="362193" cy="4608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300" kern="1200"/>
        </a:p>
      </dsp:txBody>
      <dsp:txXfrm>
        <a:off x="2163805" y="2660085"/>
        <a:ext cx="253535" cy="276534"/>
      </dsp:txXfrm>
    </dsp:sp>
    <dsp:sp modelId="{E365329B-A7F4-4FD3-BB57-B71839D92E1B}">
      <dsp:nvSpPr>
        <dsp:cNvPr id="0" name=""/>
        <dsp:cNvSpPr/>
      </dsp:nvSpPr>
      <dsp:spPr>
        <a:xfrm>
          <a:off x="1607772" y="1026479"/>
          <a:ext cx="1365602" cy="136560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Operatio</a:t>
          </a:r>
          <a:endParaRPr lang="en-US" sz="1600" kern="1200" dirty="0"/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</a:t>
          </a:r>
          <a:r>
            <a:rPr lang="en-US" sz="1600" kern="1200" dirty="0" err="1"/>
            <a:t>nalize</a:t>
          </a:r>
          <a:endParaRPr lang="he-IL" sz="1600" kern="1200" dirty="0"/>
        </a:p>
      </dsp:txBody>
      <dsp:txXfrm>
        <a:off x="1807760" y="1226467"/>
        <a:ext cx="965626" cy="965626"/>
      </dsp:txXfrm>
    </dsp:sp>
    <dsp:sp modelId="{AF077181-BF37-44C1-AAEC-E6C62BEAAF60}">
      <dsp:nvSpPr>
        <dsp:cNvPr id="0" name=""/>
        <dsp:cNvSpPr/>
      </dsp:nvSpPr>
      <dsp:spPr>
        <a:xfrm rot="19800000">
          <a:off x="2987836" y="971713"/>
          <a:ext cx="362193" cy="4608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300" kern="1200"/>
        </a:p>
      </dsp:txBody>
      <dsp:txXfrm>
        <a:off x="2995115" y="1091056"/>
        <a:ext cx="253535" cy="276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C7A9F-4B60-4670-85B0-5F7192579F65}">
      <dsp:nvSpPr>
        <dsp:cNvPr id="0" name=""/>
        <dsp:cNvSpPr/>
      </dsp:nvSpPr>
      <dsp:spPr>
        <a:xfrm>
          <a:off x="0" y="162692"/>
          <a:ext cx="8272608" cy="95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046" tIns="791464" rIns="642046" bIns="85344" numCol="1" spcCol="1270" anchor="t" anchorCtr="0">
          <a:noAutofit/>
        </a:bodyPr>
        <a:lstStyle/>
        <a:p>
          <a:pPr marL="114300" lvl="1" indent="-114300" algn="r" defTabSz="533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e-IL" sz="1200" kern="1200" dirty="0"/>
        </a:p>
      </dsp:txBody>
      <dsp:txXfrm>
        <a:off x="0" y="162692"/>
        <a:ext cx="8272608" cy="957600"/>
      </dsp:txXfrm>
    </dsp:sp>
    <dsp:sp modelId="{1625880B-3401-4B70-A48C-708F453C6D12}">
      <dsp:nvSpPr>
        <dsp:cNvPr id="0" name=""/>
        <dsp:cNvSpPr/>
      </dsp:nvSpPr>
      <dsp:spPr>
        <a:xfrm>
          <a:off x="287671" y="0"/>
          <a:ext cx="4418457" cy="70894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879" tIns="0" rIns="218879" bIns="0" numCol="1" spcCol="1270" anchor="ctr" anchorCtr="0">
          <a:noAutofit/>
        </a:bodyPr>
        <a:lstStyle/>
        <a:p>
          <a:pPr marL="0" lvl="0" indent="0" algn="l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PM2.5</a:t>
          </a:r>
          <a:endParaRPr lang="he-IL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2279" y="34608"/>
        <a:ext cx="4349241" cy="639725"/>
      </dsp:txXfrm>
    </dsp:sp>
    <dsp:sp modelId="{B0219B4D-4D18-4554-B08C-F6B8D81C0C49}">
      <dsp:nvSpPr>
        <dsp:cNvPr id="0" name=""/>
        <dsp:cNvSpPr/>
      </dsp:nvSpPr>
      <dsp:spPr>
        <a:xfrm>
          <a:off x="0" y="1473553"/>
          <a:ext cx="8272608" cy="95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046" tIns="791464" rIns="642046" bIns="85344" numCol="1" spcCol="1270" anchor="t" anchorCtr="0">
          <a:noAutofit/>
        </a:bodyPr>
        <a:lstStyle/>
        <a:p>
          <a:pPr marL="114300" lvl="1" indent="-114300" algn="r" defTabSz="533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e-IL" sz="1200" kern="1200" dirty="0"/>
        </a:p>
      </dsp:txBody>
      <dsp:txXfrm>
        <a:off x="0" y="1473553"/>
        <a:ext cx="8272608" cy="957600"/>
      </dsp:txXfrm>
    </dsp:sp>
    <dsp:sp modelId="{5CD1EE42-4F84-4C5A-A511-1C60DBDC0C01}">
      <dsp:nvSpPr>
        <dsp:cNvPr id="0" name=""/>
        <dsp:cNvSpPr/>
      </dsp:nvSpPr>
      <dsp:spPr>
        <a:xfrm>
          <a:off x="287671" y="1114853"/>
          <a:ext cx="4418457" cy="70894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879" tIns="0" rIns="218879" bIns="0" numCol="1" spcCol="1270" anchor="ctr" anchorCtr="0">
          <a:noAutofit/>
        </a:bodyPr>
        <a:lstStyle/>
        <a:p>
          <a:pPr marL="0" lvl="0" indent="0" algn="l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Sulphur oxides  </a:t>
          </a:r>
          <a:endParaRPr lang="he-IL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2279" y="1149461"/>
        <a:ext cx="4349241" cy="639725"/>
      </dsp:txXfrm>
    </dsp:sp>
    <dsp:sp modelId="{15822E58-8AE0-4EA9-820E-88EAB9396C97}">
      <dsp:nvSpPr>
        <dsp:cNvPr id="0" name=""/>
        <dsp:cNvSpPr/>
      </dsp:nvSpPr>
      <dsp:spPr>
        <a:xfrm>
          <a:off x="0" y="2784415"/>
          <a:ext cx="8272608" cy="95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5B5A5-3357-4142-93DA-E205A5A26D66}">
      <dsp:nvSpPr>
        <dsp:cNvPr id="0" name=""/>
        <dsp:cNvSpPr/>
      </dsp:nvSpPr>
      <dsp:spPr>
        <a:xfrm>
          <a:off x="287671" y="2425714"/>
          <a:ext cx="4418457" cy="70894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879" tIns="0" rIns="218879" bIns="0" numCol="1" spcCol="1270" anchor="ctr" anchorCtr="0">
          <a:noAutofit/>
        </a:bodyPr>
        <a:lstStyle/>
        <a:p>
          <a:pPr marL="0" lvl="0" indent="0" algn="l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Nitrogen oxides</a:t>
          </a:r>
          <a:endParaRPr lang="he-IL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2279" y="2460322"/>
        <a:ext cx="4349241" cy="639725"/>
      </dsp:txXfrm>
    </dsp:sp>
    <dsp:sp modelId="{D7D6B2AD-BD8D-4CF1-BB2F-24DEEAF3F257}">
      <dsp:nvSpPr>
        <dsp:cNvPr id="0" name=""/>
        <dsp:cNvSpPr/>
      </dsp:nvSpPr>
      <dsp:spPr>
        <a:xfrm>
          <a:off x="0" y="4092633"/>
          <a:ext cx="8272608" cy="95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5E08D-FACC-4C3B-8296-E9018D9B0FCC}">
      <dsp:nvSpPr>
        <dsp:cNvPr id="0" name=""/>
        <dsp:cNvSpPr/>
      </dsp:nvSpPr>
      <dsp:spPr>
        <a:xfrm>
          <a:off x="287671" y="3736575"/>
          <a:ext cx="4418457" cy="70894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879" tIns="0" rIns="218879" bIns="0" numCol="1" spcCol="1270" anchor="ctr" anchorCtr="0">
          <a:noAutofit/>
        </a:bodyPr>
        <a:lstStyle/>
        <a:p>
          <a:pPr marL="0" lvl="0" indent="0" algn="l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Carbon oxides(CO)</a:t>
          </a:r>
          <a:endParaRPr lang="he-IL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2279" y="3771183"/>
        <a:ext cx="4349241" cy="639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A521D-56E4-4370-8179-2AB60868694A}">
      <dsp:nvSpPr>
        <dsp:cNvPr id="0" name=""/>
        <dsp:cNvSpPr/>
      </dsp:nvSpPr>
      <dsp:spPr>
        <a:xfrm>
          <a:off x="2679148" y="1050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Discovery</a:t>
          </a:r>
          <a:endParaRPr lang="he-IL" sz="900" kern="1200" dirty="0"/>
        </a:p>
      </dsp:txBody>
      <dsp:txXfrm>
        <a:off x="2788256" y="110158"/>
        <a:ext cx="526819" cy="526819"/>
      </dsp:txXfrm>
    </dsp:sp>
    <dsp:sp modelId="{73701188-3CB6-4745-AB41-1B1B1338B0F7}">
      <dsp:nvSpPr>
        <dsp:cNvPr id="0" name=""/>
        <dsp:cNvSpPr/>
      </dsp:nvSpPr>
      <dsp:spPr>
        <a:xfrm rot="1800000">
          <a:off x="3432082" y="524528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>
        <a:off x="3436054" y="559996"/>
        <a:ext cx="138342" cy="150869"/>
      </dsp:txXfrm>
    </dsp:sp>
    <dsp:sp modelId="{07786890-7B78-4546-BDB7-98F65D4F2175}">
      <dsp:nvSpPr>
        <dsp:cNvPr id="0" name=""/>
        <dsp:cNvSpPr/>
      </dsp:nvSpPr>
      <dsp:spPr>
        <a:xfrm>
          <a:off x="3647300" y="560013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prep</a:t>
          </a:r>
          <a:endParaRPr lang="he-IL" sz="900" kern="1200" dirty="0"/>
        </a:p>
      </dsp:txBody>
      <dsp:txXfrm>
        <a:off x="3756408" y="669121"/>
        <a:ext cx="526819" cy="526819"/>
      </dsp:txXfrm>
    </dsp:sp>
    <dsp:sp modelId="{3CCB5BC3-5C6C-4622-86A3-3A56FA6CDFDD}">
      <dsp:nvSpPr>
        <dsp:cNvPr id="0" name=""/>
        <dsp:cNvSpPr/>
      </dsp:nvSpPr>
      <dsp:spPr>
        <a:xfrm rot="5400000">
          <a:off x="3921002" y="1360175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>
        <a:off x="3950647" y="1380821"/>
        <a:ext cx="138342" cy="150869"/>
      </dsp:txXfrm>
    </dsp:sp>
    <dsp:sp modelId="{A1418982-28CC-46FB-87A2-B1F159E74B01}">
      <dsp:nvSpPr>
        <dsp:cNvPr id="0" name=""/>
        <dsp:cNvSpPr/>
      </dsp:nvSpPr>
      <dsp:spPr>
        <a:xfrm>
          <a:off x="3647300" y="1677938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Model </a:t>
          </a:r>
          <a:r>
            <a:rPr lang="en-US" sz="900" kern="1200" dirty="0" err="1"/>
            <a:t>Planing</a:t>
          </a:r>
          <a:endParaRPr lang="he-IL" sz="900" kern="1200" dirty="0"/>
        </a:p>
      </dsp:txBody>
      <dsp:txXfrm>
        <a:off x="3756408" y="1787046"/>
        <a:ext cx="526819" cy="526819"/>
      </dsp:txXfrm>
    </dsp:sp>
    <dsp:sp modelId="{56165AC0-BC0D-4053-997E-FFF20B4DE0B7}">
      <dsp:nvSpPr>
        <dsp:cNvPr id="0" name=""/>
        <dsp:cNvSpPr/>
      </dsp:nvSpPr>
      <dsp:spPr>
        <a:xfrm rot="9000000">
          <a:off x="3441770" y="2201416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 rot="10800000">
        <a:off x="3497087" y="2236884"/>
        <a:ext cx="138342" cy="150869"/>
      </dsp:txXfrm>
    </dsp:sp>
    <dsp:sp modelId="{649520D6-AECA-4EA1-87EF-C7AD9671965E}">
      <dsp:nvSpPr>
        <dsp:cNvPr id="0" name=""/>
        <dsp:cNvSpPr/>
      </dsp:nvSpPr>
      <dsp:spPr>
        <a:xfrm>
          <a:off x="2679148" y="2236901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Run Model and evaluate</a:t>
          </a:r>
          <a:endParaRPr lang="he-IL" sz="900" kern="1200" dirty="0"/>
        </a:p>
      </dsp:txBody>
      <dsp:txXfrm>
        <a:off x="2788256" y="2346009"/>
        <a:ext cx="526819" cy="526819"/>
      </dsp:txXfrm>
    </dsp:sp>
    <dsp:sp modelId="{FB7ABF8C-230B-4E51-86B8-24515E621F81}">
      <dsp:nvSpPr>
        <dsp:cNvPr id="0" name=""/>
        <dsp:cNvSpPr/>
      </dsp:nvSpPr>
      <dsp:spPr>
        <a:xfrm rot="12600000">
          <a:off x="2473618" y="2207009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 rot="10800000">
        <a:off x="2528935" y="2272121"/>
        <a:ext cx="138342" cy="150869"/>
      </dsp:txXfrm>
    </dsp:sp>
    <dsp:sp modelId="{6DD063E2-5B4B-4D08-9968-0C786ABD1D09}">
      <dsp:nvSpPr>
        <dsp:cNvPr id="0" name=""/>
        <dsp:cNvSpPr/>
      </dsp:nvSpPr>
      <dsp:spPr>
        <a:xfrm>
          <a:off x="1710996" y="1677938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Commun</a:t>
          </a:r>
          <a:endParaRPr lang="en-US" sz="900" kern="1200" dirty="0"/>
        </a:p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-</a:t>
          </a:r>
          <a:r>
            <a:rPr lang="en-US" sz="900" kern="1200" dirty="0" err="1"/>
            <a:t>icate</a:t>
          </a:r>
          <a:endParaRPr lang="en-US" sz="900" kern="1200" dirty="0"/>
        </a:p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Result</a:t>
          </a:r>
          <a:endParaRPr lang="he-IL" sz="900" kern="1200" dirty="0"/>
        </a:p>
      </dsp:txBody>
      <dsp:txXfrm>
        <a:off x="1820104" y="1787046"/>
        <a:ext cx="526819" cy="526819"/>
      </dsp:txXfrm>
    </dsp:sp>
    <dsp:sp modelId="{3A1263A3-5B43-49C3-90F4-2A29C32C938F}">
      <dsp:nvSpPr>
        <dsp:cNvPr id="0" name=""/>
        <dsp:cNvSpPr/>
      </dsp:nvSpPr>
      <dsp:spPr>
        <a:xfrm rot="16200000">
          <a:off x="1984699" y="1371362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>
        <a:off x="2014344" y="1451297"/>
        <a:ext cx="138342" cy="150869"/>
      </dsp:txXfrm>
    </dsp:sp>
    <dsp:sp modelId="{E365329B-A7F4-4FD3-BB57-B71839D92E1B}">
      <dsp:nvSpPr>
        <dsp:cNvPr id="0" name=""/>
        <dsp:cNvSpPr/>
      </dsp:nvSpPr>
      <dsp:spPr>
        <a:xfrm>
          <a:off x="1710996" y="560013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Operatio</a:t>
          </a:r>
          <a:endParaRPr lang="en-US" sz="900" kern="1200" dirty="0"/>
        </a:p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-</a:t>
          </a:r>
          <a:r>
            <a:rPr lang="en-US" sz="900" kern="1200" dirty="0" err="1"/>
            <a:t>nalize</a:t>
          </a:r>
          <a:endParaRPr lang="he-IL" sz="900" kern="1200" dirty="0"/>
        </a:p>
      </dsp:txBody>
      <dsp:txXfrm>
        <a:off x="1820104" y="669121"/>
        <a:ext cx="526819" cy="526819"/>
      </dsp:txXfrm>
    </dsp:sp>
    <dsp:sp modelId="{AF077181-BF37-44C1-AAEC-E6C62BEAAF60}">
      <dsp:nvSpPr>
        <dsp:cNvPr id="0" name=""/>
        <dsp:cNvSpPr/>
      </dsp:nvSpPr>
      <dsp:spPr>
        <a:xfrm rot="19800000">
          <a:off x="2463930" y="530121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>
        <a:off x="2467902" y="595233"/>
        <a:ext cx="138342" cy="150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A521D-56E4-4370-8179-2AB60868694A}">
      <dsp:nvSpPr>
        <dsp:cNvPr id="0" name=""/>
        <dsp:cNvSpPr/>
      </dsp:nvSpPr>
      <dsp:spPr>
        <a:xfrm>
          <a:off x="2679148" y="1050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Discovery</a:t>
          </a:r>
          <a:endParaRPr lang="he-IL" sz="900" kern="1200" dirty="0"/>
        </a:p>
      </dsp:txBody>
      <dsp:txXfrm>
        <a:off x="2788256" y="110158"/>
        <a:ext cx="526819" cy="526819"/>
      </dsp:txXfrm>
    </dsp:sp>
    <dsp:sp modelId="{73701188-3CB6-4745-AB41-1B1B1338B0F7}">
      <dsp:nvSpPr>
        <dsp:cNvPr id="0" name=""/>
        <dsp:cNvSpPr/>
      </dsp:nvSpPr>
      <dsp:spPr>
        <a:xfrm rot="1800000">
          <a:off x="3432082" y="524528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>
        <a:off x="3436054" y="559996"/>
        <a:ext cx="138342" cy="150869"/>
      </dsp:txXfrm>
    </dsp:sp>
    <dsp:sp modelId="{07786890-7B78-4546-BDB7-98F65D4F2175}">
      <dsp:nvSpPr>
        <dsp:cNvPr id="0" name=""/>
        <dsp:cNvSpPr/>
      </dsp:nvSpPr>
      <dsp:spPr>
        <a:xfrm>
          <a:off x="3647300" y="560013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prep</a:t>
          </a:r>
          <a:endParaRPr lang="he-IL" sz="900" kern="1200" dirty="0"/>
        </a:p>
      </dsp:txBody>
      <dsp:txXfrm>
        <a:off x="3756408" y="669121"/>
        <a:ext cx="526819" cy="526819"/>
      </dsp:txXfrm>
    </dsp:sp>
    <dsp:sp modelId="{3CCB5BC3-5C6C-4622-86A3-3A56FA6CDFDD}">
      <dsp:nvSpPr>
        <dsp:cNvPr id="0" name=""/>
        <dsp:cNvSpPr/>
      </dsp:nvSpPr>
      <dsp:spPr>
        <a:xfrm rot="5400000">
          <a:off x="3921002" y="1360175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>
        <a:off x="3950647" y="1380821"/>
        <a:ext cx="138342" cy="150869"/>
      </dsp:txXfrm>
    </dsp:sp>
    <dsp:sp modelId="{A1418982-28CC-46FB-87A2-B1F159E74B01}">
      <dsp:nvSpPr>
        <dsp:cNvPr id="0" name=""/>
        <dsp:cNvSpPr/>
      </dsp:nvSpPr>
      <dsp:spPr>
        <a:xfrm>
          <a:off x="3647300" y="1677938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Model </a:t>
          </a:r>
          <a:r>
            <a:rPr lang="en-US" sz="900" kern="1200" dirty="0" err="1"/>
            <a:t>Planing</a:t>
          </a:r>
          <a:endParaRPr lang="he-IL" sz="900" kern="1200" dirty="0"/>
        </a:p>
      </dsp:txBody>
      <dsp:txXfrm>
        <a:off x="3756408" y="1787046"/>
        <a:ext cx="526819" cy="526819"/>
      </dsp:txXfrm>
    </dsp:sp>
    <dsp:sp modelId="{56165AC0-BC0D-4053-997E-FFF20B4DE0B7}">
      <dsp:nvSpPr>
        <dsp:cNvPr id="0" name=""/>
        <dsp:cNvSpPr/>
      </dsp:nvSpPr>
      <dsp:spPr>
        <a:xfrm rot="9000000">
          <a:off x="3441770" y="2201416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 rot="10800000">
        <a:off x="3497087" y="2236884"/>
        <a:ext cx="138342" cy="150869"/>
      </dsp:txXfrm>
    </dsp:sp>
    <dsp:sp modelId="{649520D6-AECA-4EA1-87EF-C7AD9671965E}">
      <dsp:nvSpPr>
        <dsp:cNvPr id="0" name=""/>
        <dsp:cNvSpPr/>
      </dsp:nvSpPr>
      <dsp:spPr>
        <a:xfrm>
          <a:off x="2679148" y="2236901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Run Model and evaluate</a:t>
          </a:r>
          <a:endParaRPr lang="he-IL" sz="900" kern="1200" dirty="0"/>
        </a:p>
      </dsp:txBody>
      <dsp:txXfrm>
        <a:off x="2788256" y="2346009"/>
        <a:ext cx="526819" cy="526819"/>
      </dsp:txXfrm>
    </dsp:sp>
    <dsp:sp modelId="{FB7ABF8C-230B-4E51-86B8-24515E621F81}">
      <dsp:nvSpPr>
        <dsp:cNvPr id="0" name=""/>
        <dsp:cNvSpPr/>
      </dsp:nvSpPr>
      <dsp:spPr>
        <a:xfrm rot="12600000">
          <a:off x="2473618" y="2207009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 rot="10800000">
        <a:off x="2528935" y="2272121"/>
        <a:ext cx="138342" cy="150869"/>
      </dsp:txXfrm>
    </dsp:sp>
    <dsp:sp modelId="{6DD063E2-5B4B-4D08-9968-0C786ABD1D09}">
      <dsp:nvSpPr>
        <dsp:cNvPr id="0" name=""/>
        <dsp:cNvSpPr/>
      </dsp:nvSpPr>
      <dsp:spPr>
        <a:xfrm>
          <a:off x="1710996" y="1677938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Commun</a:t>
          </a:r>
          <a:endParaRPr lang="en-US" sz="900" kern="1200" dirty="0"/>
        </a:p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-</a:t>
          </a:r>
          <a:r>
            <a:rPr lang="en-US" sz="900" kern="1200" dirty="0" err="1"/>
            <a:t>icate</a:t>
          </a:r>
          <a:endParaRPr lang="en-US" sz="900" kern="1200" dirty="0"/>
        </a:p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Result</a:t>
          </a:r>
          <a:endParaRPr lang="he-IL" sz="900" kern="1200" dirty="0"/>
        </a:p>
      </dsp:txBody>
      <dsp:txXfrm>
        <a:off x="1820104" y="1787046"/>
        <a:ext cx="526819" cy="526819"/>
      </dsp:txXfrm>
    </dsp:sp>
    <dsp:sp modelId="{3A1263A3-5B43-49C3-90F4-2A29C32C938F}">
      <dsp:nvSpPr>
        <dsp:cNvPr id="0" name=""/>
        <dsp:cNvSpPr/>
      </dsp:nvSpPr>
      <dsp:spPr>
        <a:xfrm rot="16200000">
          <a:off x="1984699" y="1371362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>
        <a:off x="2014344" y="1451297"/>
        <a:ext cx="138342" cy="150869"/>
      </dsp:txXfrm>
    </dsp:sp>
    <dsp:sp modelId="{E365329B-A7F4-4FD3-BB57-B71839D92E1B}">
      <dsp:nvSpPr>
        <dsp:cNvPr id="0" name=""/>
        <dsp:cNvSpPr/>
      </dsp:nvSpPr>
      <dsp:spPr>
        <a:xfrm>
          <a:off x="1710996" y="560013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Operatio</a:t>
          </a:r>
          <a:endParaRPr lang="en-US" sz="900" kern="1200" dirty="0"/>
        </a:p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-</a:t>
          </a:r>
          <a:r>
            <a:rPr lang="en-US" sz="900" kern="1200" dirty="0" err="1"/>
            <a:t>nalize</a:t>
          </a:r>
          <a:endParaRPr lang="he-IL" sz="900" kern="1200" dirty="0"/>
        </a:p>
      </dsp:txBody>
      <dsp:txXfrm>
        <a:off x="1820104" y="669121"/>
        <a:ext cx="526819" cy="526819"/>
      </dsp:txXfrm>
    </dsp:sp>
    <dsp:sp modelId="{AF077181-BF37-44C1-AAEC-E6C62BEAAF60}">
      <dsp:nvSpPr>
        <dsp:cNvPr id="0" name=""/>
        <dsp:cNvSpPr/>
      </dsp:nvSpPr>
      <dsp:spPr>
        <a:xfrm rot="19800000">
          <a:off x="2463930" y="530121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>
        <a:off x="2467902" y="595233"/>
        <a:ext cx="138342" cy="1508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A521D-56E4-4370-8179-2AB60868694A}">
      <dsp:nvSpPr>
        <dsp:cNvPr id="0" name=""/>
        <dsp:cNvSpPr/>
      </dsp:nvSpPr>
      <dsp:spPr>
        <a:xfrm>
          <a:off x="2679148" y="1050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Discovery</a:t>
          </a:r>
          <a:endParaRPr lang="he-IL" sz="900" kern="1200" dirty="0"/>
        </a:p>
      </dsp:txBody>
      <dsp:txXfrm>
        <a:off x="2788256" y="110158"/>
        <a:ext cx="526819" cy="526819"/>
      </dsp:txXfrm>
    </dsp:sp>
    <dsp:sp modelId="{73701188-3CB6-4745-AB41-1B1B1338B0F7}">
      <dsp:nvSpPr>
        <dsp:cNvPr id="0" name=""/>
        <dsp:cNvSpPr/>
      </dsp:nvSpPr>
      <dsp:spPr>
        <a:xfrm rot="1800000">
          <a:off x="3432082" y="524528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>
        <a:off x="3436054" y="559996"/>
        <a:ext cx="138342" cy="150869"/>
      </dsp:txXfrm>
    </dsp:sp>
    <dsp:sp modelId="{07786890-7B78-4546-BDB7-98F65D4F2175}">
      <dsp:nvSpPr>
        <dsp:cNvPr id="0" name=""/>
        <dsp:cNvSpPr/>
      </dsp:nvSpPr>
      <dsp:spPr>
        <a:xfrm>
          <a:off x="3647300" y="560013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prep</a:t>
          </a:r>
          <a:endParaRPr lang="he-IL" sz="900" kern="1200" dirty="0"/>
        </a:p>
      </dsp:txBody>
      <dsp:txXfrm>
        <a:off x="3756408" y="669121"/>
        <a:ext cx="526819" cy="526819"/>
      </dsp:txXfrm>
    </dsp:sp>
    <dsp:sp modelId="{3CCB5BC3-5C6C-4622-86A3-3A56FA6CDFDD}">
      <dsp:nvSpPr>
        <dsp:cNvPr id="0" name=""/>
        <dsp:cNvSpPr/>
      </dsp:nvSpPr>
      <dsp:spPr>
        <a:xfrm rot="5400000">
          <a:off x="3921002" y="1360175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>
        <a:off x="3950647" y="1380821"/>
        <a:ext cx="138342" cy="150869"/>
      </dsp:txXfrm>
    </dsp:sp>
    <dsp:sp modelId="{A1418982-28CC-46FB-87A2-B1F159E74B01}">
      <dsp:nvSpPr>
        <dsp:cNvPr id="0" name=""/>
        <dsp:cNvSpPr/>
      </dsp:nvSpPr>
      <dsp:spPr>
        <a:xfrm>
          <a:off x="3647300" y="1677938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Model </a:t>
          </a:r>
          <a:r>
            <a:rPr lang="en-US" sz="900" kern="1200" dirty="0" err="1"/>
            <a:t>Planing</a:t>
          </a:r>
          <a:endParaRPr lang="he-IL" sz="900" kern="1200" dirty="0"/>
        </a:p>
      </dsp:txBody>
      <dsp:txXfrm>
        <a:off x="3756408" y="1787046"/>
        <a:ext cx="526819" cy="526819"/>
      </dsp:txXfrm>
    </dsp:sp>
    <dsp:sp modelId="{56165AC0-BC0D-4053-997E-FFF20B4DE0B7}">
      <dsp:nvSpPr>
        <dsp:cNvPr id="0" name=""/>
        <dsp:cNvSpPr/>
      </dsp:nvSpPr>
      <dsp:spPr>
        <a:xfrm rot="9000000">
          <a:off x="3441770" y="2201416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 rot="10800000">
        <a:off x="3497087" y="2236884"/>
        <a:ext cx="138342" cy="150869"/>
      </dsp:txXfrm>
    </dsp:sp>
    <dsp:sp modelId="{649520D6-AECA-4EA1-87EF-C7AD9671965E}">
      <dsp:nvSpPr>
        <dsp:cNvPr id="0" name=""/>
        <dsp:cNvSpPr/>
      </dsp:nvSpPr>
      <dsp:spPr>
        <a:xfrm>
          <a:off x="2679148" y="2236901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Run Model and evaluate</a:t>
          </a:r>
          <a:endParaRPr lang="he-IL" sz="900" kern="1200" dirty="0"/>
        </a:p>
      </dsp:txBody>
      <dsp:txXfrm>
        <a:off x="2788256" y="2346009"/>
        <a:ext cx="526819" cy="526819"/>
      </dsp:txXfrm>
    </dsp:sp>
    <dsp:sp modelId="{FB7ABF8C-230B-4E51-86B8-24515E621F81}">
      <dsp:nvSpPr>
        <dsp:cNvPr id="0" name=""/>
        <dsp:cNvSpPr/>
      </dsp:nvSpPr>
      <dsp:spPr>
        <a:xfrm rot="12600000">
          <a:off x="2473618" y="2207009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 rot="10800000">
        <a:off x="2528935" y="2272121"/>
        <a:ext cx="138342" cy="150869"/>
      </dsp:txXfrm>
    </dsp:sp>
    <dsp:sp modelId="{6DD063E2-5B4B-4D08-9968-0C786ABD1D09}">
      <dsp:nvSpPr>
        <dsp:cNvPr id="0" name=""/>
        <dsp:cNvSpPr/>
      </dsp:nvSpPr>
      <dsp:spPr>
        <a:xfrm>
          <a:off x="1710996" y="1677938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Commun</a:t>
          </a:r>
          <a:endParaRPr lang="en-US" sz="900" kern="1200" dirty="0"/>
        </a:p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-</a:t>
          </a:r>
          <a:r>
            <a:rPr lang="en-US" sz="900" kern="1200" dirty="0" err="1"/>
            <a:t>icate</a:t>
          </a:r>
          <a:endParaRPr lang="en-US" sz="900" kern="1200" dirty="0"/>
        </a:p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Result</a:t>
          </a:r>
          <a:endParaRPr lang="he-IL" sz="900" kern="1200" dirty="0"/>
        </a:p>
      </dsp:txBody>
      <dsp:txXfrm>
        <a:off x="1820104" y="1787046"/>
        <a:ext cx="526819" cy="526819"/>
      </dsp:txXfrm>
    </dsp:sp>
    <dsp:sp modelId="{3A1263A3-5B43-49C3-90F4-2A29C32C938F}">
      <dsp:nvSpPr>
        <dsp:cNvPr id="0" name=""/>
        <dsp:cNvSpPr/>
      </dsp:nvSpPr>
      <dsp:spPr>
        <a:xfrm rot="16200000">
          <a:off x="1984699" y="1371362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>
        <a:off x="2014344" y="1451297"/>
        <a:ext cx="138342" cy="150869"/>
      </dsp:txXfrm>
    </dsp:sp>
    <dsp:sp modelId="{E365329B-A7F4-4FD3-BB57-B71839D92E1B}">
      <dsp:nvSpPr>
        <dsp:cNvPr id="0" name=""/>
        <dsp:cNvSpPr/>
      </dsp:nvSpPr>
      <dsp:spPr>
        <a:xfrm>
          <a:off x="1710996" y="560013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Operatio</a:t>
          </a:r>
          <a:endParaRPr lang="en-US" sz="900" kern="1200" dirty="0"/>
        </a:p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-</a:t>
          </a:r>
          <a:r>
            <a:rPr lang="en-US" sz="900" kern="1200" dirty="0" err="1"/>
            <a:t>nalize</a:t>
          </a:r>
          <a:endParaRPr lang="he-IL" sz="900" kern="1200" dirty="0"/>
        </a:p>
      </dsp:txBody>
      <dsp:txXfrm>
        <a:off x="1820104" y="669121"/>
        <a:ext cx="526819" cy="526819"/>
      </dsp:txXfrm>
    </dsp:sp>
    <dsp:sp modelId="{AF077181-BF37-44C1-AAEC-E6C62BEAAF60}">
      <dsp:nvSpPr>
        <dsp:cNvPr id="0" name=""/>
        <dsp:cNvSpPr/>
      </dsp:nvSpPr>
      <dsp:spPr>
        <a:xfrm rot="19800000">
          <a:off x="2463930" y="530121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>
        <a:off x="2467902" y="595233"/>
        <a:ext cx="138342" cy="1508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A521D-56E4-4370-8179-2AB60868694A}">
      <dsp:nvSpPr>
        <dsp:cNvPr id="0" name=""/>
        <dsp:cNvSpPr/>
      </dsp:nvSpPr>
      <dsp:spPr>
        <a:xfrm>
          <a:off x="2679148" y="1050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Discovery</a:t>
          </a:r>
          <a:endParaRPr lang="he-IL" sz="900" kern="1200" dirty="0"/>
        </a:p>
      </dsp:txBody>
      <dsp:txXfrm>
        <a:off x="2788256" y="110158"/>
        <a:ext cx="526819" cy="526819"/>
      </dsp:txXfrm>
    </dsp:sp>
    <dsp:sp modelId="{73701188-3CB6-4745-AB41-1B1B1338B0F7}">
      <dsp:nvSpPr>
        <dsp:cNvPr id="0" name=""/>
        <dsp:cNvSpPr/>
      </dsp:nvSpPr>
      <dsp:spPr>
        <a:xfrm rot="1800000">
          <a:off x="3432082" y="524528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>
        <a:off x="3436054" y="559996"/>
        <a:ext cx="138342" cy="150869"/>
      </dsp:txXfrm>
    </dsp:sp>
    <dsp:sp modelId="{07786890-7B78-4546-BDB7-98F65D4F2175}">
      <dsp:nvSpPr>
        <dsp:cNvPr id="0" name=""/>
        <dsp:cNvSpPr/>
      </dsp:nvSpPr>
      <dsp:spPr>
        <a:xfrm>
          <a:off x="3647300" y="560013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prep</a:t>
          </a:r>
          <a:endParaRPr lang="he-IL" sz="900" kern="1200" dirty="0"/>
        </a:p>
      </dsp:txBody>
      <dsp:txXfrm>
        <a:off x="3756408" y="669121"/>
        <a:ext cx="526819" cy="526819"/>
      </dsp:txXfrm>
    </dsp:sp>
    <dsp:sp modelId="{3CCB5BC3-5C6C-4622-86A3-3A56FA6CDFDD}">
      <dsp:nvSpPr>
        <dsp:cNvPr id="0" name=""/>
        <dsp:cNvSpPr/>
      </dsp:nvSpPr>
      <dsp:spPr>
        <a:xfrm rot="5400000">
          <a:off x="3921002" y="1360175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>
        <a:off x="3950647" y="1380821"/>
        <a:ext cx="138342" cy="150869"/>
      </dsp:txXfrm>
    </dsp:sp>
    <dsp:sp modelId="{A1418982-28CC-46FB-87A2-B1F159E74B01}">
      <dsp:nvSpPr>
        <dsp:cNvPr id="0" name=""/>
        <dsp:cNvSpPr/>
      </dsp:nvSpPr>
      <dsp:spPr>
        <a:xfrm>
          <a:off x="3647300" y="1677938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Model </a:t>
          </a:r>
          <a:r>
            <a:rPr lang="en-US" sz="900" kern="1200" dirty="0" err="1"/>
            <a:t>Planing</a:t>
          </a:r>
          <a:endParaRPr lang="he-IL" sz="900" kern="1200" dirty="0"/>
        </a:p>
      </dsp:txBody>
      <dsp:txXfrm>
        <a:off x="3756408" y="1787046"/>
        <a:ext cx="526819" cy="526819"/>
      </dsp:txXfrm>
    </dsp:sp>
    <dsp:sp modelId="{56165AC0-BC0D-4053-997E-FFF20B4DE0B7}">
      <dsp:nvSpPr>
        <dsp:cNvPr id="0" name=""/>
        <dsp:cNvSpPr/>
      </dsp:nvSpPr>
      <dsp:spPr>
        <a:xfrm rot="9000000">
          <a:off x="3441770" y="2201416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 rot="10800000">
        <a:off x="3497087" y="2236884"/>
        <a:ext cx="138342" cy="150869"/>
      </dsp:txXfrm>
    </dsp:sp>
    <dsp:sp modelId="{649520D6-AECA-4EA1-87EF-C7AD9671965E}">
      <dsp:nvSpPr>
        <dsp:cNvPr id="0" name=""/>
        <dsp:cNvSpPr/>
      </dsp:nvSpPr>
      <dsp:spPr>
        <a:xfrm>
          <a:off x="2679148" y="2236901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Run Model and evaluate</a:t>
          </a:r>
          <a:endParaRPr lang="he-IL" sz="900" kern="1200" dirty="0"/>
        </a:p>
      </dsp:txBody>
      <dsp:txXfrm>
        <a:off x="2788256" y="2346009"/>
        <a:ext cx="526819" cy="526819"/>
      </dsp:txXfrm>
    </dsp:sp>
    <dsp:sp modelId="{FB7ABF8C-230B-4E51-86B8-24515E621F81}">
      <dsp:nvSpPr>
        <dsp:cNvPr id="0" name=""/>
        <dsp:cNvSpPr/>
      </dsp:nvSpPr>
      <dsp:spPr>
        <a:xfrm rot="12600000">
          <a:off x="2473618" y="2207009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 rot="10800000">
        <a:off x="2528935" y="2272121"/>
        <a:ext cx="138342" cy="150869"/>
      </dsp:txXfrm>
    </dsp:sp>
    <dsp:sp modelId="{6DD063E2-5B4B-4D08-9968-0C786ABD1D09}">
      <dsp:nvSpPr>
        <dsp:cNvPr id="0" name=""/>
        <dsp:cNvSpPr/>
      </dsp:nvSpPr>
      <dsp:spPr>
        <a:xfrm>
          <a:off x="1710996" y="1677938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Commun</a:t>
          </a:r>
          <a:endParaRPr lang="en-US" sz="900" kern="1200" dirty="0"/>
        </a:p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-</a:t>
          </a:r>
          <a:r>
            <a:rPr lang="en-US" sz="900" kern="1200" dirty="0" err="1"/>
            <a:t>icate</a:t>
          </a:r>
          <a:endParaRPr lang="en-US" sz="900" kern="1200" dirty="0"/>
        </a:p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Result</a:t>
          </a:r>
          <a:endParaRPr lang="he-IL" sz="900" kern="1200" dirty="0"/>
        </a:p>
      </dsp:txBody>
      <dsp:txXfrm>
        <a:off x="1820104" y="1787046"/>
        <a:ext cx="526819" cy="526819"/>
      </dsp:txXfrm>
    </dsp:sp>
    <dsp:sp modelId="{3A1263A3-5B43-49C3-90F4-2A29C32C938F}">
      <dsp:nvSpPr>
        <dsp:cNvPr id="0" name=""/>
        <dsp:cNvSpPr/>
      </dsp:nvSpPr>
      <dsp:spPr>
        <a:xfrm rot="16200000">
          <a:off x="1984699" y="1371362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>
        <a:off x="2014344" y="1451297"/>
        <a:ext cx="138342" cy="150869"/>
      </dsp:txXfrm>
    </dsp:sp>
    <dsp:sp modelId="{E365329B-A7F4-4FD3-BB57-B71839D92E1B}">
      <dsp:nvSpPr>
        <dsp:cNvPr id="0" name=""/>
        <dsp:cNvSpPr/>
      </dsp:nvSpPr>
      <dsp:spPr>
        <a:xfrm>
          <a:off x="1710996" y="560013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Operatio</a:t>
          </a:r>
          <a:endParaRPr lang="en-US" sz="900" kern="1200" dirty="0"/>
        </a:p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-</a:t>
          </a:r>
          <a:r>
            <a:rPr lang="en-US" sz="900" kern="1200" dirty="0" err="1"/>
            <a:t>nalize</a:t>
          </a:r>
          <a:endParaRPr lang="he-IL" sz="900" kern="1200" dirty="0"/>
        </a:p>
      </dsp:txBody>
      <dsp:txXfrm>
        <a:off x="1820104" y="669121"/>
        <a:ext cx="526819" cy="526819"/>
      </dsp:txXfrm>
    </dsp:sp>
    <dsp:sp modelId="{AF077181-BF37-44C1-AAEC-E6C62BEAAF60}">
      <dsp:nvSpPr>
        <dsp:cNvPr id="0" name=""/>
        <dsp:cNvSpPr/>
      </dsp:nvSpPr>
      <dsp:spPr>
        <a:xfrm rot="19800000">
          <a:off x="2463930" y="530121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>
        <a:off x="2467902" y="595233"/>
        <a:ext cx="138342" cy="1508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A521D-56E4-4370-8179-2AB60868694A}">
      <dsp:nvSpPr>
        <dsp:cNvPr id="0" name=""/>
        <dsp:cNvSpPr/>
      </dsp:nvSpPr>
      <dsp:spPr>
        <a:xfrm>
          <a:off x="2679148" y="1050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Discovery</a:t>
          </a:r>
          <a:endParaRPr lang="he-IL" sz="900" kern="1200" dirty="0"/>
        </a:p>
      </dsp:txBody>
      <dsp:txXfrm>
        <a:off x="2788256" y="110158"/>
        <a:ext cx="526819" cy="526819"/>
      </dsp:txXfrm>
    </dsp:sp>
    <dsp:sp modelId="{73701188-3CB6-4745-AB41-1B1B1338B0F7}">
      <dsp:nvSpPr>
        <dsp:cNvPr id="0" name=""/>
        <dsp:cNvSpPr/>
      </dsp:nvSpPr>
      <dsp:spPr>
        <a:xfrm rot="1800000">
          <a:off x="3432082" y="524528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>
        <a:off x="3436054" y="559996"/>
        <a:ext cx="138342" cy="150869"/>
      </dsp:txXfrm>
    </dsp:sp>
    <dsp:sp modelId="{07786890-7B78-4546-BDB7-98F65D4F2175}">
      <dsp:nvSpPr>
        <dsp:cNvPr id="0" name=""/>
        <dsp:cNvSpPr/>
      </dsp:nvSpPr>
      <dsp:spPr>
        <a:xfrm>
          <a:off x="3647300" y="560013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prep</a:t>
          </a:r>
          <a:endParaRPr lang="he-IL" sz="900" kern="1200" dirty="0"/>
        </a:p>
      </dsp:txBody>
      <dsp:txXfrm>
        <a:off x="3756408" y="669121"/>
        <a:ext cx="526819" cy="526819"/>
      </dsp:txXfrm>
    </dsp:sp>
    <dsp:sp modelId="{3CCB5BC3-5C6C-4622-86A3-3A56FA6CDFDD}">
      <dsp:nvSpPr>
        <dsp:cNvPr id="0" name=""/>
        <dsp:cNvSpPr/>
      </dsp:nvSpPr>
      <dsp:spPr>
        <a:xfrm rot="5400000">
          <a:off x="3921002" y="1360175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>
        <a:off x="3950647" y="1380821"/>
        <a:ext cx="138342" cy="150869"/>
      </dsp:txXfrm>
    </dsp:sp>
    <dsp:sp modelId="{A1418982-28CC-46FB-87A2-B1F159E74B01}">
      <dsp:nvSpPr>
        <dsp:cNvPr id="0" name=""/>
        <dsp:cNvSpPr/>
      </dsp:nvSpPr>
      <dsp:spPr>
        <a:xfrm>
          <a:off x="3647300" y="1677938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Model </a:t>
          </a:r>
          <a:r>
            <a:rPr lang="en-US" sz="900" kern="1200" dirty="0" err="1"/>
            <a:t>Planing</a:t>
          </a:r>
          <a:endParaRPr lang="he-IL" sz="900" kern="1200" dirty="0"/>
        </a:p>
      </dsp:txBody>
      <dsp:txXfrm>
        <a:off x="3756408" y="1787046"/>
        <a:ext cx="526819" cy="526819"/>
      </dsp:txXfrm>
    </dsp:sp>
    <dsp:sp modelId="{56165AC0-BC0D-4053-997E-FFF20B4DE0B7}">
      <dsp:nvSpPr>
        <dsp:cNvPr id="0" name=""/>
        <dsp:cNvSpPr/>
      </dsp:nvSpPr>
      <dsp:spPr>
        <a:xfrm rot="9000000">
          <a:off x="3441770" y="2201416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 rot="10800000">
        <a:off x="3497087" y="2236884"/>
        <a:ext cx="138342" cy="150869"/>
      </dsp:txXfrm>
    </dsp:sp>
    <dsp:sp modelId="{649520D6-AECA-4EA1-87EF-C7AD9671965E}">
      <dsp:nvSpPr>
        <dsp:cNvPr id="0" name=""/>
        <dsp:cNvSpPr/>
      </dsp:nvSpPr>
      <dsp:spPr>
        <a:xfrm>
          <a:off x="2679148" y="2236901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Run Model and evaluate</a:t>
          </a:r>
          <a:endParaRPr lang="he-IL" sz="900" kern="1200" dirty="0"/>
        </a:p>
      </dsp:txBody>
      <dsp:txXfrm>
        <a:off x="2788256" y="2346009"/>
        <a:ext cx="526819" cy="526819"/>
      </dsp:txXfrm>
    </dsp:sp>
    <dsp:sp modelId="{FB7ABF8C-230B-4E51-86B8-24515E621F81}">
      <dsp:nvSpPr>
        <dsp:cNvPr id="0" name=""/>
        <dsp:cNvSpPr/>
      </dsp:nvSpPr>
      <dsp:spPr>
        <a:xfrm rot="12600000">
          <a:off x="2473618" y="2207009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 rot="10800000">
        <a:off x="2528935" y="2272121"/>
        <a:ext cx="138342" cy="150869"/>
      </dsp:txXfrm>
    </dsp:sp>
    <dsp:sp modelId="{6DD063E2-5B4B-4D08-9968-0C786ABD1D09}">
      <dsp:nvSpPr>
        <dsp:cNvPr id="0" name=""/>
        <dsp:cNvSpPr/>
      </dsp:nvSpPr>
      <dsp:spPr>
        <a:xfrm>
          <a:off x="1710996" y="1677938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Commun</a:t>
          </a:r>
          <a:endParaRPr lang="en-US" sz="900" kern="1200" dirty="0"/>
        </a:p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-</a:t>
          </a:r>
          <a:r>
            <a:rPr lang="en-US" sz="900" kern="1200" dirty="0" err="1"/>
            <a:t>icate</a:t>
          </a:r>
          <a:endParaRPr lang="en-US" sz="900" kern="1200" dirty="0"/>
        </a:p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Result</a:t>
          </a:r>
          <a:endParaRPr lang="he-IL" sz="900" kern="1200" dirty="0"/>
        </a:p>
      </dsp:txBody>
      <dsp:txXfrm>
        <a:off x="1820104" y="1787046"/>
        <a:ext cx="526819" cy="526819"/>
      </dsp:txXfrm>
    </dsp:sp>
    <dsp:sp modelId="{3A1263A3-5B43-49C3-90F4-2A29C32C938F}">
      <dsp:nvSpPr>
        <dsp:cNvPr id="0" name=""/>
        <dsp:cNvSpPr/>
      </dsp:nvSpPr>
      <dsp:spPr>
        <a:xfrm rot="16200000">
          <a:off x="1984699" y="1371362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>
        <a:off x="2014344" y="1451297"/>
        <a:ext cx="138342" cy="150869"/>
      </dsp:txXfrm>
    </dsp:sp>
    <dsp:sp modelId="{E365329B-A7F4-4FD3-BB57-B71839D92E1B}">
      <dsp:nvSpPr>
        <dsp:cNvPr id="0" name=""/>
        <dsp:cNvSpPr/>
      </dsp:nvSpPr>
      <dsp:spPr>
        <a:xfrm>
          <a:off x="1710996" y="560013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Operatio</a:t>
          </a:r>
          <a:endParaRPr lang="en-US" sz="900" kern="1200" dirty="0"/>
        </a:p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-</a:t>
          </a:r>
          <a:r>
            <a:rPr lang="en-US" sz="900" kern="1200" dirty="0" err="1"/>
            <a:t>nalize</a:t>
          </a:r>
          <a:endParaRPr lang="he-IL" sz="900" kern="1200" dirty="0"/>
        </a:p>
      </dsp:txBody>
      <dsp:txXfrm>
        <a:off x="1820104" y="669121"/>
        <a:ext cx="526819" cy="526819"/>
      </dsp:txXfrm>
    </dsp:sp>
    <dsp:sp modelId="{AF077181-BF37-44C1-AAEC-E6C62BEAAF60}">
      <dsp:nvSpPr>
        <dsp:cNvPr id="0" name=""/>
        <dsp:cNvSpPr/>
      </dsp:nvSpPr>
      <dsp:spPr>
        <a:xfrm rot="19800000">
          <a:off x="2463930" y="530121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>
        <a:off x="2467902" y="595233"/>
        <a:ext cx="138342" cy="1508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A521D-56E4-4370-8179-2AB60868694A}">
      <dsp:nvSpPr>
        <dsp:cNvPr id="0" name=""/>
        <dsp:cNvSpPr/>
      </dsp:nvSpPr>
      <dsp:spPr>
        <a:xfrm>
          <a:off x="2679148" y="1050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Discovery</a:t>
          </a:r>
          <a:endParaRPr lang="he-IL" sz="900" kern="1200" dirty="0"/>
        </a:p>
      </dsp:txBody>
      <dsp:txXfrm>
        <a:off x="2788256" y="110158"/>
        <a:ext cx="526819" cy="526819"/>
      </dsp:txXfrm>
    </dsp:sp>
    <dsp:sp modelId="{73701188-3CB6-4745-AB41-1B1B1338B0F7}">
      <dsp:nvSpPr>
        <dsp:cNvPr id="0" name=""/>
        <dsp:cNvSpPr/>
      </dsp:nvSpPr>
      <dsp:spPr>
        <a:xfrm rot="1800000">
          <a:off x="3432082" y="524528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>
        <a:off x="3436054" y="559996"/>
        <a:ext cx="138342" cy="150869"/>
      </dsp:txXfrm>
    </dsp:sp>
    <dsp:sp modelId="{07786890-7B78-4546-BDB7-98F65D4F2175}">
      <dsp:nvSpPr>
        <dsp:cNvPr id="0" name=""/>
        <dsp:cNvSpPr/>
      </dsp:nvSpPr>
      <dsp:spPr>
        <a:xfrm>
          <a:off x="3647300" y="560013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prep</a:t>
          </a:r>
          <a:endParaRPr lang="he-IL" sz="900" kern="1200" dirty="0"/>
        </a:p>
      </dsp:txBody>
      <dsp:txXfrm>
        <a:off x="3756408" y="669121"/>
        <a:ext cx="526819" cy="526819"/>
      </dsp:txXfrm>
    </dsp:sp>
    <dsp:sp modelId="{3CCB5BC3-5C6C-4622-86A3-3A56FA6CDFDD}">
      <dsp:nvSpPr>
        <dsp:cNvPr id="0" name=""/>
        <dsp:cNvSpPr/>
      </dsp:nvSpPr>
      <dsp:spPr>
        <a:xfrm rot="5400000">
          <a:off x="3921002" y="1360175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>
        <a:off x="3950647" y="1380821"/>
        <a:ext cx="138342" cy="150869"/>
      </dsp:txXfrm>
    </dsp:sp>
    <dsp:sp modelId="{A1418982-28CC-46FB-87A2-B1F159E74B01}">
      <dsp:nvSpPr>
        <dsp:cNvPr id="0" name=""/>
        <dsp:cNvSpPr/>
      </dsp:nvSpPr>
      <dsp:spPr>
        <a:xfrm>
          <a:off x="3647300" y="1677938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Model </a:t>
          </a:r>
          <a:r>
            <a:rPr lang="en-US" sz="900" kern="1200" dirty="0" err="1"/>
            <a:t>Planing</a:t>
          </a:r>
          <a:endParaRPr lang="he-IL" sz="900" kern="1200" dirty="0"/>
        </a:p>
      </dsp:txBody>
      <dsp:txXfrm>
        <a:off x="3756408" y="1787046"/>
        <a:ext cx="526819" cy="526819"/>
      </dsp:txXfrm>
    </dsp:sp>
    <dsp:sp modelId="{56165AC0-BC0D-4053-997E-FFF20B4DE0B7}">
      <dsp:nvSpPr>
        <dsp:cNvPr id="0" name=""/>
        <dsp:cNvSpPr/>
      </dsp:nvSpPr>
      <dsp:spPr>
        <a:xfrm rot="9000000">
          <a:off x="3441770" y="2201416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 rot="10800000">
        <a:off x="3497087" y="2236884"/>
        <a:ext cx="138342" cy="150869"/>
      </dsp:txXfrm>
    </dsp:sp>
    <dsp:sp modelId="{649520D6-AECA-4EA1-87EF-C7AD9671965E}">
      <dsp:nvSpPr>
        <dsp:cNvPr id="0" name=""/>
        <dsp:cNvSpPr/>
      </dsp:nvSpPr>
      <dsp:spPr>
        <a:xfrm>
          <a:off x="2679148" y="2236901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Run Model and evaluate</a:t>
          </a:r>
          <a:endParaRPr lang="he-IL" sz="900" kern="1200" dirty="0"/>
        </a:p>
      </dsp:txBody>
      <dsp:txXfrm>
        <a:off x="2788256" y="2346009"/>
        <a:ext cx="526819" cy="526819"/>
      </dsp:txXfrm>
    </dsp:sp>
    <dsp:sp modelId="{FB7ABF8C-230B-4E51-86B8-24515E621F81}">
      <dsp:nvSpPr>
        <dsp:cNvPr id="0" name=""/>
        <dsp:cNvSpPr/>
      </dsp:nvSpPr>
      <dsp:spPr>
        <a:xfrm rot="12600000">
          <a:off x="2473618" y="2207009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 rot="10800000">
        <a:off x="2528935" y="2272121"/>
        <a:ext cx="138342" cy="150869"/>
      </dsp:txXfrm>
    </dsp:sp>
    <dsp:sp modelId="{6DD063E2-5B4B-4D08-9968-0C786ABD1D09}">
      <dsp:nvSpPr>
        <dsp:cNvPr id="0" name=""/>
        <dsp:cNvSpPr/>
      </dsp:nvSpPr>
      <dsp:spPr>
        <a:xfrm>
          <a:off x="1710996" y="1677938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Commun</a:t>
          </a:r>
          <a:endParaRPr lang="en-US" sz="900" kern="1200" dirty="0"/>
        </a:p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-</a:t>
          </a:r>
          <a:r>
            <a:rPr lang="en-US" sz="900" kern="1200" dirty="0" err="1"/>
            <a:t>icate</a:t>
          </a:r>
          <a:endParaRPr lang="en-US" sz="900" kern="1200" dirty="0"/>
        </a:p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Result</a:t>
          </a:r>
          <a:endParaRPr lang="he-IL" sz="900" kern="1200" dirty="0"/>
        </a:p>
      </dsp:txBody>
      <dsp:txXfrm>
        <a:off x="1820104" y="1787046"/>
        <a:ext cx="526819" cy="526819"/>
      </dsp:txXfrm>
    </dsp:sp>
    <dsp:sp modelId="{3A1263A3-5B43-49C3-90F4-2A29C32C938F}">
      <dsp:nvSpPr>
        <dsp:cNvPr id="0" name=""/>
        <dsp:cNvSpPr/>
      </dsp:nvSpPr>
      <dsp:spPr>
        <a:xfrm rot="16200000">
          <a:off x="1984699" y="1371362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>
        <a:off x="2014344" y="1451297"/>
        <a:ext cx="138342" cy="150869"/>
      </dsp:txXfrm>
    </dsp:sp>
    <dsp:sp modelId="{E365329B-A7F4-4FD3-BB57-B71839D92E1B}">
      <dsp:nvSpPr>
        <dsp:cNvPr id="0" name=""/>
        <dsp:cNvSpPr/>
      </dsp:nvSpPr>
      <dsp:spPr>
        <a:xfrm>
          <a:off x="1710996" y="560013"/>
          <a:ext cx="745035" cy="7450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Operatio</a:t>
          </a:r>
          <a:endParaRPr lang="en-US" sz="900" kern="1200" dirty="0"/>
        </a:p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-</a:t>
          </a:r>
          <a:r>
            <a:rPr lang="en-US" sz="900" kern="1200" dirty="0" err="1"/>
            <a:t>nalize</a:t>
          </a:r>
          <a:endParaRPr lang="he-IL" sz="900" kern="1200" dirty="0"/>
        </a:p>
      </dsp:txBody>
      <dsp:txXfrm>
        <a:off x="1820104" y="669121"/>
        <a:ext cx="526819" cy="526819"/>
      </dsp:txXfrm>
    </dsp:sp>
    <dsp:sp modelId="{AF077181-BF37-44C1-AAEC-E6C62BEAAF60}">
      <dsp:nvSpPr>
        <dsp:cNvPr id="0" name=""/>
        <dsp:cNvSpPr/>
      </dsp:nvSpPr>
      <dsp:spPr>
        <a:xfrm rot="19800000">
          <a:off x="2463930" y="530121"/>
          <a:ext cx="197631" cy="251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700" kern="1200"/>
        </a:p>
      </dsp:txBody>
      <dsp:txXfrm>
        <a:off x="2467902" y="595233"/>
        <a:ext cx="138342" cy="150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45D0AB-B38A-461B-A4D8-ADFF93750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B7ECAF5-C431-4F2E-A0A4-DC228C1DB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C7DE094-8917-49A6-A6DF-FBF34470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201FC1-4DFC-457C-A76F-BBE9906FB99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E0ABDA0-0E30-4F2B-A3F8-E54596BD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4574093-28EA-4078-A0A2-65E6578C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64823-A37B-4732-895E-AD7FC5E2DB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467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CC2FAC-5563-4868-8E6A-1EE82A60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607935A-0952-4E68-9C20-EF16CFFE5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7996CA-B2B3-4F68-8A70-35E8BA02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201FC1-4DFC-457C-A76F-BBE9906FB99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D7B76E8-3AC0-4067-8790-FCF28AD1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CBD2A13-478C-407E-AD88-80C57FD3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64823-A37B-4732-895E-AD7FC5E2DB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779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EAFFD3E-2A45-4972-9A13-986DC6A5B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2527150-C80F-420E-A055-EECB45E0D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6F78476-ED80-4F0B-8571-9B00D573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201FC1-4DFC-457C-A76F-BBE9906FB99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F4F9814-F1DC-4006-BEF0-194237AC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45F5EE9-71E1-4BC4-BC4A-328C00A0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64823-A37B-4732-895E-AD7FC5E2DB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116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33CF42-B4C1-4D65-AA7B-B7F88D68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FF156D-662C-459A-A1BE-DF0A66849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CFCBB18-6B76-42CD-B777-A22DDE74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201FC1-4DFC-457C-A76F-BBE9906FB99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00D3CA-0AB2-4F3E-A445-50754034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716D922-575F-4B81-897F-A9F04EC0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64823-A37B-4732-895E-AD7FC5E2DB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46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9644E0-D7F0-4D5A-A09E-78B43C28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82A686E-8681-43F8-B480-8330AF649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060391-A3A6-4291-8C0F-EBCCBB3E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201FC1-4DFC-457C-A76F-BBE9906FB99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1EDF24B-7004-4504-9086-9A9452EC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AF22650-ABB9-41D0-8F19-13FF8C6B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64823-A37B-4732-895E-AD7FC5E2DB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558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54EE94-11F8-4A30-970C-B735A144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318BDB-275D-4A38-AA75-BC340ED83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31413BA-9989-4148-A980-926913D52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89F0F81-8407-4C05-9D3B-33E90717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201FC1-4DFC-457C-A76F-BBE9906FB99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1E4789C-9008-421A-8B4E-8796055E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CF0AAA5-8DFF-4EEC-8C31-816B8BD1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64823-A37B-4732-895E-AD7FC5E2DB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618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A8590C-A6F8-4C9A-896D-4FA9974A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9BBC128-BC6F-4765-B4E0-588125C7C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3FB63B6-386C-4B71-A1D3-06DF167AE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A57A43D-66A1-42FF-B9E8-20B6E6111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14876A2-BF71-4B85-97B0-5D4A0AC44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C23C636-1AB5-40D4-B1F1-2B84E224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201FC1-4DFC-457C-A76F-BBE9906FB99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1D17536-7487-4B94-96BE-80655E68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F6D5E47-B9A7-412C-A8DA-BD780E49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64823-A37B-4732-895E-AD7FC5E2DB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896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C97DFF-AAF4-43C0-8B55-C1F14718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6ABD36F-C44D-4B4E-BE25-897CFC9F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201FC1-4DFC-457C-A76F-BBE9906FB99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0893B59-7661-452D-8C0F-23FA25AB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A96B9F2-0746-40BB-AD2D-EE9D80BB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64823-A37B-4732-895E-AD7FC5E2DB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474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059A72F-E594-4618-AB12-BF372E12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201FC1-4DFC-457C-A76F-BBE9906FB99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0850B7C-A898-4519-8E0C-D6512B11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6C3DAD8-2F9B-4495-AC90-E6EA0A8E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64823-A37B-4732-895E-AD7FC5E2DB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215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DB5727-53FA-42C1-83FA-28866770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0B87304-15EF-46AC-B488-F1FBD9279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A33F864-E945-4E0E-83CA-FECE589C5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3CFD68B-4037-49A3-BDD4-C27A74DB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201FC1-4DFC-457C-A76F-BBE9906FB99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37C8DF7-F218-4F89-BC45-F68E9A6A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3FC357-925F-47FB-AE32-D1757DD0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64823-A37B-4732-895E-AD7FC5E2DB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247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E6BF2F-F47D-4842-8859-49B02B6B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5B24918-5DBB-4EE5-A227-42523E0C9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E26B2F6-2795-46F4-858C-42BB6F84C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20D8A5B-1EBF-40CB-BC50-7A2718C5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201FC1-4DFC-457C-A76F-BBE9906FB99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E1870E9-B0DB-41F2-9A5E-28A7C307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CEE25AB-B9E1-49C8-8DEA-9E8C3606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64823-A37B-4732-895E-AD7FC5E2DB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373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תוצאת תמונה עבור ‪big data‬‏">
            <a:extLst>
              <a:ext uri="{FF2B5EF4-FFF2-40B4-BE49-F238E27FC236}">
                <a16:creationId xmlns:a16="http://schemas.microsoft.com/office/drawing/2014/main" id="{59DC9373-4377-45F8-A431-164D70E4D8A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80B9637-0010-4961-88DD-E21B93B5A94D}"/>
              </a:ext>
            </a:extLst>
          </p:cNvPr>
          <p:cNvSpPr txBox="1"/>
          <p:nvPr userDrawn="1"/>
        </p:nvSpPr>
        <p:spPr>
          <a:xfrm>
            <a:off x="0" y="6488668"/>
            <a:ext cx="64375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Big-Data final project by Dor Ben - Zvi, Ohad Haviv, Uriel Bender</a:t>
            </a:r>
            <a:endParaRPr lang="he-I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5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8.xml"/><Relationship Id="rId7" Type="http://schemas.openxmlformats.org/officeDocument/2006/relationships/image" Target="../media/image1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10" Type="http://schemas.microsoft.com/office/2007/relationships/hdphoto" Target="../media/hdphoto2.wdp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תוצאת תמונה עבור ‪big data‬‏">
            <a:extLst>
              <a:ext uri="{FF2B5EF4-FFF2-40B4-BE49-F238E27FC236}">
                <a16:creationId xmlns:a16="http://schemas.microsoft.com/office/drawing/2014/main" id="{3E3E6EE3-0CDF-496F-92C9-58D5CC26AB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9" b="610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94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EC4D0014-0BEC-41FB-BDC8-ABCEC095F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5989183"/>
              </p:ext>
            </p:extLst>
          </p:nvPr>
        </p:nvGraphicFramePr>
        <p:xfrm>
          <a:off x="-494383" y="989814"/>
          <a:ext cx="8130096" cy="5467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E19FB6B-499E-4FF5-AF84-E3D8B200636B}"/>
              </a:ext>
            </a:extLst>
          </p:cNvPr>
          <p:cNvSpPr txBox="1"/>
          <p:nvPr/>
        </p:nvSpPr>
        <p:spPr>
          <a:xfrm>
            <a:off x="2530573" y="150829"/>
            <a:ext cx="713085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DATA ANALYTICS LIFE CYCLE</a:t>
            </a:r>
            <a:endParaRPr lang="he-IL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1DF3524-2C3E-49B1-89B5-68B710F87BC5}"/>
              </a:ext>
            </a:extLst>
          </p:cNvPr>
          <p:cNvSpPr txBox="1"/>
          <p:nvPr/>
        </p:nvSpPr>
        <p:spPr>
          <a:xfrm>
            <a:off x="6909846" y="1489507"/>
            <a:ext cx="4826523" cy="4154984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he-IL" sz="4400" dirty="0"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האם השקעה באנרגיות מתחדשות מביאה לצמצום הפליטה של מזהמי אוויר מעשה ידי אדם?</a:t>
            </a:r>
          </a:p>
        </p:txBody>
      </p:sp>
    </p:spTree>
    <p:extLst>
      <p:ext uri="{BB962C8B-B14F-4D97-AF65-F5344CB8AC3E}">
        <p14:creationId xmlns:p14="http://schemas.microsoft.com/office/powerpoint/2010/main" val="371264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E19FB6B-499E-4FF5-AF84-E3D8B200636B}"/>
              </a:ext>
            </a:extLst>
          </p:cNvPr>
          <p:cNvSpPr txBox="1"/>
          <p:nvPr/>
        </p:nvSpPr>
        <p:spPr>
          <a:xfrm>
            <a:off x="2530573" y="150829"/>
            <a:ext cx="713085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DISCOVERY</a:t>
            </a:r>
            <a:endParaRPr lang="he-IL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  <p:grpSp>
        <p:nvGrpSpPr>
          <p:cNvPr id="24" name="קבוצה 23">
            <a:extLst>
              <a:ext uri="{FF2B5EF4-FFF2-40B4-BE49-F238E27FC236}">
                <a16:creationId xmlns:a16="http://schemas.microsoft.com/office/drawing/2014/main" id="{AC92ED43-8FEC-49C8-AE0C-26EDC13951E7}"/>
              </a:ext>
            </a:extLst>
          </p:cNvPr>
          <p:cNvGrpSpPr/>
          <p:nvPr/>
        </p:nvGrpSpPr>
        <p:grpSpPr>
          <a:xfrm>
            <a:off x="253445" y="1161046"/>
            <a:ext cx="8407692" cy="5070072"/>
            <a:chOff x="559848" y="1732454"/>
            <a:chExt cx="8138997" cy="4788357"/>
          </a:xfrm>
        </p:grpSpPr>
        <p:graphicFrame>
          <p:nvGraphicFramePr>
            <p:cNvPr id="19" name="דיאגרמה 18">
              <a:extLst>
                <a:ext uri="{FF2B5EF4-FFF2-40B4-BE49-F238E27FC236}">
                  <a16:creationId xmlns:a16="http://schemas.microsoft.com/office/drawing/2014/main" id="{23383C75-EE13-4AA0-A35C-784B237A658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96247668"/>
                </p:ext>
              </p:extLst>
            </p:nvPr>
          </p:nvGraphicFramePr>
          <p:xfrm>
            <a:off x="652907" y="1732454"/>
            <a:ext cx="8008230" cy="478094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4C208FB4-4309-4AEC-83D8-9BA61488629C}"/>
                </a:ext>
              </a:extLst>
            </p:cNvPr>
            <p:cNvSpPr txBox="1"/>
            <p:nvPr/>
          </p:nvSpPr>
          <p:spPr>
            <a:xfrm>
              <a:off x="559848" y="2445957"/>
              <a:ext cx="813899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600" dirty="0">
                  <a:latin typeface="Varela Round" panose="00000500000000000000" pitchFamily="2" charset="-79"/>
                  <a:ea typeface="Tahoma" panose="020B0604030504040204" pitchFamily="34" charset="0"/>
                  <a:cs typeface="Varela Round" panose="00000500000000000000" pitchFamily="2" charset="-79"/>
                </a:rPr>
                <a:t>חלקיקים קטנים (2.5 מק"ג) הנובעים מעומס תחבורה גדול </a:t>
              </a:r>
            </a:p>
          </p:txBody>
        </p:sp>
        <p:sp>
          <p:nvSpPr>
            <p:cNvPr id="21" name="תיבת טקסט 20">
              <a:extLst>
                <a:ext uri="{FF2B5EF4-FFF2-40B4-BE49-F238E27FC236}">
                  <a16:creationId xmlns:a16="http://schemas.microsoft.com/office/drawing/2014/main" id="{9AAFA4B0-7BC3-4E50-88F2-D8694D7F3D6A}"/>
                </a:ext>
              </a:extLst>
            </p:cNvPr>
            <p:cNvSpPr txBox="1"/>
            <p:nvPr/>
          </p:nvSpPr>
          <p:spPr>
            <a:xfrm>
              <a:off x="772999" y="3148223"/>
              <a:ext cx="7925846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600" dirty="0">
                  <a:latin typeface="Varela Round" panose="00000500000000000000" pitchFamily="2" charset="-79"/>
                  <a:ea typeface="Tahoma" panose="020B0604030504040204" pitchFamily="34" charset="0"/>
                  <a:cs typeface="Varela Round" panose="00000500000000000000" pitchFamily="2" charset="-79"/>
                </a:rPr>
                <a:t>תחמוצת גופרתית – </a:t>
              </a:r>
            </a:p>
            <a:p>
              <a:endParaRPr lang="he-IL" sz="1600" dirty="0"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endParaRPr>
            </a:p>
            <a:p>
              <a:r>
                <a:rPr lang="he-IL" sz="1600" dirty="0">
                  <a:latin typeface="Varela Round" panose="00000500000000000000" pitchFamily="2" charset="-79"/>
                  <a:ea typeface="Tahoma" panose="020B0604030504040204" pitchFamily="34" charset="0"/>
                  <a:cs typeface="Varela Round" panose="00000500000000000000" pitchFamily="2" charset="-79"/>
                </a:rPr>
                <a:t>נמצאת בקרבת מפעלי תעשייה גדולים בעקבות השריפות המתרחשות שם</a:t>
              </a:r>
            </a:p>
          </p:txBody>
        </p:sp>
        <p:sp>
          <p:nvSpPr>
            <p:cNvPr id="22" name="תיבת טקסט 21">
              <a:extLst>
                <a:ext uri="{FF2B5EF4-FFF2-40B4-BE49-F238E27FC236}">
                  <a16:creationId xmlns:a16="http://schemas.microsoft.com/office/drawing/2014/main" id="{BA3F07F7-BE98-4DB1-A6DD-66E4CD34D551}"/>
                </a:ext>
              </a:extLst>
            </p:cNvPr>
            <p:cNvSpPr txBox="1"/>
            <p:nvPr/>
          </p:nvSpPr>
          <p:spPr>
            <a:xfrm>
              <a:off x="763572" y="4460197"/>
              <a:ext cx="7925846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600" dirty="0">
                  <a:latin typeface="Varela Round" panose="00000500000000000000" pitchFamily="2" charset="-79"/>
                  <a:ea typeface="Tahoma" panose="020B0604030504040204" pitchFamily="34" charset="0"/>
                  <a:cs typeface="Varela Round" panose="00000500000000000000" pitchFamily="2" charset="-79"/>
                </a:rPr>
                <a:t>תחמוצת חנקן – </a:t>
              </a:r>
            </a:p>
            <a:p>
              <a:r>
                <a:rPr lang="he-IL" sz="1600" dirty="0">
                  <a:latin typeface="Varela Round" panose="00000500000000000000" pitchFamily="2" charset="-79"/>
                  <a:ea typeface="Tahoma" panose="020B0604030504040204" pitchFamily="34" charset="0"/>
                  <a:cs typeface="Varela Round" panose="00000500000000000000" pitchFamily="2" charset="-79"/>
                </a:rPr>
                <a:t>נובעות משריפות, כלי רכב, מפעלי תעשייה, ארובות של תחנות כוח ואף תנורי חימום ביתיים וכיריים ביתיים</a:t>
              </a:r>
            </a:p>
          </p:txBody>
        </p:sp>
        <p:sp>
          <p:nvSpPr>
            <p:cNvPr id="23" name="תיבת טקסט 22">
              <a:extLst>
                <a:ext uri="{FF2B5EF4-FFF2-40B4-BE49-F238E27FC236}">
                  <a16:creationId xmlns:a16="http://schemas.microsoft.com/office/drawing/2014/main" id="{6202E841-4963-4080-AF6A-1074AF7EEEA6}"/>
                </a:ext>
              </a:extLst>
            </p:cNvPr>
            <p:cNvSpPr txBox="1"/>
            <p:nvPr/>
          </p:nvSpPr>
          <p:spPr>
            <a:xfrm>
              <a:off x="772999" y="5689814"/>
              <a:ext cx="7925846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600" dirty="0">
                  <a:latin typeface="Varela Round" panose="00000500000000000000" pitchFamily="2" charset="-79"/>
                  <a:ea typeface="Tahoma" panose="020B0604030504040204" pitchFamily="34" charset="0"/>
                  <a:cs typeface="Varela Round" panose="00000500000000000000" pitchFamily="2" charset="-79"/>
                </a:rPr>
                <a:t>פחמן חד – חמצני – </a:t>
              </a:r>
            </a:p>
            <a:p>
              <a:r>
                <a:rPr lang="he-IL" sz="1600" dirty="0">
                  <a:latin typeface="Varela Round" panose="00000500000000000000" pitchFamily="2" charset="-79"/>
                  <a:ea typeface="Tahoma" panose="020B0604030504040204" pitchFamily="34" charset="0"/>
                  <a:cs typeface="Varela Round" panose="00000500000000000000" pitchFamily="2" charset="-79"/>
                </a:rPr>
                <a:t>נפלט לשריפה מתהליכי שריפה לא שלימה, לדוגמא: שריפות יער, בעירה של נסיעה בכלי רכב וכד' </a:t>
              </a:r>
            </a:p>
          </p:txBody>
        </p:sp>
      </p:grp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886EDD5E-222A-42B3-9ADE-D880F62F0530}"/>
              </a:ext>
            </a:extLst>
          </p:cNvPr>
          <p:cNvGrpSpPr/>
          <p:nvPr/>
        </p:nvGrpSpPr>
        <p:grpSpPr>
          <a:xfrm>
            <a:off x="7527827" y="3715716"/>
            <a:ext cx="6103333" cy="2991455"/>
            <a:chOff x="7490119" y="3724183"/>
            <a:chExt cx="6103333" cy="2991455"/>
          </a:xfrm>
        </p:grpSpPr>
        <p:graphicFrame>
          <p:nvGraphicFramePr>
            <p:cNvPr id="18" name="דיאגרמה 17">
              <a:extLst>
                <a:ext uri="{FF2B5EF4-FFF2-40B4-BE49-F238E27FC236}">
                  <a16:creationId xmlns:a16="http://schemas.microsoft.com/office/drawing/2014/main" id="{887469DB-493A-4289-85B8-048F8872561C}"/>
                </a:ext>
              </a:extLst>
            </p:cNvPr>
            <p:cNvGraphicFramePr/>
            <p:nvPr/>
          </p:nvGraphicFramePr>
          <p:xfrm>
            <a:off x="7490119" y="3724183"/>
            <a:ext cx="6103333" cy="29829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5" name="אליפסה 24">
              <a:extLst>
                <a:ext uri="{FF2B5EF4-FFF2-40B4-BE49-F238E27FC236}">
                  <a16:creationId xmlns:a16="http://schemas.microsoft.com/office/drawing/2014/main" id="{A2714113-BC27-4FD7-B8AB-74ABBA2619BA}"/>
                </a:ext>
              </a:extLst>
            </p:cNvPr>
            <p:cNvSpPr/>
            <p:nvPr/>
          </p:nvSpPr>
          <p:spPr>
            <a:xfrm>
              <a:off x="11131549" y="4279897"/>
              <a:ext cx="753533" cy="766233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אליפסה 25">
              <a:extLst>
                <a:ext uri="{FF2B5EF4-FFF2-40B4-BE49-F238E27FC236}">
                  <a16:creationId xmlns:a16="http://schemas.microsoft.com/office/drawing/2014/main" id="{EFDD5F2D-AE07-4DC1-B14E-BC4BC1EC8AC0}"/>
                </a:ext>
              </a:extLst>
            </p:cNvPr>
            <p:cNvSpPr/>
            <p:nvPr/>
          </p:nvSpPr>
          <p:spPr>
            <a:xfrm>
              <a:off x="11131549" y="5401732"/>
              <a:ext cx="753533" cy="757768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7" name="אליפסה 26">
              <a:extLst>
                <a:ext uri="{FF2B5EF4-FFF2-40B4-BE49-F238E27FC236}">
                  <a16:creationId xmlns:a16="http://schemas.microsoft.com/office/drawing/2014/main" id="{1F08292D-3011-4160-9896-A8AC1D981A9A}"/>
                </a:ext>
              </a:extLst>
            </p:cNvPr>
            <p:cNvSpPr/>
            <p:nvPr/>
          </p:nvSpPr>
          <p:spPr>
            <a:xfrm>
              <a:off x="9196915" y="4284131"/>
              <a:ext cx="753533" cy="757767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CB83B620-9D47-47F7-BC0F-A5086A864867}"/>
                </a:ext>
              </a:extLst>
            </p:cNvPr>
            <p:cNvSpPr/>
            <p:nvPr/>
          </p:nvSpPr>
          <p:spPr>
            <a:xfrm>
              <a:off x="9196915" y="5401731"/>
              <a:ext cx="753533" cy="757767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0825FF9D-CEA0-4C28-83EF-F601D195C00D}"/>
                </a:ext>
              </a:extLst>
            </p:cNvPr>
            <p:cNvSpPr/>
            <p:nvPr/>
          </p:nvSpPr>
          <p:spPr>
            <a:xfrm>
              <a:off x="10162117" y="5957870"/>
              <a:ext cx="753532" cy="757768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4091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E19FB6B-499E-4FF5-AF84-E3D8B200636B}"/>
              </a:ext>
            </a:extLst>
          </p:cNvPr>
          <p:cNvSpPr txBox="1"/>
          <p:nvPr/>
        </p:nvSpPr>
        <p:spPr>
          <a:xfrm>
            <a:off x="2530573" y="150829"/>
            <a:ext cx="713085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DATA PREPERATION</a:t>
            </a:r>
            <a:endParaRPr lang="he-IL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E687BFE1-81FE-4BEF-B5EB-170A50F6F293}"/>
              </a:ext>
            </a:extLst>
          </p:cNvPr>
          <p:cNvGrpSpPr/>
          <p:nvPr/>
        </p:nvGrpSpPr>
        <p:grpSpPr>
          <a:xfrm>
            <a:off x="7527827" y="3702064"/>
            <a:ext cx="6103333" cy="3005107"/>
            <a:chOff x="7490119" y="3710531"/>
            <a:chExt cx="6103333" cy="3005107"/>
          </a:xfrm>
        </p:grpSpPr>
        <p:graphicFrame>
          <p:nvGraphicFramePr>
            <p:cNvPr id="4" name="דיאגרמה 3">
              <a:extLst>
                <a:ext uri="{FF2B5EF4-FFF2-40B4-BE49-F238E27FC236}">
                  <a16:creationId xmlns:a16="http://schemas.microsoft.com/office/drawing/2014/main" id="{EC4D0014-0BEC-41FB-BDC8-ABCEC095FDC4}"/>
                </a:ext>
              </a:extLst>
            </p:cNvPr>
            <p:cNvGraphicFramePr/>
            <p:nvPr/>
          </p:nvGraphicFramePr>
          <p:xfrm>
            <a:off x="7490119" y="3724183"/>
            <a:ext cx="6103333" cy="29829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9E5C7995-758E-4639-BCDE-8216EDA23B41}"/>
                </a:ext>
              </a:extLst>
            </p:cNvPr>
            <p:cNvSpPr/>
            <p:nvPr/>
          </p:nvSpPr>
          <p:spPr>
            <a:xfrm>
              <a:off x="10162116" y="3710531"/>
              <a:ext cx="753533" cy="766233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B2C7C1D5-D684-45D3-8181-05B714ABF63C}"/>
                </a:ext>
              </a:extLst>
            </p:cNvPr>
            <p:cNvSpPr/>
            <p:nvPr/>
          </p:nvSpPr>
          <p:spPr>
            <a:xfrm>
              <a:off x="11131549" y="5401732"/>
              <a:ext cx="753533" cy="757768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" name="אליפסה 6">
              <a:extLst>
                <a:ext uri="{FF2B5EF4-FFF2-40B4-BE49-F238E27FC236}">
                  <a16:creationId xmlns:a16="http://schemas.microsoft.com/office/drawing/2014/main" id="{92E56180-01B8-4049-91D5-57B38ABF4A1E}"/>
                </a:ext>
              </a:extLst>
            </p:cNvPr>
            <p:cNvSpPr/>
            <p:nvPr/>
          </p:nvSpPr>
          <p:spPr>
            <a:xfrm>
              <a:off x="9196915" y="4284131"/>
              <a:ext cx="753533" cy="757767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אליפסה 7">
              <a:extLst>
                <a:ext uri="{FF2B5EF4-FFF2-40B4-BE49-F238E27FC236}">
                  <a16:creationId xmlns:a16="http://schemas.microsoft.com/office/drawing/2014/main" id="{3AC180D6-1295-4757-9852-762900C824AE}"/>
                </a:ext>
              </a:extLst>
            </p:cNvPr>
            <p:cNvSpPr/>
            <p:nvPr/>
          </p:nvSpPr>
          <p:spPr>
            <a:xfrm>
              <a:off x="9196915" y="5401731"/>
              <a:ext cx="753533" cy="757767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>
              <a:extLst>
                <a:ext uri="{FF2B5EF4-FFF2-40B4-BE49-F238E27FC236}">
                  <a16:creationId xmlns:a16="http://schemas.microsoft.com/office/drawing/2014/main" id="{1D13074E-0FD9-4A31-9224-65A6195832A2}"/>
                </a:ext>
              </a:extLst>
            </p:cNvPr>
            <p:cNvSpPr/>
            <p:nvPr/>
          </p:nvSpPr>
          <p:spPr>
            <a:xfrm>
              <a:off x="10162117" y="5957870"/>
              <a:ext cx="753532" cy="757768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56455FA3-E298-4BB1-9223-8989DB9A9EF1}"/>
              </a:ext>
            </a:extLst>
          </p:cNvPr>
          <p:cNvSpPr txBox="1"/>
          <p:nvPr/>
        </p:nvSpPr>
        <p:spPr>
          <a:xfrm>
            <a:off x="5252552" y="1286606"/>
            <a:ext cx="488896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/>
            <a:r>
              <a:rPr lang="en-US" sz="2400" b="1" dirty="0"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	 </a:t>
            </a:r>
            <a:endParaRPr lang="he-IL" sz="2400" b="1" dirty="0"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8036F1E-4894-4B45-B67E-BD4C56FCBD61}"/>
              </a:ext>
            </a:extLst>
          </p:cNvPr>
          <p:cNvSpPr txBox="1"/>
          <p:nvPr/>
        </p:nvSpPr>
        <p:spPr>
          <a:xfrm>
            <a:off x="5252552" y="2127827"/>
            <a:ext cx="32149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/>
            <a:r>
              <a:rPr lang="en-US" sz="2400" b="1" dirty="0"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	 </a:t>
            </a:r>
            <a:endParaRPr lang="he-IL" sz="2400" b="1" dirty="0"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68B7ACDB-57C6-493B-8079-E39C0C4D269F}"/>
              </a:ext>
            </a:extLst>
          </p:cNvPr>
          <p:cNvSpPr txBox="1"/>
          <p:nvPr/>
        </p:nvSpPr>
        <p:spPr>
          <a:xfrm>
            <a:off x="5209599" y="2908120"/>
            <a:ext cx="520184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/>
            <a:r>
              <a:rPr lang="en-US" sz="2400" b="1" dirty="0"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	 </a:t>
            </a:r>
            <a:endParaRPr lang="he-IL" sz="2400" b="1" dirty="0"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DE16F57-B352-45B1-8469-E1C6735FC28D}"/>
              </a:ext>
            </a:extLst>
          </p:cNvPr>
          <p:cNvSpPr txBox="1"/>
          <p:nvPr/>
        </p:nvSpPr>
        <p:spPr>
          <a:xfrm>
            <a:off x="5248295" y="2990054"/>
            <a:ext cx="6740165" cy="492443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1">
            <a:spAutoFit/>
          </a:bodyPr>
          <a:lstStyle/>
          <a:p>
            <a:pPr algn="l"/>
            <a:r>
              <a:rPr lang="en-US" sz="2600" b="1" dirty="0"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Scaling the data (Standard scaler)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D8E76BCC-707C-4E2A-9A25-84A0333EEE3A}"/>
              </a:ext>
            </a:extLst>
          </p:cNvPr>
          <p:cNvSpPr txBox="1"/>
          <p:nvPr/>
        </p:nvSpPr>
        <p:spPr>
          <a:xfrm>
            <a:off x="5248294" y="2167849"/>
            <a:ext cx="6740165" cy="492443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1">
            <a:spAutoFit/>
          </a:bodyPr>
          <a:lstStyle/>
          <a:p>
            <a:pPr algn="l"/>
            <a:r>
              <a:rPr lang="en-US" sz="2600" b="1" dirty="0"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Remove null values 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536C561-FF8C-429E-93C4-733F4DFD1CEB}"/>
              </a:ext>
            </a:extLst>
          </p:cNvPr>
          <p:cNvSpPr txBox="1"/>
          <p:nvPr/>
        </p:nvSpPr>
        <p:spPr>
          <a:xfrm>
            <a:off x="5248296" y="1325293"/>
            <a:ext cx="6740165" cy="492443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1">
            <a:spAutoFit/>
          </a:bodyPr>
          <a:lstStyle/>
          <a:p>
            <a:pPr algn="l"/>
            <a:r>
              <a:rPr lang="en-US" sz="2600" b="1" dirty="0"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Split the data by pollution type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3548E295-B379-4356-8AD1-AD93493206A9}"/>
              </a:ext>
            </a:extLst>
          </p:cNvPr>
          <p:cNvSpPr txBox="1"/>
          <p:nvPr/>
        </p:nvSpPr>
        <p:spPr>
          <a:xfrm>
            <a:off x="132909" y="1286606"/>
            <a:ext cx="4795327" cy="3847207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1">
            <a:spAutoFit/>
          </a:bodyPr>
          <a:lstStyle/>
          <a:p>
            <a:pPr algn="l"/>
            <a:r>
              <a:rPr lang="en-US" sz="2800" b="1" dirty="0"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Feature selection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400" b="1" dirty="0"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Renewable energy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400" b="1" dirty="0"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Energy GDP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400" b="1" dirty="0"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Fossil Energy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400" b="1" dirty="0"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GDP per capita	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400" b="1" dirty="0"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Population	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400" b="1" dirty="0"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Road Traffic	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400" b="1" dirty="0"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Cooperative Vehicles	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400" b="1" dirty="0"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Total Renewable Electricity</a:t>
            </a:r>
            <a:endParaRPr lang="he-IL" sz="2800" b="1" dirty="0"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0072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E19FB6B-499E-4FF5-AF84-E3D8B200636B}"/>
              </a:ext>
            </a:extLst>
          </p:cNvPr>
          <p:cNvSpPr txBox="1"/>
          <p:nvPr/>
        </p:nvSpPr>
        <p:spPr>
          <a:xfrm>
            <a:off x="820132" y="150829"/>
            <a:ext cx="1055802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DATA PREPERATION &amp; MODEL PLANING</a:t>
            </a:r>
            <a:endParaRPr lang="he-IL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  <a:p>
            <a:pPr algn="ctr"/>
            <a:endParaRPr lang="he-IL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E687BFE1-81FE-4BEF-B5EB-170A50F6F293}"/>
              </a:ext>
            </a:extLst>
          </p:cNvPr>
          <p:cNvGrpSpPr/>
          <p:nvPr/>
        </p:nvGrpSpPr>
        <p:grpSpPr>
          <a:xfrm>
            <a:off x="7527827" y="3702064"/>
            <a:ext cx="6103333" cy="3005107"/>
            <a:chOff x="7490119" y="3710531"/>
            <a:chExt cx="6103333" cy="3005107"/>
          </a:xfrm>
        </p:grpSpPr>
        <p:graphicFrame>
          <p:nvGraphicFramePr>
            <p:cNvPr id="4" name="דיאגרמה 3">
              <a:extLst>
                <a:ext uri="{FF2B5EF4-FFF2-40B4-BE49-F238E27FC236}">
                  <a16:creationId xmlns:a16="http://schemas.microsoft.com/office/drawing/2014/main" id="{EC4D0014-0BEC-41FB-BDC8-ABCEC095FDC4}"/>
                </a:ext>
              </a:extLst>
            </p:cNvPr>
            <p:cNvGraphicFramePr/>
            <p:nvPr/>
          </p:nvGraphicFramePr>
          <p:xfrm>
            <a:off x="7490119" y="3724183"/>
            <a:ext cx="6103333" cy="29829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9E5C7995-758E-4639-BCDE-8216EDA23B41}"/>
                </a:ext>
              </a:extLst>
            </p:cNvPr>
            <p:cNvSpPr/>
            <p:nvPr/>
          </p:nvSpPr>
          <p:spPr>
            <a:xfrm>
              <a:off x="10162116" y="3710531"/>
              <a:ext cx="753533" cy="766233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אליפסה 6">
              <a:extLst>
                <a:ext uri="{FF2B5EF4-FFF2-40B4-BE49-F238E27FC236}">
                  <a16:creationId xmlns:a16="http://schemas.microsoft.com/office/drawing/2014/main" id="{92E56180-01B8-4049-91D5-57B38ABF4A1E}"/>
                </a:ext>
              </a:extLst>
            </p:cNvPr>
            <p:cNvSpPr/>
            <p:nvPr/>
          </p:nvSpPr>
          <p:spPr>
            <a:xfrm>
              <a:off x="9196915" y="4284131"/>
              <a:ext cx="753533" cy="757767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אליפסה 7">
              <a:extLst>
                <a:ext uri="{FF2B5EF4-FFF2-40B4-BE49-F238E27FC236}">
                  <a16:creationId xmlns:a16="http://schemas.microsoft.com/office/drawing/2014/main" id="{3AC180D6-1295-4757-9852-762900C824AE}"/>
                </a:ext>
              </a:extLst>
            </p:cNvPr>
            <p:cNvSpPr/>
            <p:nvPr/>
          </p:nvSpPr>
          <p:spPr>
            <a:xfrm>
              <a:off x="9196915" y="5401731"/>
              <a:ext cx="753533" cy="757767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>
              <a:extLst>
                <a:ext uri="{FF2B5EF4-FFF2-40B4-BE49-F238E27FC236}">
                  <a16:creationId xmlns:a16="http://schemas.microsoft.com/office/drawing/2014/main" id="{1D13074E-0FD9-4A31-9224-65A6195832A2}"/>
                </a:ext>
              </a:extLst>
            </p:cNvPr>
            <p:cNvSpPr/>
            <p:nvPr/>
          </p:nvSpPr>
          <p:spPr>
            <a:xfrm>
              <a:off x="10162117" y="5957870"/>
              <a:ext cx="753532" cy="757768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CC0B2937-AD37-423A-96E5-5E2C3D84E4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57" y="3577644"/>
            <a:ext cx="3253774" cy="2986986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15AEE43F-EE70-463D-8647-141849CFB69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7534"/>
          <a:stretch/>
        </p:blipFill>
        <p:spPr>
          <a:xfrm>
            <a:off x="54157" y="754250"/>
            <a:ext cx="9488974" cy="2780802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572EEFA6-E5E5-4FAC-B698-20BDD339B515}"/>
              </a:ext>
            </a:extLst>
          </p:cNvPr>
          <p:cNvSpPr txBox="1"/>
          <p:nvPr/>
        </p:nvSpPr>
        <p:spPr>
          <a:xfrm>
            <a:off x="3704103" y="3995990"/>
            <a:ext cx="4169149" cy="584775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Linear Regression</a:t>
            </a:r>
            <a:endParaRPr lang="he-IL" sz="3200" b="1" dirty="0"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62D00E4-AA1A-4F5A-BE97-7459466D7F8B}"/>
              </a:ext>
            </a:extLst>
          </p:cNvPr>
          <p:cNvSpPr txBox="1"/>
          <p:nvPr/>
        </p:nvSpPr>
        <p:spPr>
          <a:xfrm>
            <a:off x="3704103" y="5033431"/>
            <a:ext cx="4169149" cy="584775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Logistic Regression</a:t>
            </a:r>
            <a:endParaRPr lang="he-IL" sz="3200" b="1" dirty="0"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0404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E19FB6B-499E-4FF5-AF84-E3D8B200636B}"/>
              </a:ext>
            </a:extLst>
          </p:cNvPr>
          <p:cNvSpPr txBox="1"/>
          <p:nvPr/>
        </p:nvSpPr>
        <p:spPr>
          <a:xfrm>
            <a:off x="2530573" y="150829"/>
            <a:ext cx="713085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RUN MODEL AND EVALUATE</a:t>
            </a:r>
            <a:endParaRPr lang="he-IL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E687BFE1-81FE-4BEF-B5EB-170A50F6F293}"/>
              </a:ext>
            </a:extLst>
          </p:cNvPr>
          <p:cNvGrpSpPr/>
          <p:nvPr/>
        </p:nvGrpSpPr>
        <p:grpSpPr>
          <a:xfrm>
            <a:off x="7527827" y="3702064"/>
            <a:ext cx="6103333" cy="2996640"/>
            <a:chOff x="7490119" y="3710531"/>
            <a:chExt cx="6103333" cy="2996640"/>
          </a:xfrm>
        </p:grpSpPr>
        <p:graphicFrame>
          <p:nvGraphicFramePr>
            <p:cNvPr id="4" name="דיאגרמה 3">
              <a:extLst>
                <a:ext uri="{FF2B5EF4-FFF2-40B4-BE49-F238E27FC236}">
                  <a16:creationId xmlns:a16="http://schemas.microsoft.com/office/drawing/2014/main" id="{EC4D0014-0BEC-41FB-BDC8-ABCEC095FDC4}"/>
                </a:ext>
              </a:extLst>
            </p:cNvPr>
            <p:cNvGraphicFramePr/>
            <p:nvPr/>
          </p:nvGraphicFramePr>
          <p:xfrm>
            <a:off x="7490119" y="3724183"/>
            <a:ext cx="6103333" cy="29829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9E5C7995-758E-4639-BCDE-8216EDA23B41}"/>
                </a:ext>
              </a:extLst>
            </p:cNvPr>
            <p:cNvSpPr/>
            <p:nvPr/>
          </p:nvSpPr>
          <p:spPr>
            <a:xfrm>
              <a:off x="10162116" y="3710531"/>
              <a:ext cx="753533" cy="766233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B2C7C1D5-D684-45D3-8181-05B714ABF63C}"/>
                </a:ext>
              </a:extLst>
            </p:cNvPr>
            <p:cNvSpPr/>
            <p:nvPr/>
          </p:nvSpPr>
          <p:spPr>
            <a:xfrm>
              <a:off x="11127317" y="4274703"/>
              <a:ext cx="753533" cy="757768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" name="אליפסה 6">
              <a:extLst>
                <a:ext uri="{FF2B5EF4-FFF2-40B4-BE49-F238E27FC236}">
                  <a16:creationId xmlns:a16="http://schemas.microsoft.com/office/drawing/2014/main" id="{92E56180-01B8-4049-91D5-57B38ABF4A1E}"/>
                </a:ext>
              </a:extLst>
            </p:cNvPr>
            <p:cNvSpPr/>
            <p:nvPr/>
          </p:nvSpPr>
          <p:spPr>
            <a:xfrm>
              <a:off x="9196915" y="4284131"/>
              <a:ext cx="753533" cy="757767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אליפסה 7">
              <a:extLst>
                <a:ext uri="{FF2B5EF4-FFF2-40B4-BE49-F238E27FC236}">
                  <a16:creationId xmlns:a16="http://schemas.microsoft.com/office/drawing/2014/main" id="{3AC180D6-1295-4757-9852-762900C824AE}"/>
                </a:ext>
              </a:extLst>
            </p:cNvPr>
            <p:cNvSpPr/>
            <p:nvPr/>
          </p:nvSpPr>
          <p:spPr>
            <a:xfrm>
              <a:off x="9196915" y="5401731"/>
              <a:ext cx="753533" cy="757767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>
              <a:extLst>
                <a:ext uri="{FF2B5EF4-FFF2-40B4-BE49-F238E27FC236}">
                  <a16:creationId xmlns:a16="http://schemas.microsoft.com/office/drawing/2014/main" id="{1D13074E-0FD9-4A31-9224-65A6195832A2}"/>
                </a:ext>
              </a:extLst>
            </p:cNvPr>
            <p:cNvSpPr/>
            <p:nvPr/>
          </p:nvSpPr>
          <p:spPr>
            <a:xfrm>
              <a:off x="11127318" y="5401731"/>
              <a:ext cx="753532" cy="757768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0A73DF3-D8C3-4297-9663-46864D6E2D52}"/>
              </a:ext>
            </a:extLst>
          </p:cNvPr>
          <p:cNvSpPr txBox="1"/>
          <p:nvPr/>
        </p:nvSpPr>
        <p:spPr>
          <a:xfrm>
            <a:off x="8455276" y="1036765"/>
            <a:ext cx="2545237" cy="400110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Linear Regression</a:t>
            </a:r>
            <a:endParaRPr lang="he-IL" sz="2000" b="1" dirty="0"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3575D49-F19C-4D16-9D17-11286243099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85" r="1190"/>
          <a:stretch/>
        </p:blipFill>
        <p:spPr>
          <a:xfrm>
            <a:off x="7553621" y="1500700"/>
            <a:ext cx="4597400" cy="2208190"/>
          </a:xfrm>
          <a:prstGeom prst="rect">
            <a:avLst/>
          </a:prstGeom>
        </p:spPr>
      </p:pic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7D52D685-42D5-4632-8D6D-08FCB98364C8}"/>
              </a:ext>
            </a:extLst>
          </p:cNvPr>
          <p:cNvSpPr txBox="1"/>
          <p:nvPr/>
        </p:nvSpPr>
        <p:spPr>
          <a:xfrm>
            <a:off x="2205939" y="1030777"/>
            <a:ext cx="2224660" cy="400110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Classification</a:t>
            </a:r>
            <a:endParaRPr lang="he-IL" sz="2000" b="1" dirty="0"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8701A9A5-6088-4FC9-8D94-00AC7FEFA8B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120"/>
          <a:stretch/>
        </p:blipFill>
        <p:spPr>
          <a:xfrm>
            <a:off x="49784" y="1493874"/>
            <a:ext cx="7457168" cy="2208190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EDF33CF5-A784-4FBB-877E-6962533E692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75907"/>
          <a:stretch/>
        </p:blipFill>
        <p:spPr>
          <a:xfrm>
            <a:off x="49784" y="3736770"/>
            <a:ext cx="5629722" cy="743997"/>
          </a:xfrm>
          <a:prstGeom prst="rect">
            <a:avLst/>
          </a:prstGeom>
        </p:spPr>
      </p:pic>
      <p:sp>
        <p:nvSpPr>
          <p:cNvPr id="23" name="מלבן 22">
            <a:extLst>
              <a:ext uri="{FF2B5EF4-FFF2-40B4-BE49-F238E27FC236}">
                <a16:creationId xmlns:a16="http://schemas.microsoft.com/office/drawing/2014/main" id="{0B2584A9-1E48-4B10-B05A-18D70A91359D}"/>
              </a:ext>
            </a:extLst>
          </p:cNvPr>
          <p:cNvSpPr/>
          <p:nvPr/>
        </p:nvSpPr>
        <p:spPr>
          <a:xfrm>
            <a:off x="40979" y="3062559"/>
            <a:ext cx="7481041" cy="62044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97A4043E-4841-4112-9CDD-8402ADA9F38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1254"/>
          <a:stretch/>
        </p:blipFill>
        <p:spPr>
          <a:xfrm>
            <a:off x="7522020" y="3736770"/>
            <a:ext cx="1795235" cy="1606633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10A89441-5AD3-48F3-9268-92605DCCFF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345" y="554796"/>
            <a:ext cx="11837310" cy="597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4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E19FB6B-499E-4FF5-AF84-E3D8B200636B}"/>
              </a:ext>
            </a:extLst>
          </p:cNvPr>
          <p:cNvSpPr txBox="1"/>
          <p:nvPr/>
        </p:nvSpPr>
        <p:spPr>
          <a:xfrm>
            <a:off x="2530573" y="150829"/>
            <a:ext cx="713085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COMMUNICATE RESULT</a:t>
            </a:r>
            <a:endParaRPr lang="he-IL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E687BFE1-81FE-4BEF-B5EB-170A50F6F293}"/>
              </a:ext>
            </a:extLst>
          </p:cNvPr>
          <p:cNvGrpSpPr/>
          <p:nvPr/>
        </p:nvGrpSpPr>
        <p:grpSpPr>
          <a:xfrm>
            <a:off x="7524057" y="3710531"/>
            <a:ext cx="6103333" cy="2996640"/>
            <a:chOff x="7490119" y="3710531"/>
            <a:chExt cx="6103333" cy="2996640"/>
          </a:xfrm>
        </p:grpSpPr>
        <p:graphicFrame>
          <p:nvGraphicFramePr>
            <p:cNvPr id="4" name="דיאגרמה 3">
              <a:extLst>
                <a:ext uri="{FF2B5EF4-FFF2-40B4-BE49-F238E27FC236}">
                  <a16:creationId xmlns:a16="http://schemas.microsoft.com/office/drawing/2014/main" id="{EC4D0014-0BEC-41FB-BDC8-ABCEC095FDC4}"/>
                </a:ext>
              </a:extLst>
            </p:cNvPr>
            <p:cNvGraphicFramePr/>
            <p:nvPr/>
          </p:nvGraphicFramePr>
          <p:xfrm>
            <a:off x="7490119" y="3724183"/>
            <a:ext cx="6103333" cy="29829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9E5C7995-758E-4639-BCDE-8216EDA23B41}"/>
                </a:ext>
              </a:extLst>
            </p:cNvPr>
            <p:cNvSpPr/>
            <p:nvPr/>
          </p:nvSpPr>
          <p:spPr>
            <a:xfrm>
              <a:off x="10162116" y="3710531"/>
              <a:ext cx="753533" cy="766233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B2C7C1D5-D684-45D3-8181-05B714ABF63C}"/>
                </a:ext>
              </a:extLst>
            </p:cNvPr>
            <p:cNvSpPr/>
            <p:nvPr/>
          </p:nvSpPr>
          <p:spPr>
            <a:xfrm>
              <a:off x="11127317" y="4274703"/>
              <a:ext cx="753533" cy="757768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" name="אליפסה 6">
              <a:extLst>
                <a:ext uri="{FF2B5EF4-FFF2-40B4-BE49-F238E27FC236}">
                  <a16:creationId xmlns:a16="http://schemas.microsoft.com/office/drawing/2014/main" id="{92E56180-01B8-4049-91D5-57B38ABF4A1E}"/>
                </a:ext>
              </a:extLst>
            </p:cNvPr>
            <p:cNvSpPr/>
            <p:nvPr/>
          </p:nvSpPr>
          <p:spPr>
            <a:xfrm>
              <a:off x="9196915" y="4284131"/>
              <a:ext cx="753533" cy="757767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אליפסה 7">
              <a:extLst>
                <a:ext uri="{FF2B5EF4-FFF2-40B4-BE49-F238E27FC236}">
                  <a16:creationId xmlns:a16="http://schemas.microsoft.com/office/drawing/2014/main" id="{3AC180D6-1295-4757-9852-762900C824AE}"/>
                </a:ext>
              </a:extLst>
            </p:cNvPr>
            <p:cNvSpPr/>
            <p:nvPr/>
          </p:nvSpPr>
          <p:spPr>
            <a:xfrm>
              <a:off x="10162115" y="5949404"/>
              <a:ext cx="753533" cy="757767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>
              <a:extLst>
                <a:ext uri="{FF2B5EF4-FFF2-40B4-BE49-F238E27FC236}">
                  <a16:creationId xmlns:a16="http://schemas.microsoft.com/office/drawing/2014/main" id="{1D13074E-0FD9-4A31-9224-65A6195832A2}"/>
                </a:ext>
              </a:extLst>
            </p:cNvPr>
            <p:cNvSpPr/>
            <p:nvPr/>
          </p:nvSpPr>
          <p:spPr>
            <a:xfrm>
              <a:off x="11127318" y="5401731"/>
              <a:ext cx="753532" cy="757768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9B57FD59-7D65-4EA1-8981-B23E2D49D3BA}"/>
              </a:ext>
            </a:extLst>
          </p:cNvPr>
          <p:cNvGrpSpPr/>
          <p:nvPr/>
        </p:nvGrpSpPr>
        <p:grpSpPr>
          <a:xfrm>
            <a:off x="385011" y="942648"/>
            <a:ext cx="11397147" cy="3051836"/>
            <a:chOff x="0" y="1118811"/>
            <a:chExt cx="10569374" cy="2583253"/>
          </a:xfrm>
        </p:grpSpPr>
        <p:pic>
          <p:nvPicPr>
            <p:cNvPr id="11" name="תמונה 10">
              <a:extLst>
                <a:ext uri="{FF2B5EF4-FFF2-40B4-BE49-F238E27FC236}">
                  <a16:creationId xmlns:a16="http://schemas.microsoft.com/office/drawing/2014/main" id="{A32FA7D6-D41D-4CD8-B919-1958633BE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1125161"/>
              <a:ext cx="8674546" cy="2576903"/>
            </a:xfrm>
            <a:prstGeom prst="rect">
              <a:avLst/>
            </a:prstGeom>
          </p:spPr>
        </p:pic>
        <p:pic>
          <p:nvPicPr>
            <p:cNvPr id="12" name="תמונה 11">
              <a:extLst>
                <a:ext uri="{FF2B5EF4-FFF2-40B4-BE49-F238E27FC236}">
                  <a16:creationId xmlns:a16="http://schemas.microsoft.com/office/drawing/2014/main" id="{F9147E53-8A48-403D-9E97-D158C7E391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571"/>
            <a:stretch/>
          </p:blipFill>
          <p:spPr>
            <a:xfrm>
              <a:off x="8657926" y="1118811"/>
              <a:ext cx="1911448" cy="2576903"/>
            </a:xfrm>
            <a:prstGeom prst="rect">
              <a:avLst/>
            </a:prstGeom>
          </p:spPr>
        </p:pic>
      </p:grpSp>
      <p:sp>
        <p:nvSpPr>
          <p:cNvPr id="15" name="מלבן 14">
            <a:extLst>
              <a:ext uri="{FF2B5EF4-FFF2-40B4-BE49-F238E27FC236}">
                <a16:creationId xmlns:a16="http://schemas.microsoft.com/office/drawing/2014/main" id="{CD535A7A-255F-40AF-82C2-6BAECA6E632D}"/>
              </a:ext>
            </a:extLst>
          </p:cNvPr>
          <p:cNvSpPr/>
          <p:nvPr/>
        </p:nvSpPr>
        <p:spPr>
          <a:xfrm>
            <a:off x="11148851" y="2580640"/>
            <a:ext cx="624840" cy="27432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7A60F0B-943D-418C-BAA6-6576BB03A4C6}"/>
              </a:ext>
            </a:extLst>
          </p:cNvPr>
          <p:cNvSpPr/>
          <p:nvPr/>
        </p:nvSpPr>
        <p:spPr>
          <a:xfrm>
            <a:off x="11145409" y="3080603"/>
            <a:ext cx="624840" cy="27432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A6941488-BCA9-4CB4-9C5F-CF5D73C367CF}"/>
              </a:ext>
            </a:extLst>
          </p:cNvPr>
          <p:cNvSpPr/>
          <p:nvPr/>
        </p:nvSpPr>
        <p:spPr>
          <a:xfrm>
            <a:off x="425194" y="2570051"/>
            <a:ext cx="1459432" cy="27432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88B2B0F-82A8-4316-814E-63F046F97C78}"/>
              </a:ext>
            </a:extLst>
          </p:cNvPr>
          <p:cNvSpPr/>
          <p:nvPr/>
        </p:nvSpPr>
        <p:spPr>
          <a:xfrm>
            <a:off x="421752" y="3070014"/>
            <a:ext cx="1459432" cy="27432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72DE4BB4-201C-4877-8322-148088280015}"/>
              </a:ext>
            </a:extLst>
          </p:cNvPr>
          <p:cNvSpPr/>
          <p:nvPr/>
        </p:nvSpPr>
        <p:spPr>
          <a:xfrm>
            <a:off x="11161255" y="1487441"/>
            <a:ext cx="624840" cy="27432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7990A117-B29F-4932-8A03-96B82A4669F0}"/>
              </a:ext>
            </a:extLst>
          </p:cNvPr>
          <p:cNvSpPr/>
          <p:nvPr/>
        </p:nvSpPr>
        <p:spPr>
          <a:xfrm>
            <a:off x="437598" y="1476852"/>
            <a:ext cx="1459432" cy="27432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923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E19FB6B-499E-4FF5-AF84-E3D8B200636B}"/>
              </a:ext>
            </a:extLst>
          </p:cNvPr>
          <p:cNvSpPr txBox="1"/>
          <p:nvPr/>
        </p:nvSpPr>
        <p:spPr>
          <a:xfrm>
            <a:off x="2530573" y="150829"/>
            <a:ext cx="713085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OPERATIONALIZE</a:t>
            </a:r>
            <a:endParaRPr lang="he-IL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E687BFE1-81FE-4BEF-B5EB-170A50F6F293}"/>
              </a:ext>
            </a:extLst>
          </p:cNvPr>
          <p:cNvGrpSpPr/>
          <p:nvPr/>
        </p:nvGrpSpPr>
        <p:grpSpPr>
          <a:xfrm>
            <a:off x="7527827" y="3702064"/>
            <a:ext cx="6103333" cy="2996640"/>
            <a:chOff x="7490119" y="3710531"/>
            <a:chExt cx="6103333" cy="2996640"/>
          </a:xfrm>
        </p:grpSpPr>
        <p:graphicFrame>
          <p:nvGraphicFramePr>
            <p:cNvPr id="4" name="דיאגרמה 3">
              <a:extLst>
                <a:ext uri="{FF2B5EF4-FFF2-40B4-BE49-F238E27FC236}">
                  <a16:creationId xmlns:a16="http://schemas.microsoft.com/office/drawing/2014/main" id="{EC4D0014-0BEC-41FB-BDC8-ABCEC095FDC4}"/>
                </a:ext>
              </a:extLst>
            </p:cNvPr>
            <p:cNvGraphicFramePr/>
            <p:nvPr/>
          </p:nvGraphicFramePr>
          <p:xfrm>
            <a:off x="7490119" y="3724183"/>
            <a:ext cx="6103333" cy="29829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9E5C7995-758E-4639-BCDE-8216EDA23B41}"/>
                </a:ext>
              </a:extLst>
            </p:cNvPr>
            <p:cNvSpPr/>
            <p:nvPr/>
          </p:nvSpPr>
          <p:spPr>
            <a:xfrm>
              <a:off x="10162116" y="3710531"/>
              <a:ext cx="753533" cy="766233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B2C7C1D5-D684-45D3-8181-05B714ABF63C}"/>
                </a:ext>
              </a:extLst>
            </p:cNvPr>
            <p:cNvSpPr/>
            <p:nvPr/>
          </p:nvSpPr>
          <p:spPr>
            <a:xfrm>
              <a:off x="11127317" y="4274703"/>
              <a:ext cx="753533" cy="757768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" name="אליפסה 6">
              <a:extLst>
                <a:ext uri="{FF2B5EF4-FFF2-40B4-BE49-F238E27FC236}">
                  <a16:creationId xmlns:a16="http://schemas.microsoft.com/office/drawing/2014/main" id="{92E56180-01B8-4049-91D5-57B38ABF4A1E}"/>
                </a:ext>
              </a:extLst>
            </p:cNvPr>
            <p:cNvSpPr/>
            <p:nvPr/>
          </p:nvSpPr>
          <p:spPr>
            <a:xfrm>
              <a:off x="9196912" y="5392304"/>
              <a:ext cx="753533" cy="757767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אליפסה 7">
              <a:extLst>
                <a:ext uri="{FF2B5EF4-FFF2-40B4-BE49-F238E27FC236}">
                  <a16:creationId xmlns:a16="http://schemas.microsoft.com/office/drawing/2014/main" id="{3AC180D6-1295-4757-9852-762900C824AE}"/>
                </a:ext>
              </a:extLst>
            </p:cNvPr>
            <p:cNvSpPr/>
            <p:nvPr/>
          </p:nvSpPr>
          <p:spPr>
            <a:xfrm>
              <a:off x="10162115" y="5949404"/>
              <a:ext cx="753533" cy="757767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>
              <a:extLst>
                <a:ext uri="{FF2B5EF4-FFF2-40B4-BE49-F238E27FC236}">
                  <a16:creationId xmlns:a16="http://schemas.microsoft.com/office/drawing/2014/main" id="{1D13074E-0FD9-4A31-9224-65A6195832A2}"/>
                </a:ext>
              </a:extLst>
            </p:cNvPr>
            <p:cNvSpPr/>
            <p:nvPr/>
          </p:nvSpPr>
          <p:spPr>
            <a:xfrm>
              <a:off x="11127318" y="5401731"/>
              <a:ext cx="753532" cy="757768"/>
            </a:xfrm>
            <a:prstGeom prst="ellipse">
              <a:avLst/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E067E0D4-69E2-454F-BD48-30B07CB713E5}"/>
              </a:ext>
            </a:extLst>
          </p:cNvPr>
          <p:cNvSpPr txBox="1"/>
          <p:nvPr/>
        </p:nvSpPr>
        <p:spPr>
          <a:xfrm>
            <a:off x="1383650" y="1226264"/>
            <a:ext cx="7480176" cy="4624343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he-IL" sz="4000" dirty="0"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משבח את כל הנפשות הפועלות למען הצלחת הפרויקט ומאחל הצלחה לכל ה- </a:t>
            </a:r>
            <a:r>
              <a:rPr lang="en-US" sz="4000" dirty="0"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data sciences </a:t>
            </a:r>
            <a:r>
              <a:rPr lang="he-IL" sz="4000" dirty="0"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  החלוצים הממשיכים במגמה, נתראה סמסטר הבא!</a:t>
            </a: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EF100EAB-14EE-4FA4-9E8B-DF7CCD03CB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390" b="89828" l="7129" r="92969">
                        <a14:foregroundMark x1="93164" y1="28013" x2="93164" y2="28013"/>
                        <a14:foregroundMark x1="67773" y1="9546" x2="67773" y2="9546"/>
                        <a14:foregroundMark x1="40527" y1="44601" x2="40527" y2="44601"/>
                        <a14:foregroundMark x1="34375" y1="82160" x2="34375" y2="82160"/>
                        <a14:foregroundMark x1="7910" y1="45696" x2="7910" y2="45696"/>
                        <a14:foregroundMark x1="8594" y1="46792" x2="8594" y2="46792"/>
                        <a14:foregroundMark x1="8105" y1="45853" x2="7910" y2="47887"/>
                        <a14:foregroundMark x1="9082" y1="44288" x2="8887" y2="45853"/>
                        <a14:foregroundMark x1="8789" y1="42567" x2="8789" y2="46479"/>
                        <a14:foregroundMark x1="7129" y1="68232" x2="7129" y2="71674"/>
                        <a14:foregroundMark x1="8398" y1="66041" x2="8398" y2="67606"/>
                        <a14:foregroundMark x1="33887" y1="82160" x2="39453" y2="79812"/>
                        <a14:foregroundMark x1="41895" y1="45227" x2="44727" y2="47105"/>
                        <a14:foregroundMark x1="50098" y1="56808" x2="50098" y2="56808"/>
                        <a14:foregroundMark x1="19238" y1="31299" x2="22754" y2="33020"/>
                        <a14:foregroundMark x1="82715" y1="71049" x2="85840" y2="70892"/>
                        <a14:foregroundMark x1="87891" y1="71049" x2="85156" y2="69327"/>
                        <a14:foregroundMark x1="86230" y1="79812" x2="85938" y2="815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062" y="1040973"/>
            <a:ext cx="3175214" cy="1981408"/>
          </a:xfrm>
          <a:prstGeom prst="rect">
            <a:avLst/>
          </a:prstGeom>
        </p:spPr>
      </p:pic>
      <p:pic>
        <p:nvPicPr>
          <p:cNvPr id="1028" name="Picture 4" descr="תוצאת תמונה עבור ‪OECD‬‏">
            <a:extLst>
              <a:ext uri="{FF2B5EF4-FFF2-40B4-BE49-F238E27FC236}">
                <a16:creationId xmlns:a16="http://schemas.microsoft.com/office/drawing/2014/main" id="{BE82217A-BEE5-42D6-96D1-71F3A60AD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5519" y1="59119" x2="40802" y2="64590"/>
                        <a14:foregroundMark x1="40802" y1="64590" x2="53425" y2="62766"/>
                        <a14:foregroundMark x1="53425" y1="62766" x2="46575" y2="55927"/>
                        <a14:foregroundMark x1="46575" y1="55927" x2="47750" y2="61094"/>
                        <a14:foregroundMark x1="44618" y1="57295" x2="44618" y2="60486"/>
                        <a14:foregroundMark x1="59198" y1="57447" x2="54207" y2="60030"/>
                        <a14:foregroundMark x1="54207" y1="60030" x2="52740" y2="67933"/>
                        <a14:foregroundMark x1="52740" y1="67933" x2="56067" y2="61094"/>
                        <a14:foregroundMark x1="56067" y1="61094" x2="55577" y2="60334"/>
                        <a14:foregroundMark x1="57045" y1="35258" x2="60274" y2="42097"/>
                        <a14:foregroundMark x1="60274" y1="42097" x2="58023" y2="50152"/>
                        <a14:foregroundMark x1="58023" y1="50152" x2="56654" y2="49392"/>
                        <a14:foregroundMark x1="52153" y1="34043" x2="54795" y2="42857"/>
                        <a14:foregroundMark x1="54795" y1="42857" x2="53425" y2="50152"/>
                        <a14:foregroundMark x1="41683" y1="58207" x2="42564" y2="63222"/>
                        <a14:foregroundMark x1="48532" y1="56839" x2="53914" y2="57447"/>
                        <a14:foregroundMark x1="53914" y1="57447" x2="56751" y2="57295"/>
                        <a14:foregroundMark x1="54892" y1="66869" x2="39139" y2="66565"/>
                        <a14:foregroundMark x1="43738" y1="57295" x2="38943" y2="56991"/>
                        <a14:foregroundMark x1="52838" y1="65350" x2="58317" y2="63830"/>
                        <a14:foregroundMark x1="58317" y1="63830" x2="59687" y2="61246"/>
                        <a14:foregroundMark x1="59295" y1="58055" x2="59785" y2="65046"/>
                        <a14:foregroundMark x1="59589" y1="65198" x2="54599" y2="67021"/>
                        <a14:foregroundMark x1="54599" y1="67021" x2="54599" y2="670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957" t="27928" r="36349" b="29657"/>
          <a:stretch/>
        </p:blipFill>
        <p:spPr bwMode="auto">
          <a:xfrm>
            <a:off x="10917343" y="1408192"/>
            <a:ext cx="721259" cy="66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67864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297</Words>
  <Application>Microsoft Office PowerPoint</Application>
  <PresentationFormat>מסך רחב</PresentationFormat>
  <Paragraphs>103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Varela Round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בנדר אוריאל</dc:creator>
  <cp:lastModifiedBy>בנדר אוריאל</cp:lastModifiedBy>
  <cp:revision>26</cp:revision>
  <dcterms:created xsi:type="dcterms:W3CDTF">2020-01-21T11:38:06Z</dcterms:created>
  <dcterms:modified xsi:type="dcterms:W3CDTF">2020-01-23T15:57:49Z</dcterms:modified>
</cp:coreProperties>
</file>