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4EEC2-8188-5946-8047-9132106EE57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BAC75-F9A4-7547-B6F1-E00D45FF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BAC75-F9A4-7547-B6F1-E00D45FF0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6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5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FF26-7DB7-D543-B35E-40C10606EB9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C64B-499C-9442-91CA-AA3D362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8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  <a:p>
            <a:endParaRPr lang="en-US" dirty="0">
              <a:solidFill>
                <a:prstClr val="black"/>
              </a:solidFill>
              <a:latin typeface="AppleSystemUIFon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3333" y="5842337"/>
            <a:ext cx="880533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B w="139700" h="38100" prst="angle"/>
            </a:sp3d>
          </a:bodyPr>
          <a:lstStyle/>
          <a:p>
            <a:pPr algn="ctr"/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Cuidamos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los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costos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nuestros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clientes</a:t>
            </a:r>
            <a:endParaRPr lang="en-US" sz="3000" dirty="0" smtClean="0">
              <a:ln w="0"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33400" dist="25400" dir="5400000" sx="1000" sy="1000" algn="ctr" rotWithShape="0">
                  <a:srgbClr val="6E747A">
                    <a:alpha val="46000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garantizando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la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calidad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y el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tiempo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ejecución</a:t>
            </a:r>
            <a:endParaRPr lang="en-US" sz="3000" dirty="0">
              <a:ln w="0"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33400" dist="25400" dir="5400000" sx="1000" sy="1000" algn="ctr" rotWithShape="0">
                  <a:srgbClr val="6E747A">
                    <a:alpha val="46000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7" y="174100"/>
            <a:ext cx="1786467" cy="10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10733" y="5673004"/>
            <a:ext cx="9770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Acompañamos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al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cliente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en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el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proceso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desde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el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inicio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logrando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que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sus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ideas se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hagan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realidad</a:t>
            </a:r>
            <a:endParaRPr lang="en-US" sz="3000" dirty="0">
              <a:ln w="0"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33400" dist="25400" dir="5400000" sx="1000" sy="1000" algn="ctr" rotWithShape="0">
                  <a:srgbClr val="6E747A">
                    <a:alpha val="46000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7" y="174100"/>
            <a:ext cx="1786467" cy="10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0934" y="5842337"/>
            <a:ext cx="91101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Nuestro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equipo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multidiciplinario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permite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al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cliente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estar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respaldado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en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los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aspectos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del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proyecto</a:t>
            </a:r>
            <a:endParaRPr lang="en-US" sz="3000" dirty="0">
              <a:ln w="0"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33400" dist="25400" dir="5400000" sx="1000" sy="1000" algn="ctr" rotWithShape="0">
                  <a:srgbClr val="6E747A">
                    <a:alpha val="46000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34" y="123300"/>
            <a:ext cx="1786467" cy="10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1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9799" y="5842337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Elevamos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día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día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nuestras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metas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a la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altura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de la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imaginación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nuestros</a:t>
            </a:r>
            <a:r>
              <a:rPr lang="en-US" sz="3000" dirty="0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err="1" smtClean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clientes</a:t>
            </a:r>
            <a:endParaRPr lang="en-US" sz="3000" dirty="0">
              <a:ln w="0"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33400" dist="25400" dir="5400000" sx="1000" sy="1000" algn="ctr" rotWithShape="0">
                  <a:srgbClr val="6E747A">
                    <a:alpha val="46000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" y="5626633"/>
            <a:ext cx="1786467" cy="10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3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80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25814" y="1380066"/>
            <a:ext cx="7350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0">
                  <a:noFill/>
                </a:ln>
                <a:solidFill>
                  <a:srgbClr val="005256"/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40</a:t>
            </a:r>
            <a:r>
              <a:rPr lang="en-US" sz="3000" b="1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b="1" dirty="0" err="1">
                <a:ln w="0">
                  <a:noFill/>
                </a:ln>
                <a:solidFill>
                  <a:schemeClr val="bg1"/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3000" b="1" dirty="0" err="1" smtClean="0">
                <a:ln w="0">
                  <a:noFill/>
                </a:ln>
                <a:solidFill>
                  <a:schemeClr val="bg1"/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ños</a:t>
            </a:r>
            <a:r>
              <a:rPr lang="en-US" sz="3000" b="1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3000" b="1" dirty="0" err="1" smtClean="0">
                <a:ln w="0">
                  <a:noFill/>
                </a:ln>
                <a:solidFill>
                  <a:schemeClr val="bg1"/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trayectoria</a:t>
            </a:r>
            <a:r>
              <a:rPr lang="en-US" sz="3000" b="1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b="1" dirty="0" err="1" smtClean="0">
                <a:ln w="0">
                  <a:noFill/>
                </a:ln>
                <a:solidFill>
                  <a:schemeClr val="bg1"/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en</a:t>
            </a:r>
            <a:r>
              <a:rPr lang="en-US" sz="3000" b="1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la </a:t>
            </a:r>
            <a:r>
              <a:rPr lang="en-US" sz="3000" b="1" dirty="0" err="1" smtClean="0">
                <a:ln w="0">
                  <a:noFill/>
                </a:ln>
                <a:solidFill>
                  <a:schemeClr val="bg1"/>
                </a:solidFill>
                <a:effectLst>
                  <a:outerShdw blurRad="533400" dist="25400" dir="5400000" sx="1000" sy="1000" algn="ctr" rotWithShape="0">
                    <a:srgbClr val="6E747A">
                      <a:alpha val="46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industria</a:t>
            </a:r>
            <a:endParaRPr lang="en-US" sz="3000" b="1" dirty="0">
              <a:ln w="0">
                <a:noFill/>
              </a:ln>
              <a:solidFill>
                <a:schemeClr val="bg1"/>
              </a:solidFill>
              <a:effectLst>
                <a:outerShdw blurRad="533400" dist="25400" dir="5400000" sx="1000" sy="1000" algn="ctr" rotWithShape="0">
                  <a:srgbClr val="6E747A">
                    <a:alpha val="46000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00" y="5626634"/>
            <a:ext cx="1786467" cy="10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3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3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69</Words>
  <Application>Microsoft Macintosh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AppleSystemUIFont</vt:lpstr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Uriel Kugelmass</dc:creator>
  <cp:lastModifiedBy>Uriel Kugelmass</cp:lastModifiedBy>
  <cp:revision>4</cp:revision>
  <dcterms:created xsi:type="dcterms:W3CDTF">2019-01-21T20:22:42Z</dcterms:created>
  <dcterms:modified xsi:type="dcterms:W3CDTF">2019-01-22T00:58:17Z</dcterms:modified>
</cp:coreProperties>
</file>