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F7731-DCF2-E8EC-3C40-9BEC1B079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C119E1-FE44-67DD-9351-DD9C193D7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77804-21B1-3907-65B9-FB89B3AD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7F383-30F8-F5D7-3A3B-37924596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EBA5F-9C77-16E0-4A9D-097EECB4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14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B6189-03D6-6303-1108-56B9757D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23B2D6-513A-2AB5-E4EE-53ADF05E1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22305-F33D-EB9C-E235-64D1B8F8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BFEEC-2CA1-75F9-D1E3-C89A1AD1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11CCD-7F02-0409-6457-31FF47C7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96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E531A-7E4D-58D3-C249-D8B2C6705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B7F2D5-54A8-DCE4-FEC9-09186862E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FA862-B37F-E1B6-9C7F-42C9C257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5B99C-29C5-9C35-4D9B-0E2825C0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44DEA-2902-5E64-DEC1-92F37D4C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800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567AD-FF62-3FB8-4DD4-E846D4F8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AA52C-49FD-B48B-CBE0-E1E5619F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8A49D-268B-FF53-B33B-06836AD4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18636-D3BD-5B84-65B5-12483652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52C35-50F6-253F-E906-D04C4210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66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92255-68D3-AB78-BF39-0D547971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91B2C7-9225-23AD-31EF-335F3A572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AF03E-CFDE-96AC-6B0F-2C7DFB09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3F5D9-9591-46A8-C3B6-48BC5BAD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F477B-F9BE-9F8E-9ED2-7E7968A1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2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4DA39-5763-B988-F3C9-76453280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6E062-60A3-6E42-DAC3-6D7CD4E6A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A992F-3CBA-95BE-E183-51379A6F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213C4-5AFA-3D3A-4297-F3AB789E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4F61F0-0EB0-82F0-6E57-A78F18E4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8C64CC-82FC-E8F8-3E99-9C3E16AC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8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DC77A-EC6F-04AA-AA64-9B7FEBE2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627133-9A8D-AA4D-44DA-4F31A6F0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71359A-A94A-E201-D5CC-18E50281E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88809F-7D88-CAFD-FBAE-4C34767E0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94068C-A784-4894-AFE7-9E1ADF48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26C360-F14C-B39F-B1D0-8F1C7A99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CE50EF-4CEA-BB55-A9AA-63584420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DB215A-D6CC-F27B-2ED9-C8D1A84C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15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9E03B-93C5-D6A1-8765-3C9E180D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6EDB42-5FFA-A35C-DE98-AE98474B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14A3-6503-2EB8-C8A7-E4B4A90D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F1987A-1163-9272-F54D-D1D22309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49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C47ECA-8BDC-F66C-EA9B-AEE42759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5C41EE-C927-31F8-BAC5-A9BA0705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49DC42-5C03-D144-4700-2EC5C7BA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40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4519B-F853-519C-AACD-412A0120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CFD72-1FB8-CA81-6E7D-FF0A4873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BDC39-CAA8-7941-D646-95CB8441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8387E-ABCB-6520-C0B7-28A375E7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67D9A-9E38-BDDE-5743-7422A7E0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4B779-E9AE-3FB2-F26B-DFB26DE3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01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9163B-D835-79C4-7519-55493102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3ADF3D-99B7-E45C-FF5E-4682ED24F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189938-8FBA-52B7-7745-DFF86F25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E18ECF-5EF7-3F3B-A4B2-D5E19AA3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5DED67-F032-65C4-A24B-55056CA2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ACBCCC-C0A6-0C59-26E3-E862485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7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C0EAA7-AF3C-7DFE-68DC-679CA0BE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40D87-EB82-BBD6-2B0C-7F4F1541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E746F-BFAD-6FC7-2E13-18419A8B3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796B-9048-4E62-8C0E-97E5A8E541CB}" type="datetimeFigureOut">
              <a:rPr lang="es-MX" smtClean="0"/>
              <a:t>14/12/2023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B4791-3D99-4F30-FA9E-CCF3085A4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B1448A-E7E3-C694-A636-FE7FE7CB3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81C08-767F-4613-ACAB-25719762C9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90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74A856-EB86-C2CB-C245-3E1305CF9146}"/>
              </a:ext>
            </a:extLst>
          </p:cNvPr>
          <p:cNvSpPr/>
          <p:nvPr/>
        </p:nvSpPr>
        <p:spPr>
          <a:xfrm>
            <a:off x="2295331" y="205273"/>
            <a:ext cx="7660432" cy="613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CC27AE-6179-7A0C-8A57-636A176F4351}"/>
              </a:ext>
            </a:extLst>
          </p:cNvPr>
          <p:cNvSpPr/>
          <p:nvPr/>
        </p:nvSpPr>
        <p:spPr>
          <a:xfrm>
            <a:off x="8630817" y="209937"/>
            <a:ext cx="662473" cy="307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3A46D9A-0FA4-C2FD-3AF7-025F5A0EB20D}"/>
              </a:ext>
            </a:extLst>
          </p:cNvPr>
          <p:cNvSpPr/>
          <p:nvPr/>
        </p:nvSpPr>
        <p:spPr>
          <a:xfrm>
            <a:off x="9293290" y="205274"/>
            <a:ext cx="662473" cy="3079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074EA5-325A-3351-B6C2-E0A318677873}"/>
              </a:ext>
            </a:extLst>
          </p:cNvPr>
          <p:cNvSpPr/>
          <p:nvPr/>
        </p:nvSpPr>
        <p:spPr>
          <a:xfrm>
            <a:off x="7968344" y="205272"/>
            <a:ext cx="662473" cy="307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3D45E4-27D5-401D-AB6B-6FBE3EC6E2F2}"/>
              </a:ext>
            </a:extLst>
          </p:cNvPr>
          <p:cNvSpPr/>
          <p:nvPr/>
        </p:nvSpPr>
        <p:spPr>
          <a:xfrm>
            <a:off x="3461650" y="2066147"/>
            <a:ext cx="1331171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Titulo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3B56FC6-6AD0-486B-11F6-502BB8092380}"/>
              </a:ext>
            </a:extLst>
          </p:cNvPr>
          <p:cNvSpPr/>
          <p:nvPr/>
        </p:nvSpPr>
        <p:spPr>
          <a:xfrm>
            <a:off x="4792820" y="5085336"/>
            <a:ext cx="2606348" cy="7744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La noticia es verdadera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B69ECBA-B38B-963D-9615-43093EEC7BDF}"/>
              </a:ext>
            </a:extLst>
          </p:cNvPr>
          <p:cNvSpPr/>
          <p:nvPr/>
        </p:nvSpPr>
        <p:spPr>
          <a:xfrm>
            <a:off x="3461650" y="2679054"/>
            <a:ext cx="1331171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FCABB09-A5AA-ED94-C5BD-18D3658FA626}"/>
              </a:ext>
            </a:extLst>
          </p:cNvPr>
          <p:cNvSpPr/>
          <p:nvPr/>
        </p:nvSpPr>
        <p:spPr>
          <a:xfrm>
            <a:off x="3461649" y="3291961"/>
            <a:ext cx="1331171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F6A882-7217-41FC-18D6-F671DA52529C}"/>
              </a:ext>
            </a:extLst>
          </p:cNvPr>
          <p:cNvSpPr/>
          <p:nvPr/>
        </p:nvSpPr>
        <p:spPr>
          <a:xfrm>
            <a:off x="5281126" y="2066148"/>
            <a:ext cx="4012164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4F1CF2C-686B-1004-2CC4-91264C489A6A}"/>
              </a:ext>
            </a:extLst>
          </p:cNvPr>
          <p:cNvSpPr/>
          <p:nvPr/>
        </p:nvSpPr>
        <p:spPr>
          <a:xfrm>
            <a:off x="5281126" y="2679054"/>
            <a:ext cx="4012164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719A9D-8CA1-150D-4274-F7EB448E8530}"/>
              </a:ext>
            </a:extLst>
          </p:cNvPr>
          <p:cNvSpPr/>
          <p:nvPr/>
        </p:nvSpPr>
        <p:spPr>
          <a:xfrm>
            <a:off x="5274907" y="3291961"/>
            <a:ext cx="4012164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90FE9D-DA42-4DA3-9F76-86FFAE7AA34F}"/>
              </a:ext>
            </a:extLst>
          </p:cNvPr>
          <p:cNvSpPr/>
          <p:nvPr/>
        </p:nvSpPr>
        <p:spPr>
          <a:xfrm>
            <a:off x="3461649" y="3912442"/>
            <a:ext cx="5825421" cy="4618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Detectar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80F229B-7922-C804-CACF-4BB666E0A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05" y="97823"/>
            <a:ext cx="1770777" cy="177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74A856-EB86-C2CB-C245-3E1305CF9146}"/>
              </a:ext>
            </a:extLst>
          </p:cNvPr>
          <p:cNvSpPr/>
          <p:nvPr/>
        </p:nvSpPr>
        <p:spPr>
          <a:xfrm>
            <a:off x="2295331" y="205273"/>
            <a:ext cx="7660432" cy="613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CC27AE-6179-7A0C-8A57-636A176F4351}"/>
              </a:ext>
            </a:extLst>
          </p:cNvPr>
          <p:cNvSpPr/>
          <p:nvPr/>
        </p:nvSpPr>
        <p:spPr>
          <a:xfrm>
            <a:off x="8630817" y="209937"/>
            <a:ext cx="662473" cy="307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3A46D9A-0FA4-C2FD-3AF7-025F5A0EB20D}"/>
              </a:ext>
            </a:extLst>
          </p:cNvPr>
          <p:cNvSpPr/>
          <p:nvPr/>
        </p:nvSpPr>
        <p:spPr>
          <a:xfrm>
            <a:off x="9293290" y="205274"/>
            <a:ext cx="662473" cy="3079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074EA5-325A-3351-B6C2-E0A318677873}"/>
              </a:ext>
            </a:extLst>
          </p:cNvPr>
          <p:cNvSpPr/>
          <p:nvPr/>
        </p:nvSpPr>
        <p:spPr>
          <a:xfrm>
            <a:off x="7968344" y="205272"/>
            <a:ext cx="662473" cy="3079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3D45E4-27D5-401D-AB6B-6FBE3EC6E2F2}"/>
              </a:ext>
            </a:extLst>
          </p:cNvPr>
          <p:cNvSpPr/>
          <p:nvPr/>
        </p:nvSpPr>
        <p:spPr>
          <a:xfrm>
            <a:off x="3461650" y="2066147"/>
            <a:ext cx="1331171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Titulo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3B56FC6-6AD0-486B-11F6-502BB8092380}"/>
              </a:ext>
            </a:extLst>
          </p:cNvPr>
          <p:cNvSpPr/>
          <p:nvPr/>
        </p:nvSpPr>
        <p:spPr>
          <a:xfrm>
            <a:off x="4792819" y="5138255"/>
            <a:ext cx="2606348" cy="7744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La noticia es falsa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B69ECBA-B38B-963D-9615-43093EEC7BDF}"/>
              </a:ext>
            </a:extLst>
          </p:cNvPr>
          <p:cNvSpPr/>
          <p:nvPr/>
        </p:nvSpPr>
        <p:spPr>
          <a:xfrm>
            <a:off x="3461650" y="2679054"/>
            <a:ext cx="1331171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FCABB09-A5AA-ED94-C5BD-18D3658FA626}"/>
              </a:ext>
            </a:extLst>
          </p:cNvPr>
          <p:cNvSpPr/>
          <p:nvPr/>
        </p:nvSpPr>
        <p:spPr>
          <a:xfrm>
            <a:off x="3461649" y="3291961"/>
            <a:ext cx="1331171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Fecha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F6A882-7217-41FC-18D6-F671DA52529C}"/>
              </a:ext>
            </a:extLst>
          </p:cNvPr>
          <p:cNvSpPr/>
          <p:nvPr/>
        </p:nvSpPr>
        <p:spPr>
          <a:xfrm>
            <a:off x="5281126" y="2066148"/>
            <a:ext cx="4012164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4F1CF2C-686B-1004-2CC4-91264C489A6A}"/>
              </a:ext>
            </a:extLst>
          </p:cNvPr>
          <p:cNvSpPr/>
          <p:nvPr/>
        </p:nvSpPr>
        <p:spPr>
          <a:xfrm>
            <a:off x="5281126" y="2679054"/>
            <a:ext cx="4012164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719A9D-8CA1-150D-4274-F7EB448E8530}"/>
              </a:ext>
            </a:extLst>
          </p:cNvPr>
          <p:cNvSpPr/>
          <p:nvPr/>
        </p:nvSpPr>
        <p:spPr>
          <a:xfrm>
            <a:off x="5274907" y="3291961"/>
            <a:ext cx="4012164" cy="461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90FE9D-DA42-4DA3-9F76-86FFAE7AA34F}"/>
              </a:ext>
            </a:extLst>
          </p:cNvPr>
          <p:cNvSpPr/>
          <p:nvPr/>
        </p:nvSpPr>
        <p:spPr>
          <a:xfrm>
            <a:off x="3461649" y="3912442"/>
            <a:ext cx="5825421" cy="4618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Detectar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80F229B-7922-C804-CACF-4BB666E0A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05" y="97823"/>
            <a:ext cx="1770777" cy="177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35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 Gerardo Martinez Segura</dc:creator>
  <cp:lastModifiedBy>Uriel Gerardo Martinez Segura</cp:lastModifiedBy>
  <cp:revision>2</cp:revision>
  <dcterms:created xsi:type="dcterms:W3CDTF">2023-12-09T21:20:31Z</dcterms:created>
  <dcterms:modified xsi:type="dcterms:W3CDTF">2023-12-14T23:28:23Z</dcterms:modified>
</cp:coreProperties>
</file>