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2"/>
    <p:restoredTop sz="70792"/>
  </p:normalViewPr>
  <p:slideViewPr>
    <p:cSldViewPr snapToGrid="0" showGuides="1">
      <p:cViewPr>
        <p:scale>
          <a:sx n="135" d="100"/>
          <a:sy n="135" d="100"/>
        </p:scale>
        <p:origin x="1096" y="-744"/>
      </p:cViewPr>
      <p:guideLst>
        <p:guide orient="horz" pos="2160"/>
        <p:guide pos="3840"/>
      </p:guideLst>
    </p:cSldViewPr>
  </p:slideViewPr>
  <p:notesTextViewPr>
    <p:cViewPr>
      <p:scale>
        <a:sx n="90" d="100"/>
        <a:sy n="9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8860-4FC7-E943-9E45-258863D857E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DD94-E959-E441-9D6D-B96B412E9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Examples of where RE are needed: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100 students, 20 each from 5 representative schools. RE = school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Survey given to multiple people from a household, from a set of representative households. RE = household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Animals clustered within farms. RE = farm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Meta analysis: observations from several research studies. RE = research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Plate a test-tube in triplicate. RE = test tube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EDD94-E959-E441-9D6D-B96B412E9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0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55DF-C165-508A-A082-FF6340C79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B5F49-4042-3699-1E4B-C1D65C3A1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2770B-BF92-5191-A240-B92285F7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5A21-9BF9-DE62-DF61-4854E5B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E78D-908F-15E2-87E1-0A8CAE2B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9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F4C2-CE64-DA16-DE55-11E8A248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BA6AA-3376-BC31-E553-B24D357FE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3361-24C0-210E-8BE0-A20E24B3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8EF1-6BD7-F34A-3A2F-56965255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13852-696E-6086-7442-1159BA57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E4C47-C306-4934-FE7B-F0B150DE9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CF20C-885B-BC9A-5ABD-F502C0424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7C1F-D5F5-D822-605D-7A467C40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0680-47AA-7C7E-05F4-7C8FB8ED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35CD-743B-116F-3C53-4E183AD7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0F0F-4E39-C0FC-2181-E464EEC6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794B-33D5-577E-BA71-0CC63486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5FB3-2D5F-2786-DB56-87C0B91B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6E709-F8CD-E758-0546-52F8DCAF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45CA-236A-B668-F2FD-06BD91A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E5B5-0853-6114-E1E0-C8C3C8A6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1F77-139E-71CE-09AA-820CC331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B03D-3913-F35E-446A-4683269F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CA6A-A06C-0468-DEC1-A2857902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EA82-CA00-162E-5FBF-896A799A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13B9-7501-7E7E-1822-4FF644AC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AED9-0626-A053-F5FA-C34C2413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08C25-1F2D-C4C8-F494-21D4F2D7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F817F-64AB-7B2E-82C8-B000A88B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64B0-F4D3-6385-BB8E-BE2B767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629EF-9977-77A3-DBC7-DF87B8C4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5DA-1F16-98A5-ED0D-529824E1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413D-1B4C-3A8E-60E3-A6AF43882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50FF5-09A7-FCBF-83F9-710F5850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2857D-AF11-0F80-82D9-A19A0660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2B3B-FAD3-79C1-7030-5E99EB08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A414D-3901-5338-178E-13BB2848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43B96-F6A1-C262-5BA3-BF45E814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DBCA6-710F-1E9E-90A3-AC2CE666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361A-E286-75F0-1390-72844A44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DDDDB-9003-8494-3A31-A73A5A79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EF286-19D5-AA49-A340-CA76BC9B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64301-5CFF-E26B-7928-7E839FD6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888C-8D3D-E629-F695-F9E2D64B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6FE7A-76B0-D884-85BF-C5EC9876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BA9AE-0757-0252-6F39-53D524D2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8F9A-932B-02EF-065D-8D6E688B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A231-C729-F343-635C-1DBE9E6A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81AA0-BBF5-3B4F-1C24-6C602AD59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5AA7C-A6C8-B829-EA66-30BE511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2D567-4344-890A-7D6E-00F5F423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A465-3EB6-717F-A578-A26788E4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3979-00A8-6C5F-A895-4F2DECB7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3401F-3E8E-EFE5-7092-8C640BA8A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23088-95BA-4CEE-CA42-CFABC34BE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63E9A-79F3-AB43-96BD-ABAB0520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35DBC-49B6-7CFF-D4A5-3E808445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B6066-3037-145F-6253-29320EC5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93D66-EDC4-EB3F-773E-20FF485F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1C6B-14C8-D5A8-54C3-6449A88B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B4F9-D5B4-70FA-601A-555B91B79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19F7-475D-DCE3-58E9-EF6A5E961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A7D95-BC48-6B18-20A0-A1B1FD57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F26336-03EC-565D-575E-DD24BF63C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99" y="956629"/>
            <a:ext cx="3910960" cy="585933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Basic “fixed-effects” linear model</a:t>
            </a:r>
            <a:r>
              <a:rPr lang="en-US" sz="1200" dirty="0"/>
              <a:t>: Y = mx + b + e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u="sng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u="sng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u="sng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u="sng" dirty="0"/>
              <a:t>Assumptions e ~</a:t>
            </a:r>
            <a:r>
              <a:rPr lang="en-US" sz="1200" u="sng" baseline="30000" dirty="0" err="1"/>
              <a:t>iid</a:t>
            </a:r>
            <a:r>
              <a:rPr lang="en-US" sz="1200" u="sng" dirty="0"/>
              <a:t> N(0,var</a:t>
            </a:r>
            <a:r>
              <a:rPr lang="en-US" sz="1200" u="sng" baseline="30000" dirty="0"/>
              <a:t>2</a:t>
            </a:r>
            <a:r>
              <a:rPr lang="en-US" sz="1200" u="sng" dirty="0"/>
              <a:t>):</a:t>
            </a: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200" dirty="0"/>
              <a:t>Linear relationship Y and x </a:t>
            </a: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200" dirty="0"/>
              <a:t>Error “e” is normally distributed</a:t>
            </a: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200" dirty="0"/>
              <a:t>Error “e”  has constant variance</a:t>
            </a: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200" dirty="0"/>
              <a:t>Data is independent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u="sng" dirty="0"/>
              <a:t>Non-independence – common causes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Clustered data from assignment of treatments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Replication: location, time, blocks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Repeated measures </a:t>
            </a:r>
            <a:r>
              <a:rPr lang="en-US" sz="1200" b="1" dirty="0"/>
              <a:t>within</a:t>
            </a:r>
            <a:r>
              <a:rPr lang="en-US" sz="1200" dirty="0"/>
              <a:t> experimental unit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dirty="0"/>
              <a:t>Non-independence </a:t>
            </a:r>
            <a:r>
              <a:rPr lang="en-US" sz="1200" b="1" dirty="0"/>
              <a:t>must</a:t>
            </a:r>
            <a:r>
              <a:rPr lang="en-US" sz="1200" dirty="0"/>
              <a:t> be accounted for through random </a:t>
            </a:r>
            <a:r>
              <a:rPr lang="en-US" sz="1200" b="1" dirty="0"/>
              <a:t>OR</a:t>
            </a:r>
            <a:r>
              <a:rPr lang="en-US" sz="1200" dirty="0"/>
              <a:t> fixed effects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Fixed effects (FE): </a:t>
            </a:r>
            <a:r>
              <a:rPr lang="en-US" sz="1200" dirty="0"/>
              <a:t>Models means (i.e., yield at each site). FE are “expensive” (9 sites = 8 DF).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Random effect (RE): </a:t>
            </a:r>
            <a:r>
              <a:rPr lang="en-US" sz="1200" dirty="0"/>
              <a:t>Models</a:t>
            </a:r>
            <a:r>
              <a:rPr lang="en-US" sz="1200" b="1" dirty="0"/>
              <a:t> </a:t>
            </a:r>
            <a:r>
              <a:rPr lang="en-US" sz="1200" dirty="0"/>
              <a:t>variability of a categorical variable (i.e., yield variability across sites). RE are “cheap” (9 sites = 1 DF).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Basic “mixed-effects” linear model:</a:t>
            </a:r>
            <a:r>
              <a:rPr lang="en-US" sz="1200" dirty="0"/>
              <a:t> Y = mx + b + </a:t>
            </a:r>
            <a:r>
              <a:rPr lang="en-US" sz="1200" b="1" u="sng" dirty="0"/>
              <a:t>R</a:t>
            </a:r>
            <a:r>
              <a:rPr lang="en-US" sz="1200" dirty="0"/>
              <a:t> +  e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dirty="0"/>
              <a:t>R ~</a:t>
            </a:r>
            <a:r>
              <a:rPr lang="en-US" sz="1200" baseline="30000" dirty="0" err="1"/>
              <a:t>iid</a:t>
            </a:r>
            <a:r>
              <a:rPr lang="en-US" sz="1200" dirty="0"/>
              <a:t> N(0,var</a:t>
            </a:r>
            <a:r>
              <a:rPr lang="en-US" sz="1200" baseline="-25000" dirty="0"/>
              <a:t>R</a:t>
            </a:r>
            <a:r>
              <a:rPr lang="en-US" sz="1200" baseline="30000" dirty="0"/>
              <a:t>2</a:t>
            </a:r>
            <a:r>
              <a:rPr lang="en-US" sz="1200" dirty="0"/>
              <a:t>) AND e ~</a:t>
            </a:r>
            <a:r>
              <a:rPr lang="en-US" sz="1200" baseline="30000" dirty="0" err="1"/>
              <a:t>iid</a:t>
            </a:r>
            <a:r>
              <a:rPr lang="en-US" sz="1200" dirty="0"/>
              <a:t> N(0,var</a:t>
            </a:r>
            <a:r>
              <a:rPr lang="en-US" sz="1200" baseline="-25000" dirty="0"/>
              <a:t>e</a:t>
            </a:r>
            <a:r>
              <a:rPr lang="en-US" sz="1200" baseline="30000" dirty="0"/>
              <a:t>2</a:t>
            </a:r>
            <a:r>
              <a:rPr lang="en-US" sz="1200" dirty="0"/>
              <a:t>)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dirty="0"/>
          </a:p>
          <a:p>
            <a:pPr algn="l"/>
            <a:endParaRPr lang="en-US" dirty="0"/>
          </a:p>
          <a:p>
            <a:pPr algn="l"/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F44DB-6ACE-202E-7D3F-DD6B76E7E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593"/>
            <a:ext cx="9144000" cy="556721"/>
          </a:xfrm>
        </p:spPr>
        <p:txBody>
          <a:bodyPr anchor="t">
            <a:normAutofit fontScale="90000"/>
          </a:bodyPr>
          <a:lstStyle/>
          <a:p>
            <a:r>
              <a:rPr lang="en-US" sz="3600" u="sng" dirty="0"/>
              <a:t>Random effects: What they are, how to use them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2B800E-CFAE-76F4-2BB2-925C0B6DD1B4}"/>
              </a:ext>
            </a:extLst>
          </p:cNvPr>
          <p:cNvCxnSpPr/>
          <p:nvPr/>
        </p:nvCxnSpPr>
        <p:spPr>
          <a:xfrm>
            <a:off x="323716" y="1302308"/>
            <a:ext cx="0" cy="49967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B6DF74-A840-3918-2452-5F1633147D3A}"/>
              </a:ext>
            </a:extLst>
          </p:cNvPr>
          <p:cNvCxnSpPr>
            <a:cxnSpLocks/>
          </p:cNvCxnSpPr>
          <p:nvPr/>
        </p:nvCxnSpPr>
        <p:spPr>
          <a:xfrm>
            <a:off x="323716" y="1801981"/>
            <a:ext cx="549639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CB839A7-565F-75DB-C8D7-471FDC4200F0}"/>
              </a:ext>
            </a:extLst>
          </p:cNvPr>
          <p:cNvSpPr>
            <a:spLocks noChangeAspect="1"/>
          </p:cNvSpPr>
          <p:nvPr/>
        </p:nvSpPr>
        <p:spPr>
          <a:xfrm>
            <a:off x="454389" y="148826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42C06C-AA40-5EA5-CD9F-C011562FDD7A}"/>
              </a:ext>
            </a:extLst>
          </p:cNvPr>
          <p:cNvSpPr>
            <a:spLocks noChangeAspect="1"/>
          </p:cNvSpPr>
          <p:nvPr/>
        </p:nvSpPr>
        <p:spPr>
          <a:xfrm>
            <a:off x="606789" y="164066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6396AD-E9D0-289F-884B-10A7BB167AA2}"/>
              </a:ext>
            </a:extLst>
          </p:cNvPr>
          <p:cNvSpPr>
            <a:spLocks noChangeAspect="1"/>
          </p:cNvSpPr>
          <p:nvPr/>
        </p:nvSpPr>
        <p:spPr>
          <a:xfrm>
            <a:off x="759189" y="1470579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5671B9-2482-7F5D-C2E7-D4738FB85ED3}"/>
              </a:ext>
            </a:extLst>
          </p:cNvPr>
          <p:cNvSpPr>
            <a:spLocks noChangeAspect="1"/>
          </p:cNvSpPr>
          <p:nvPr/>
        </p:nvSpPr>
        <p:spPr>
          <a:xfrm>
            <a:off x="408125" y="1715509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949164-70D3-23C0-7FF4-ABD2E0E6EC76}"/>
              </a:ext>
            </a:extLst>
          </p:cNvPr>
          <p:cNvSpPr>
            <a:spLocks noChangeAspect="1"/>
          </p:cNvSpPr>
          <p:nvPr/>
        </p:nvSpPr>
        <p:spPr>
          <a:xfrm>
            <a:off x="771435" y="1609373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852360-DFE0-61D5-2C42-CE7CD0149B3C}"/>
              </a:ext>
            </a:extLst>
          </p:cNvPr>
          <p:cNvSpPr>
            <a:spLocks noChangeAspect="1"/>
          </p:cNvSpPr>
          <p:nvPr/>
        </p:nvSpPr>
        <p:spPr>
          <a:xfrm>
            <a:off x="587740" y="1523646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4AC1F7-A507-A5FE-A368-BDB80ADA7F60}"/>
              </a:ext>
            </a:extLst>
          </p:cNvPr>
          <p:cNvSpPr>
            <a:spLocks noChangeAspect="1"/>
          </p:cNvSpPr>
          <p:nvPr/>
        </p:nvSpPr>
        <p:spPr>
          <a:xfrm>
            <a:off x="376044" y="1583784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7937A9-568B-F9E5-4AF1-DBCE14504B2E}"/>
              </a:ext>
            </a:extLst>
          </p:cNvPr>
          <p:cNvSpPr>
            <a:spLocks noChangeAspect="1"/>
          </p:cNvSpPr>
          <p:nvPr/>
        </p:nvSpPr>
        <p:spPr>
          <a:xfrm>
            <a:off x="685136" y="143567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173410-4DA7-B996-EFA7-B4B1F805F897}"/>
              </a:ext>
            </a:extLst>
          </p:cNvPr>
          <p:cNvSpPr>
            <a:spLocks noChangeAspect="1"/>
          </p:cNvSpPr>
          <p:nvPr/>
        </p:nvSpPr>
        <p:spPr>
          <a:xfrm>
            <a:off x="514491" y="1606324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311879-2778-997D-60F1-C5AF3BDCFAF2}"/>
              </a:ext>
            </a:extLst>
          </p:cNvPr>
          <p:cNvCxnSpPr/>
          <p:nvPr/>
        </p:nvCxnSpPr>
        <p:spPr>
          <a:xfrm flipV="1">
            <a:off x="323716" y="1500587"/>
            <a:ext cx="549639" cy="1828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E37C70-128B-69C7-8AD0-66E1B133A00C}"/>
              </a:ext>
            </a:extLst>
          </p:cNvPr>
          <p:cNvSpPr/>
          <p:nvPr/>
        </p:nvSpPr>
        <p:spPr>
          <a:xfrm>
            <a:off x="2686490" y="2150512"/>
            <a:ext cx="337341" cy="666375"/>
          </a:xfrm>
          <a:prstGeom prst="rightBrace">
            <a:avLst>
              <a:gd name="adj1" fmla="val 8333"/>
              <a:gd name="adj2" fmla="val 50726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D7CA6E-EF9E-0BF8-8DE5-C9D5700671B4}"/>
              </a:ext>
            </a:extLst>
          </p:cNvPr>
          <p:cNvSpPr txBox="1"/>
          <p:nvPr/>
        </p:nvSpPr>
        <p:spPr>
          <a:xfrm>
            <a:off x="2956880" y="2229783"/>
            <a:ext cx="11030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Fit models &amp;</a:t>
            </a:r>
          </a:p>
          <a:p>
            <a:r>
              <a:rPr lang="en-US" sz="900" dirty="0"/>
              <a:t>check residual plots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F19AA3-C4B1-3707-B34C-9595FACC775C}"/>
              </a:ext>
            </a:extLst>
          </p:cNvPr>
          <p:cNvSpPr txBox="1"/>
          <p:nvPr/>
        </p:nvSpPr>
        <p:spPr>
          <a:xfrm>
            <a:off x="2167156" y="2840529"/>
            <a:ext cx="177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Think about experiment and before making model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01E02D-69AC-4D7A-7919-9580304662C1}"/>
              </a:ext>
            </a:extLst>
          </p:cNvPr>
          <p:cNvCxnSpPr>
            <a:cxnSpLocks/>
          </p:cNvCxnSpPr>
          <p:nvPr/>
        </p:nvCxnSpPr>
        <p:spPr>
          <a:xfrm flipH="1">
            <a:off x="2043702" y="2945061"/>
            <a:ext cx="203334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F37CB0-EF44-2C7C-2086-CE3BF3BB2F1E}"/>
              </a:ext>
            </a:extLst>
          </p:cNvPr>
          <p:cNvCxnSpPr/>
          <p:nvPr/>
        </p:nvCxnSpPr>
        <p:spPr>
          <a:xfrm>
            <a:off x="1268096" y="1302308"/>
            <a:ext cx="0" cy="49967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7D4F92-6B86-9F87-7D9C-48EEF0AAC108}"/>
              </a:ext>
            </a:extLst>
          </p:cNvPr>
          <p:cNvCxnSpPr>
            <a:cxnSpLocks/>
          </p:cNvCxnSpPr>
          <p:nvPr/>
        </p:nvCxnSpPr>
        <p:spPr>
          <a:xfrm>
            <a:off x="1268096" y="1801981"/>
            <a:ext cx="549639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7617DF9-0014-6548-8436-2A7F9D030714}"/>
              </a:ext>
            </a:extLst>
          </p:cNvPr>
          <p:cNvSpPr>
            <a:spLocks noChangeAspect="1"/>
          </p:cNvSpPr>
          <p:nvPr/>
        </p:nvSpPr>
        <p:spPr>
          <a:xfrm>
            <a:off x="1398769" y="148826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6245D3-C7A0-E965-2D10-FCFB0270668F}"/>
              </a:ext>
            </a:extLst>
          </p:cNvPr>
          <p:cNvSpPr>
            <a:spLocks noChangeAspect="1"/>
          </p:cNvSpPr>
          <p:nvPr/>
        </p:nvSpPr>
        <p:spPr>
          <a:xfrm>
            <a:off x="1551169" y="164066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718E71-9B66-AD3C-274B-814E03F774BE}"/>
              </a:ext>
            </a:extLst>
          </p:cNvPr>
          <p:cNvSpPr>
            <a:spLocks noChangeAspect="1"/>
          </p:cNvSpPr>
          <p:nvPr/>
        </p:nvSpPr>
        <p:spPr>
          <a:xfrm>
            <a:off x="1703569" y="1470579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E86F76-B758-2BF0-A8CC-AEC27538A09B}"/>
              </a:ext>
            </a:extLst>
          </p:cNvPr>
          <p:cNvSpPr>
            <a:spLocks noChangeAspect="1"/>
          </p:cNvSpPr>
          <p:nvPr/>
        </p:nvSpPr>
        <p:spPr>
          <a:xfrm>
            <a:off x="1352505" y="1715509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709B29-64C5-E581-85A3-32CF0EA1BC60}"/>
              </a:ext>
            </a:extLst>
          </p:cNvPr>
          <p:cNvSpPr>
            <a:spLocks noChangeAspect="1"/>
          </p:cNvSpPr>
          <p:nvPr/>
        </p:nvSpPr>
        <p:spPr>
          <a:xfrm>
            <a:off x="1715815" y="1609373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56F56-AAD7-5BF8-C66C-47E696354B2F}"/>
              </a:ext>
            </a:extLst>
          </p:cNvPr>
          <p:cNvSpPr>
            <a:spLocks noChangeAspect="1"/>
          </p:cNvSpPr>
          <p:nvPr/>
        </p:nvSpPr>
        <p:spPr>
          <a:xfrm>
            <a:off x="1532120" y="1523646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E248EC-4716-2BE0-C110-6E9B31C79B72}"/>
              </a:ext>
            </a:extLst>
          </p:cNvPr>
          <p:cNvSpPr>
            <a:spLocks noChangeAspect="1"/>
          </p:cNvSpPr>
          <p:nvPr/>
        </p:nvSpPr>
        <p:spPr>
          <a:xfrm>
            <a:off x="1320424" y="1583784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B98055-ED9F-9E3B-1BCD-45570972E28D}"/>
              </a:ext>
            </a:extLst>
          </p:cNvPr>
          <p:cNvSpPr>
            <a:spLocks noChangeAspect="1"/>
          </p:cNvSpPr>
          <p:nvPr/>
        </p:nvSpPr>
        <p:spPr>
          <a:xfrm>
            <a:off x="1629516" y="143567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2B3E45-AD8D-6A6B-B4AA-1271E08B4FB8}"/>
              </a:ext>
            </a:extLst>
          </p:cNvPr>
          <p:cNvSpPr>
            <a:spLocks noChangeAspect="1"/>
          </p:cNvSpPr>
          <p:nvPr/>
        </p:nvSpPr>
        <p:spPr>
          <a:xfrm>
            <a:off x="1458871" y="1606324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1A911E-D23D-9AC7-7FDC-438DC6960EEB}"/>
              </a:ext>
            </a:extLst>
          </p:cNvPr>
          <p:cNvCxnSpPr/>
          <p:nvPr/>
        </p:nvCxnSpPr>
        <p:spPr>
          <a:xfrm flipV="1">
            <a:off x="1268096" y="1500587"/>
            <a:ext cx="549639" cy="1828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2547E5-4267-3228-1970-42E90ED6C558}"/>
              </a:ext>
            </a:extLst>
          </p:cNvPr>
          <p:cNvCxnSpPr>
            <a:cxnSpLocks/>
          </p:cNvCxnSpPr>
          <p:nvPr/>
        </p:nvCxnSpPr>
        <p:spPr>
          <a:xfrm flipH="1" flipV="1">
            <a:off x="1330965" y="1599659"/>
            <a:ext cx="1016" cy="63234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D1F72F-5DC9-EDD0-3A83-478183FD84E8}"/>
              </a:ext>
            </a:extLst>
          </p:cNvPr>
          <p:cNvCxnSpPr>
            <a:cxnSpLocks/>
          </p:cNvCxnSpPr>
          <p:nvPr/>
        </p:nvCxnSpPr>
        <p:spPr>
          <a:xfrm flipH="1" flipV="1">
            <a:off x="1362715" y="1644109"/>
            <a:ext cx="1016" cy="91440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019321-79B6-6625-BD04-BCF1C2AF1549}"/>
              </a:ext>
            </a:extLst>
          </p:cNvPr>
          <p:cNvCxnSpPr>
            <a:cxnSpLocks/>
          </p:cNvCxnSpPr>
          <p:nvPr/>
        </p:nvCxnSpPr>
        <p:spPr>
          <a:xfrm flipH="1" flipV="1">
            <a:off x="1410340" y="1510759"/>
            <a:ext cx="384" cy="122997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E8FFC3-9432-CD8D-DA78-0C7B592FB03E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562740" y="1574259"/>
            <a:ext cx="2145" cy="66409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F1BE53-222A-088C-68EB-B11862BDB5D3}"/>
              </a:ext>
            </a:extLst>
          </p:cNvPr>
          <p:cNvCxnSpPr>
            <a:cxnSpLocks/>
          </p:cNvCxnSpPr>
          <p:nvPr/>
        </p:nvCxnSpPr>
        <p:spPr>
          <a:xfrm flipH="1" flipV="1">
            <a:off x="1543690" y="1539334"/>
            <a:ext cx="2145" cy="45720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D1C2BA-DE47-4F1E-4D6A-1D43C0A19B3A}"/>
              </a:ext>
            </a:extLst>
          </p:cNvPr>
          <p:cNvCxnSpPr>
            <a:cxnSpLocks/>
          </p:cNvCxnSpPr>
          <p:nvPr/>
        </p:nvCxnSpPr>
        <p:spPr>
          <a:xfrm flipH="1" flipV="1">
            <a:off x="1724665" y="1523458"/>
            <a:ext cx="2145" cy="82296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BEE885E-F700-0145-1F19-14F03411B285}"/>
              </a:ext>
            </a:extLst>
          </p:cNvPr>
          <p:cNvCxnSpPr>
            <a:cxnSpLocks/>
          </p:cNvCxnSpPr>
          <p:nvPr/>
        </p:nvCxnSpPr>
        <p:spPr>
          <a:xfrm flipH="1" flipV="1">
            <a:off x="1644211" y="1459022"/>
            <a:ext cx="2145" cy="91440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4CD2B9-F6BE-F9A2-E588-8B5441128BA2}"/>
              </a:ext>
            </a:extLst>
          </p:cNvPr>
          <p:cNvSpPr txBox="1"/>
          <p:nvPr/>
        </p:nvSpPr>
        <p:spPr>
          <a:xfrm>
            <a:off x="1925318" y="1498011"/>
            <a:ext cx="9444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 e = sum(  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E806FED-3D59-5122-159E-D131E3ABB31E}"/>
              </a:ext>
            </a:extLst>
          </p:cNvPr>
          <p:cNvCxnSpPr>
            <a:cxnSpLocks/>
          </p:cNvCxnSpPr>
          <p:nvPr/>
        </p:nvCxnSpPr>
        <p:spPr>
          <a:xfrm flipH="1" flipV="1">
            <a:off x="2686490" y="1437208"/>
            <a:ext cx="2145" cy="27432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184626B-CCAC-4880-4ED7-37E78C8BE864}"/>
              </a:ext>
            </a:extLst>
          </p:cNvPr>
          <p:cNvSpPr txBox="1"/>
          <p:nvPr/>
        </p:nvSpPr>
        <p:spPr>
          <a:xfrm>
            <a:off x="4176152" y="864236"/>
            <a:ext cx="4214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Example</a:t>
            </a:r>
            <a:r>
              <a:rPr lang="en-US" sz="1200" u="sng" dirty="0"/>
              <a:t>: (</a:t>
            </a:r>
            <a:r>
              <a:rPr lang="en-US" sz="1200" u="sng" dirty="0" err="1"/>
              <a:t>yield~seeding</a:t>
            </a:r>
            <a:r>
              <a:rPr lang="en-US" sz="1200" u="sng" dirty="0"/>
              <a:t> rate replicated across 5 sites)</a:t>
            </a:r>
          </a:p>
          <a:p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34A262A4-8EEE-EC6D-AFDC-7CEA1E1BFDF5}"/>
              </a:ext>
            </a:extLst>
          </p:cNvPr>
          <p:cNvSpPr txBox="1">
            <a:spLocks/>
          </p:cNvSpPr>
          <p:nvPr/>
        </p:nvSpPr>
        <p:spPr>
          <a:xfrm>
            <a:off x="4144307" y="4148272"/>
            <a:ext cx="4095785" cy="2730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u="sng" dirty="0"/>
              <a:t>Warnings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There </a:t>
            </a:r>
            <a:r>
              <a:rPr lang="en-US" sz="1200" b="1" u="sng" dirty="0"/>
              <a:t>must</a:t>
            </a:r>
            <a:r>
              <a:rPr lang="en-US" sz="1200" dirty="0"/>
              <a:t> be more than 2 levels of a RE. Ideally , around 10 for structured experiments. 30 for observational studies.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Singularity and/or convergence issues</a:t>
            </a:r>
          </a:p>
          <a:p>
            <a:pPr marL="466725" lvl="1" indent="-233363" algn="l">
              <a:buFont typeface="+mj-lt"/>
              <a:buAutoNum type="arabicPeriod"/>
            </a:pPr>
            <a:r>
              <a:rPr lang="en-US" sz="1000" b="1" u="sng" dirty="0"/>
              <a:t>Singularity</a:t>
            </a:r>
            <a:r>
              <a:rPr lang="en-US" sz="1000" dirty="0"/>
              <a:t>: one model term is estimated at zero. Not an issue as long as ANOVA degrees of freedom (DF) are unaffected. If the ANOVA DFs are miscalculated, use the “Kenward-Rodger” approximation. If that doesn’t correct your DFs, don’t use the model.</a:t>
            </a:r>
          </a:p>
          <a:p>
            <a:pPr marL="466725" lvl="1" indent="-233363" algn="l">
              <a:buFont typeface="+mj-lt"/>
              <a:buAutoNum type="arabicPeriod"/>
            </a:pPr>
            <a:r>
              <a:rPr lang="en-US" sz="1000" b="1" u="sng" dirty="0"/>
              <a:t>Convergence</a:t>
            </a:r>
            <a:r>
              <a:rPr lang="en-US" sz="1000" dirty="0"/>
              <a:t>: Your computer couldn’t find a stable solution to the math you asked it to solve. Never use models with convergence issues. The only solution is to use a different approach (</a:t>
            </a:r>
            <a:r>
              <a:rPr lang="en-US" sz="1000" dirty="0" err="1"/>
              <a:t>glmer</a:t>
            </a:r>
            <a:r>
              <a:rPr lang="en-US" sz="1000" dirty="0"/>
              <a:t>) to simplify model terms. 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44E959D7-9686-6408-99DB-19A41FC97AB4}"/>
              </a:ext>
            </a:extLst>
          </p:cNvPr>
          <p:cNvGrpSpPr/>
          <p:nvPr/>
        </p:nvGrpSpPr>
        <p:grpSpPr>
          <a:xfrm>
            <a:off x="4207150" y="2271164"/>
            <a:ext cx="3970099" cy="1639481"/>
            <a:chOff x="4038259" y="2271164"/>
            <a:chExt cx="3970099" cy="1639481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2F4576C3-5429-6110-183D-4E592E5EFCEB}"/>
                </a:ext>
              </a:extLst>
            </p:cNvPr>
            <p:cNvGrpSpPr/>
            <p:nvPr/>
          </p:nvGrpSpPr>
          <p:grpSpPr>
            <a:xfrm>
              <a:off x="4165982" y="3350713"/>
              <a:ext cx="1570432" cy="541024"/>
              <a:chOff x="12428525" y="3187705"/>
              <a:chExt cx="1570432" cy="54102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94A2163-8D1F-43B3-49A4-392A97D4A0DF}"/>
                  </a:ext>
                </a:extLst>
              </p:cNvPr>
              <p:cNvSpPr/>
              <p:nvPr/>
            </p:nvSpPr>
            <p:spPr>
              <a:xfrm>
                <a:off x="12428525" y="3187705"/>
                <a:ext cx="444500" cy="1647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Year 1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D1C2A21-1936-D0BE-03DB-105963A8D9D9}"/>
                  </a:ext>
                </a:extLst>
              </p:cNvPr>
              <p:cNvSpPr/>
              <p:nvPr/>
            </p:nvSpPr>
            <p:spPr>
              <a:xfrm>
                <a:off x="12991491" y="3187705"/>
                <a:ext cx="444500" cy="1647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Year 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9405241-584A-C83D-0224-9D638B863E98}"/>
                  </a:ext>
                </a:extLst>
              </p:cNvPr>
              <p:cNvSpPr/>
              <p:nvPr/>
            </p:nvSpPr>
            <p:spPr>
              <a:xfrm>
                <a:off x="13554457" y="3187705"/>
                <a:ext cx="444500" cy="1647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Year 3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FDF98A-14DF-5C77-EB72-D1E2F5501B1E}"/>
                  </a:ext>
                </a:extLst>
              </p:cNvPr>
              <p:cNvSpPr/>
              <p:nvPr/>
            </p:nvSpPr>
            <p:spPr>
              <a:xfrm>
                <a:off x="12428525" y="3564029"/>
                <a:ext cx="444500" cy="1647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Site 1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2E0EB13-4BDE-EE58-C275-CE60004D822F}"/>
                  </a:ext>
                </a:extLst>
              </p:cNvPr>
              <p:cNvSpPr/>
              <p:nvPr/>
            </p:nvSpPr>
            <p:spPr>
              <a:xfrm>
                <a:off x="12991491" y="3564029"/>
                <a:ext cx="444500" cy="1647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Site 2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D9E3D4-9BAD-3F3B-2DCF-A3E604E493F0}"/>
                  </a:ext>
                </a:extLst>
              </p:cNvPr>
              <p:cNvSpPr/>
              <p:nvPr/>
            </p:nvSpPr>
            <p:spPr>
              <a:xfrm>
                <a:off x="13554457" y="3564029"/>
                <a:ext cx="444500" cy="1647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Site 3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CFD0FA5-63FC-E30B-A26A-A38EDD8EA636}"/>
                  </a:ext>
                </a:extLst>
              </p:cNvPr>
              <p:cNvCxnSpPr>
                <a:cxnSpLocks/>
                <a:endCxn id="71" idx="0"/>
              </p:cNvCxnSpPr>
              <p:nvPr/>
            </p:nvCxnSpPr>
            <p:spPr>
              <a:xfrm>
                <a:off x="12650775" y="3360011"/>
                <a:ext cx="0" cy="204018"/>
              </a:xfrm>
              <a:prstGeom prst="straightConnector1">
                <a:avLst/>
              </a:prstGeom>
              <a:ln w="635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2CAA3AF-FABC-2FDD-5B44-D2E7D7F112F1}"/>
                  </a:ext>
                </a:extLst>
              </p:cNvPr>
              <p:cNvCxnSpPr>
                <a:cxnSpLocks/>
                <a:endCxn id="72" idx="0"/>
              </p:cNvCxnSpPr>
              <p:nvPr/>
            </p:nvCxnSpPr>
            <p:spPr>
              <a:xfrm>
                <a:off x="12650775" y="3360011"/>
                <a:ext cx="562966" cy="204018"/>
              </a:xfrm>
              <a:prstGeom prst="straightConnector1">
                <a:avLst/>
              </a:prstGeom>
              <a:ln w="635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9489582-49EB-3C59-B4EE-AEFB8F145E74}"/>
                  </a:ext>
                </a:extLst>
              </p:cNvPr>
              <p:cNvCxnSpPr>
                <a:cxnSpLocks/>
                <a:endCxn id="73" idx="0"/>
              </p:cNvCxnSpPr>
              <p:nvPr/>
            </p:nvCxnSpPr>
            <p:spPr>
              <a:xfrm>
                <a:off x="12667742" y="3360011"/>
                <a:ext cx="1108965" cy="204018"/>
              </a:xfrm>
              <a:prstGeom prst="straightConnector1">
                <a:avLst/>
              </a:prstGeom>
              <a:ln w="635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5223EC1E-022E-BCAF-8500-8132E96C4DC1}"/>
                  </a:ext>
                </a:extLst>
              </p:cNvPr>
              <p:cNvCxnSpPr>
                <a:cxnSpLocks/>
                <a:stCxn id="69" idx="2"/>
                <a:endCxn id="72" idx="0"/>
              </p:cNvCxnSpPr>
              <p:nvPr/>
            </p:nvCxnSpPr>
            <p:spPr>
              <a:xfrm>
                <a:off x="13213741" y="3352405"/>
                <a:ext cx="0" cy="211624"/>
              </a:xfrm>
              <a:prstGeom prst="straightConnector1">
                <a:avLst/>
              </a:prstGeom>
              <a:ln w="635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DC42C748-C729-78B1-93D0-A5B6ECF80B74}"/>
                  </a:ext>
                </a:extLst>
              </p:cNvPr>
              <p:cNvCxnSpPr>
                <a:cxnSpLocks/>
                <a:endCxn id="73" idx="0"/>
              </p:cNvCxnSpPr>
              <p:nvPr/>
            </p:nvCxnSpPr>
            <p:spPr>
              <a:xfrm>
                <a:off x="13213741" y="3360011"/>
                <a:ext cx="562966" cy="204018"/>
              </a:xfrm>
              <a:prstGeom prst="straightConnector1">
                <a:avLst/>
              </a:prstGeom>
              <a:ln w="635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BFB9B137-3F83-12F3-DBDC-427FAFA0AF1A}"/>
                  </a:ext>
                </a:extLst>
              </p:cNvPr>
              <p:cNvCxnSpPr>
                <a:cxnSpLocks/>
                <a:endCxn id="71" idx="0"/>
              </p:cNvCxnSpPr>
              <p:nvPr/>
            </p:nvCxnSpPr>
            <p:spPr>
              <a:xfrm flipH="1">
                <a:off x="12650775" y="3360011"/>
                <a:ext cx="558297" cy="204018"/>
              </a:xfrm>
              <a:prstGeom prst="straightConnector1">
                <a:avLst/>
              </a:prstGeom>
              <a:ln w="635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74AB588C-A332-A38C-B7B6-D470F70359F6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13776707" y="3352405"/>
                <a:ext cx="0" cy="201147"/>
              </a:xfrm>
              <a:prstGeom prst="straightConnector1">
                <a:avLst/>
              </a:prstGeom>
              <a:ln w="635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6B0799C4-9075-1F0C-046E-A78839C1A31C}"/>
                  </a:ext>
                </a:extLst>
              </p:cNvPr>
              <p:cNvCxnSpPr>
                <a:cxnSpLocks/>
                <a:endCxn id="73" idx="0"/>
              </p:cNvCxnSpPr>
              <p:nvPr/>
            </p:nvCxnSpPr>
            <p:spPr>
              <a:xfrm>
                <a:off x="13209072" y="3360011"/>
                <a:ext cx="567635" cy="204018"/>
              </a:xfrm>
              <a:prstGeom prst="straightConnector1">
                <a:avLst/>
              </a:prstGeom>
              <a:ln w="6350"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89E38E64-C2D1-11A8-FA58-2D2FB006C5D6}"/>
                </a:ext>
              </a:extLst>
            </p:cNvPr>
            <p:cNvGrpSpPr/>
            <p:nvPr/>
          </p:nvGrpSpPr>
          <p:grpSpPr>
            <a:xfrm>
              <a:off x="6041150" y="3330303"/>
              <a:ext cx="1572466" cy="580342"/>
              <a:chOff x="12428525" y="4041145"/>
              <a:chExt cx="1572466" cy="580342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B636C30-BB83-14BD-4DC1-D56ACAC5D841}"/>
                  </a:ext>
                </a:extLst>
              </p:cNvPr>
              <p:cNvSpPr/>
              <p:nvPr/>
            </p:nvSpPr>
            <p:spPr>
              <a:xfrm>
                <a:off x="12428525" y="4041145"/>
                <a:ext cx="444500" cy="1647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Year 1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6BC8BA6-596E-2D0D-6D60-30024F283C50}"/>
                  </a:ext>
                </a:extLst>
              </p:cNvPr>
              <p:cNvSpPr/>
              <p:nvPr/>
            </p:nvSpPr>
            <p:spPr>
              <a:xfrm>
                <a:off x="12991491" y="4041145"/>
                <a:ext cx="444500" cy="1647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Year 2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2A9B18D0-13F5-35FC-5939-81E77C9869B1}"/>
                  </a:ext>
                </a:extLst>
              </p:cNvPr>
              <p:cNvSpPr/>
              <p:nvPr/>
            </p:nvSpPr>
            <p:spPr>
              <a:xfrm>
                <a:off x="13554457" y="4041145"/>
                <a:ext cx="444500" cy="1647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Year 3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A7ADFEE-8738-A95A-3F47-6F1ED4D9F497}"/>
                  </a:ext>
                </a:extLst>
              </p:cNvPr>
              <p:cNvSpPr/>
              <p:nvPr/>
            </p:nvSpPr>
            <p:spPr>
              <a:xfrm>
                <a:off x="12428525" y="4417469"/>
                <a:ext cx="120751" cy="2040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B1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ABF1E97-5AFC-95B0-CEAE-F89F9879C289}"/>
                  </a:ext>
                </a:extLst>
              </p:cNvPr>
              <p:cNvSpPr/>
              <p:nvPr/>
            </p:nvSpPr>
            <p:spPr>
              <a:xfrm>
                <a:off x="12590399" y="4417469"/>
                <a:ext cx="120751" cy="2040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B2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078F0C3-9703-41FF-37AF-DAF6090E0719}"/>
                  </a:ext>
                </a:extLst>
              </p:cNvPr>
              <p:cNvSpPr/>
              <p:nvPr/>
            </p:nvSpPr>
            <p:spPr>
              <a:xfrm>
                <a:off x="12748963" y="4417469"/>
                <a:ext cx="120751" cy="2040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B3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19474BF-6240-149F-E055-DD7CB9F9CA75}"/>
                  </a:ext>
                </a:extLst>
              </p:cNvPr>
              <p:cNvSpPr/>
              <p:nvPr/>
            </p:nvSpPr>
            <p:spPr>
              <a:xfrm>
                <a:off x="12991491" y="4417469"/>
                <a:ext cx="120751" cy="2040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B1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0D51B42-A120-B943-742B-A81AC2E83A41}"/>
                  </a:ext>
                </a:extLst>
              </p:cNvPr>
              <p:cNvSpPr/>
              <p:nvPr/>
            </p:nvSpPr>
            <p:spPr>
              <a:xfrm>
                <a:off x="13153365" y="4417469"/>
                <a:ext cx="120751" cy="2040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B2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AE418A4-E5CC-9157-B9A7-51743A651958}"/>
                  </a:ext>
                </a:extLst>
              </p:cNvPr>
              <p:cNvSpPr/>
              <p:nvPr/>
            </p:nvSpPr>
            <p:spPr>
              <a:xfrm>
                <a:off x="13311929" y="4417469"/>
                <a:ext cx="120751" cy="2040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B3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7CE648E3-178F-AAEA-A95F-7778A473924B}"/>
                  </a:ext>
                </a:extLst>
              </p:cNvPr>
              <p:cNvSpPr/>
              <p:nvPr/>
            </p:nvSpPr>
            <p:spPr>
              <a:xfrm>
                <a:off x="13559802" y="4417469"/>
                <a:ext cx="120751" cy="2040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B1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DE523B16-61D6-4163-939E-5AD1B57A462C}"/>
                  </a:ext>
                </a:extLst>
              </p:cNvPr>
              <p:cNvSpPr/>
              <p:nvPr/>
            </p:nvSpPr>
            <p:spPr>
              <a:xfrm>
                <a:off x="13721676" y="4417469"/>
                <a:ext cx="120751" cy="2040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B2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930FF66-B4C6-D4B6-B0AA-5AECB3DA4577}"/>
                  </a:ext>
                </a:extLst>
              </p:cNvPr>
              <p:cNvSpPr/>
              <p:nvPr/>
            </p:nvSpPr>
            <p:spPr>
              <a:xfrm>
                <a:off x="13880240" y="4417469"/>
                <a:ext cx="120751" cy="2040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/>
                  <a:t>B3</a:t>
                </a:r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24F5905D-6B5D-A04C-A266-448F8A723265}"/>
                  </a:ext>
                </a:extLst>
              </p:cNvPr>
              <p:cNvCxnSpPr>
                <a:cxnSpLocks/>
                <a:endCxn id="109" idx="0"/>
              </p:cNvCxnSpPr>
              <p:nvPr/>
            </p:nvCxnSpPr>
            <p:spPr>
              <a:xfrm flipH="1">
                <a:off x="12488901" y="4205845"/>
                <a:ext cx="156163" cy="211624"/>
              </a:xfrm>
              <a:prstGeom prst="straightConnector1">
                <a:avLst/>
              </a:prstGeom>
              <a:ln w="6350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EF2DF16A-BF42-8D1D-5491-C22AF9B8018D}"/>
                  </a:ext>
                </a:extLst>
              </p:cNvPr>
              <p:cNvCxnSpPr>
                <a:cxnSpLocks/>
                <a:stCxn id="106" idx="2"/>
                <a:endCxn id="122" idx="0"/>
              </p:cNvCxnSpPr>
              <p:nvPr/>
            </p:nvCxnSpPr>
            <p:spPr>
              <a:xfrm>
                <a:off x="12650775" y="4205845"/>
                <a:ext cx="0" cy="211624"/>
              </a:xfrm>
              <a:prstGeom prst="straightConnector1">
                <a:avLst/>
              </a:prstGeom>
              <a:ln w="6350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824B7D45-A9AA-01AA-9C19-9F57D63A134E}"/>
                  </a:ext>
                </a:extLst>
              </p:cNvPr>
              <p:cNvCxnSpPr>
                <a:cxnSpLocks/>
                <a:stCxn id="106" idx="2"/>
                <a:endCxn id="123" idx="0"/>
              </p:cNvCxnSpPr>
              <p:nvPr/>
            </p:nvCxnSpPr>
            <p:spPr>
              <a:xfrm>
                <a:off x="12650775" y="4205845"/>
                <a:ext cx="158564" cy="211624"/>
              </a:xfrm>
              <a:prstGeom prst="straightConnector1">
                <a:avLst/>
              </a:prstGeom>
              <a:ln w="6350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EF0CE071-6227-6A84-C072-A0450E138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47198" y="4205845"/>
                <a:ext cx="156163" cy="211624"/>
              </a:xfrm>
              <a:prstGeom prst="straightConnector1">
                <a:avLst/>
              </a:prstGeom>
              <a:ln w="6350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1F51B709-7F3F-C45C-DB29-B8A3EDB98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09072" y="4205845"/>
                <a:ext cx="0" cy="211624"/>
              </a:xfrm>
              <a:prstGeom prst="straightConnector1">
                <a:avLst/>
              </a:prstGeom>
              <a:ln w="6350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6B250DA5-0088-DA99-37A6-FB71F3B03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09072" y="4205845"/>
                <a:ext cx="158564" cy="211624"/>
              </a:xfrm>
              <a:prstGeom prst="straightConnector1">
                <a:avLst/>
              </a:prstGeom>
              <a:ln w="6350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8FA7C764-C127-4C8E-0F65-91D6266B95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610164" y="4199465"/>
                <a:ext cx="156163" cy="211624"/>
              </a:xfrm>
              <a:prstGeom prst="straightConnector1">
                <a:avLst/>
              </a:prstGeom>
              <a:ln w="6350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3194E754-AA60-15F5-8521-23E63F5C5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2038" y="4199465"/>
                <a:ext cx="0" cy="211624"/>
              </a:xfrm>
              <a:prstGeom prst="straightConnector1">
                <a:avLst/>
              </a:prstGeom>
              <a:ln w="6350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531707D2-8CD6-2D03-20A3-A729DF249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2038" y="4199465"/>
                <a:ext cx="158564" cy="211624"/>
              </a:xfrm>
              <a:prstGeom prst="straightConnector1">
                <a:avLst/>
              </a:prstGeom>
              <a:ln w="6350"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ADC68D6-466B-04A8-09FC-07859D41D250}"/>
                </a:ext>
              </a:extLst>
            </p:cNvPr>
            <p:cNvSpPr txBox="1"/>
            <p:nvPr/>
          </p:nvSpPr>
          <p:spPr>
            <a:xfrm>
              <a:off x="4038259" y="2271164"/>
              <a:ext cx="39700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u="sng"/>
                <a:t>Types </a:t>
              </a:r>
              <a:r>
                <a:rPr lang="en-US" sz="1200" u="sng" dirty="0"/>
                <a:t>of random effects</a:t>
              </a:r>
            </a:p>
            <a:p>
              <a:pPr algn="l"/>
              <a:r>
                <a:rPr lang="en-US" sz="1200" dirty="0"/>
                <a:t>Crossed RE (1|Site) +(1|Year)  - both REs at the same “level,” (both sites in both years).</a:t>
              </a:r>
            </a:p>
            <a:p>
              <a:pPr algn="l"/>
              <a:r>
                <a:rPr lang="en-US" sz="1200" dirty="0"/>
                <a:t>Nested RE (1|Site/Block) - lower RE is “within” another. Block 1 in year 1 is NOT equivalent to block 1 in year 2.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9420E07-F233-4F92-91D6-1F74BBB453FF}"/>
              </a:ext>
            </a:extLst>
          </p:cNvPr>
          <p:cNvGrpSpPr/>
          <p:nvPr/>
        </p:nvGrpSpPr>
        <p:grpSpPr>
          <a:xfrm>
            <a:off x="4386665" y="1180860"/>
            <a:ext cx="1193282" cy="865868"/>
            <a:chOff x="11864544" y="892405"/>
            <a:chExt cx="1952602" cy="147519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E4E7A05-8F90-7DD3-A0C7-B5CF6F8547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64544" y="1217570"/>
              <a:ext cx="0" cy="1124663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5BF94A6-375C-BA6F-E2DF-CF9A3F1E073E}"/>
                </a:ext>
              </a:extLst>
            </p:cNvPr>
            <p:cNvCxnSpPr>
              <a:cxnSpLocks/>
            </p:cNvCxnSpPr>
            <p:nvPr/>
          </p:nvCxnSpPr>
          <p:spPr>
            <a:xfrm>
              <a:off x="11864544" y="2333891"/>
              <a:ext cx="1452120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864EDDF-FADA-E23F-5C9D-6ED4E997D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64544" y="1305681"/>
              <a:ext cx="1952602" cy="66031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9369F84-94B4-6419-1AC4-C0CB9604A639}"/>
                </a:ext>
              </a:extLst>
            </p:cNvPr>
            <p:cNvSpPr/>
            <p:nvPr/>
          </p:nvSpPr>
          <p:spPr>
            <a:xfrm>
              <a:off x="11938041" y="1510426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7AE4890-0DBC-C6BD-B4A5-C26C2856D30A}"/>
                </a:ext>
              </a:extLst>
            </p:cNvPr>
            <p:cNvSpPr/>
            <p:nvPr/>
          </p:nvSpPr>
          <p:spPr>
            <a:xfrm>
              <a:off x="12042315" y="1455514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4869173-2A40-6C64-AAB3-55129425A183}"/>
                </a:ext>
              </a:extLst>
            </p:cNvPr>
            <p:cNvSpPr/>
            <p:nvPr/>
          </p:nvSpPr>
          <p:spPr>
            <a:xfrm>
              <a:off x="12142887" y="1515364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8825D0-07AE-7F34-BE98-4707AADAD542}"/>
                </a:ext>
              </a:extLst>
            </p:cNvPr>
            <p:cNvSpPr/>
            <p:nvPr/>
          </p:nvSpPr>
          <p:spPr>
            <a:xfrm>
              <a:off x="12121293" y="1401220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94D2E1-8ADC-33AB-9592-FE35C2ED7005}"/>
                </a:ext>
              </a:extLst>
            </p:cNvPr>
            <p:cNvSpPr/>
            <p:nvPr/>
          </p:nvSpPr>
          <p:spPr>
            <a:xfrm>
              <a:off x="12083037" y="1599892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22DDBC7-71F7-2109-B8EF-E715175874A6}"/>
                </a:ext>
              </a:extLst>
            </p:cNvPr>
            <p:cNvSpPr/>
            <p:nvPr/>
          </p:nvSpPr>
          <p:spPr>
            <a:xfrm>
              <a:off x="12313179" y="1326562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E805EBF-A432-BEEE-BEFC-41CAAEB18FD9}"/>
                </a:ext>
              </a:extLst>
            </p:cNvPr>
            <p:cNvSpPr/>
            <p:nvPr/>
          </p:nvSpPr>
          <p:spPr>
            <a:xfrm>
              <a:off x="12287883" y="1515982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6855671-4B90-A907-3F57-1213293FA986}"/>
                </a:ext>
              </a:extLst>
            </p:cNvPr>
            <p:cNvSpPr/>
            <p:nvPr/>
          </p:nvSpPr>
          <p:spPr>
            <a:xfrm>
              <a:off x="12266289" y="1401838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5D6F275-3C2C-2DCF-C081-775D55C842A8}"/>
                </a:ext>
              </a:extLst>
            </p:cNvPr>
            <p:cNvSpPr/>
            <p:nvPr/>
          </p:nvSpPr>
          <p:spPr>
            <a:xfrm>
              <a:off x="12476685" y="1419730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6376168-953B-480A-D62C-C0F3F92F07A8}"/>
                </a:ext>
              </a:extLst>
            </p:cNvPr>
            <p:cNvSpPr/>
            <p:nvPr/>
          </p:nvSpPr>
          <p:spPr>
            <a:xfrm>
              <a:off x="12455091" y="1305586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E2EAB70-6226-3523-E481-4FF5F2FD1F67}"/>
                </a:ext>
              </a:extLst>
            </p:cNvPr>
            <p:cNvSpPr/>
            <p:nvPr/>
          </p:nvSpPr>
          <p:spPr>
            <a:xfrm>
              <a:off x="12621681" y="1420348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8ACDF4C-CD62-A7A6-6267-ED2E6090B7F1}"/>
                </a:ext>
              </a:extLst>
            </p:cNvPr>
            <p:cNvSpPr/>
            <p:nvPr/>
          </p:nvSpPr>
          <p:spPr>
            <a:xfrm>
              <a:off x="12600087" y="1276588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A478712-42D2-DBC0-B25B-AA9434F482A0}"/>
                </a:ext>
              </a:extLst>
            </p:cNvPr>
            <p:cNvSpPr/>
            <p:nvPr/>
          </p:nvSpPr>
          <p:spPr>
            <a:xfrm>
              <a:off x="12705591" y="1237714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06B61D8-8BD8-5D1F-5FE2-BADD905AA7C8}"/>
                </a:ext>
              </a:extLst>
            </p:cNvPr>
            <p:cNvSpPr/>
            <p:nvPr/>
          </p:nvSpPr>
          <p:spPr>
            <a:xfrm>
              <a:off x="12713613" y="1375306"/>
              <a:ext cx="36576" cy="3657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77FB839-047E-49AB-5EB9-8E68070EF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9302" y="1240178"/>
              <a:ext cx="1065556" cy="37098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F6C69F0-7D10-4505-E9CE-BD38681995EB}"/>
                </a:ext>
              </a:extLst>
            </p:cNvPr>
            <p:cNvSpPr/>
            <p:nvPr/>
          </p:nvSpPr>
          <p:spPr>
            <a:xfrm>
              <a:off x="12053421" y="2036728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2F6213B-873C-328A-5E30-D9F9F48BEBB3}"/>
                </a:ext>
              </a:extLst>
            </p:cNvPr>
            <p:cNvSpPr/>
            <p:nvPr/>
          </p:nvSpPr>
          <p:spPr>
            <a:xfrm>
              <a:off x="12157695" y="1981816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AC39138-30A8-CD44-4257-EDDBD1B0CDD7}"/>
                </a:ext>
              </a:extLst>
            </p:cNvPr>
            <p:cNvSpPr/>
            <p:nvPr/>
          </p:nvSpPr>
          <p:spPr>
            <a:xfrm>
              <a:off x="12258267" y="2041666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ECD21EE-722B-F16F-3E4E-F47AC64FAC29}"/>
                </a:ext>
              </a:extLst>
            </p:cNvPr>
            <p:cNvSpPr/>
            <p:nvPr/>
          </p:nvSpPr>
          <p:spPr>
            <a:xfrm>
              <a:off x="12236673" y="1927522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9C59592-E075-C950-D6E6-08C377A7E8DB}"/>
                </a:ext>
              </a:extLst>
            </p:cNvPr>
            <p:cNvSpPr/>
            <p:nvPr/>
          </p:nvSpPr>
          <p:spPr>
            <a:xfrm>
              <a:off x="12198417" y="2126194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0055388-9E0D-20AD-E257-DD6AAE02BEDF}"/>
                </a:ext>
              </a:extLst>
            </p:cNvPr>
            <p:cNvSpPr/>
            <p:nvPr/>
          </p:nvSpPr>
          <p:spPr>
            <a:xfrm>
              <a:off x="12428559" y="1852864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7D2049C-BE6E-45AC-A6AC-386D9076CC29}"/>
                </a:ext>
              </a:extLst>
            </p:cNvPr>
            <p:cNvSpPr/>
            <p:nvPr/>
          </p:nvSpPr>
          <p:spPr>
            <a:xfrm>
              <a:off x="12403263" y="2042284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8AB52A4-A50E-372E-9084-89C916DF3A7B}"/>
                </a:ext>
              </a:extLst>
            </p:cNvPr>
            <p:cNvSpPr/>
            <p:nvPr/>
          </p:nvSpPr>
          <p:spPr>
            <a:xfrm>
              <a:off x="12381669" y="1928140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DB524B3-A14E-8B95-117C-ED36006E4E8A}"/>
                </a:ext>
              </a:extLst>
            </p:cNvPr>
            <p:cNvSpPr/>
            <p:nvPr/>
          </p:nvSpPr>
          <p:spPr>
            <a:xfrm>
              <a:off x="12592065" y="1946032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8F3AC34-2C6D-639B-1A61-439DB9FF855A}"/>
                </a:ext>
              </a:extLst>
            </p:cNvPr>
            <p:cNvSpPr/>
            <p:nvPr/>
          </p:nvSpPr>
          <p:spPr>
            <a:xfrm>
              <a:off x="12570471" y="1831888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2452962-2907-88F4-042B-8CFBD3E17746}"/>
                </a:ext>
              </a:extLst>
            </p:cNvPr>
            <p:cNvSpPr/>
            <p:nvPr/>
          </p:nvSpPr>
          <p:spPr>
            <a:xfrm>
              <a:off x="12737061" y="1946650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0AB17B4-4297-6414-C377-60510E3FEDD7}"/>
                </a:ext>
              </a:extLst>
            </p:cNvPr>
            <p:cNvSpPr/>
            <p:nvPr/>
          </p:nvSpPr>
          <p:spPr>
            <a:xfrm>
              <a:off x="12715467" y="1802890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7ABE489-E5D1-C253-63AA-5179BA57AA7B}"/>
                </a:ext>
              </a:extLst>
            </p:cNvPr>
            <p:cNvSpPr/>
            <p:nvPr/>
          </p:nvSpPr>
          <p:spPr>
            <a:xfrm>
              <a:off x="12820971" y="1764016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1F6CA4F-50C1-4FD9-00BE-B77079D0D8F5}"/>
                </a:ext>
              </a:extLst>
            </p:cNvPr>
            <p:cNvSpPr/>
            <p:nvPr/>
          </p:nvSpPr>
          <p:spPr>
            <a:xfrm>
              <a:off x="12828993" y="1901608"/>
              <a:ext cx="36576" cy="36576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923D5D1-8E16-3352-119C-2B1503987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94682" y="1766480"/>
              <a:ext cx="1065556" cy="37098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FF3A4F1-E37F-D10A-3EE3-C80195BB3598}"/>
                </a:ext>
              </a:extLst>
            </p:cNvPr>
            <p:cNvSpPr/>
            <p:nvPr/>
          </p:nvSpPr>
          <p:spPr>
            <a:xfrm>
              <a:off x="11998416" y="1708665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C550EBE-E0D2-5D62-3563-DF0BC6F28219}"/>
                </a:ext>
              </a:extLst>
            </p:cNvPr>
            <p:cNvSpPr/>
            <p:nvPr/>
          </p:nvSpPr>
          <p:spPr>
            <a:xfrm>
              <a:off x="12102690" y="1653753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CD51D36-EFD3-9032-1747-74FA15FBC77D}"/>
                </a:ext>
              </a:extLst>
            </p:cNvPr>
            <p:cNvSpPr/>
            <p:nvPr/>
          </p:nvSpPr>
          <p:spPr>
            <a:xfrm>
              <a:off x="12203262" y="1713603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BEB5F9C-5B9D-28B1-43A0-D97E22B9B5CA}"/>
                </a:ext>
              </a:extLst>
            </p:cNvPr>
            <p:cNvSpPr/>
            <p:nvPr/>
          </p:nvSpPr>
          <p:spPr>
            <a:xfrm>
              <a:off x="12181668" y="1599459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60B19E1-CC62-3077-E3B2-BA56AA8520A1}"/>
                </a:ext>
              </a:extLst>
            </p:cNvPr>
            <p:cNvSpPr/>
            <p:nvPr/>
          </p:nvSpPr>
          <p:spPr>
            <a:xfrm>
              <a:off x="12143412" y="1798131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D636CDF-C6AB-04EF-9D3F-15F8E7030C6C}"/>
                </a:ext>
              </a:extLst>
            </p:cNvPr>
            <p:cNvSpPr/>
            <p:nvPr/>
          </p:nvSpPr>
          <p:spPr>
            <a:xfrm>
              <a:off x="12373554" y="1524801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2040A26-E20A-997F-A461-D52E676A48B5}"/>
                </a:ext>
              </a:extLst>
            </p:cNvPr>
            <p:cNvSpPr/>
            <p:nvPr/>
          </p:nvSpPr>
          <p:spPr>
            <a:xfrm>
              <a:off x="12348258" y="1714221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AD1A420-6F71-E3DE-8090-54A9794A22D1}"/>
                </a:ext>
              </a:extLst>
            </p:cNvPr>
            <p:cNvSpPr/>
            <p:nvPr/>
          </p:nvSpPr>
          <p:spPr>
            <a:xfrm>
              <a:off x="12326664" y="1600077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E7836B9-D533-E627-ADEC-1B773069979C}"/>
                </a:ext>
              </a:extLst>
            </p:cNvPr>
            <p:cNvSpPr/>
            <p:nvPr/>
          </p:nvSpPr>
          <p:spPr>
            <a:xfrm>
              <a:off x="12537060" y="1617969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A783805-F051-E0C9-E61C-06A167386333}"/>
                </a:ext>
              </a:extLst>
            </p:cNvPr>
            <p:cNvSpPr/>
            <p:nvPr/>
          </p:nvSpPr>
          <p:spPr>
            <a:xfrm>
              <a:off x="12515466" y="1503825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840096F-4CB5-09DC-7EB6-0BD735CE5E22}"/>
                </a:ext>
              </a:extLst>
            </p:cNvPr>
            <p:cNvSpPr/>
            <p:nvPr/>
          </p:nvSpPr>
          <p:spPr>
            <a:xfrm>
              <a:off x="12682056" y="1618587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8CB4B05-CE33-356C-4A44-2452BAFD7A5F}"/>
                </a:ext>
              </a:extLst>
            </p:cNvPr>
            <p:cNvSpPr/>
            <p:nvPr/>
          </p:nvSpPr>
          <p:spPr>
            <a:xfrm>
              <a:off x="12660462" y="1474827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91831B7-0D8E-C7E8-FC2A-8145124ADD35}"/>
                </a:ext>
              </a:extLst>
            </p:cNvPr>
            <p:cNvSpPr/>
            <p:nvPr/>
          </p:nvSpPr>
          <p:spPr>
            <a:xfrm>
              <a:off x="12765966" y="1435953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8D7DC13-3977-E1F6-CA99-47F78479F673}"/>
                </a:ext>
              </a:extLst>
            </p:cNvPr>
            <p:cNvSpPr/>
            <p:nvPr/>
          </p:nvSpPr>
          <p:spPr>
            <a:xfrm>
              <a:off x="12773988" y="1573545"/>
              <a:ext cx="36576" cy="3657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6DD5068-EE1E-795A-ABCD-D8F784E23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39677" y="1438417"/>
              <a:ext cx="1065556" cy="37098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1FFB5935-8526-990C-B5F8-EE09055D8A18}"/>
                </a:ext>
              </a:extLst>
            </p:cNvPr>
            <p:cNvSpPr/>
            <p:nvPr/>
          </p:nvSpPr>
          <p:spPr>
            <a:xfrm>
              <a:off x="12414524" y="2241558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8016626-3682-C47A-9264-A139D6BCA3AE}"/>
                </a:ext>
              </a:extLst>
            </p:cNvPr>
            <p:cNvSpPr/>
            <p:nvPr/>
          </p:nvSpPr>
          <p:spPr>
            <a:xfrm>
              <a:off x="12518798" y="2186646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94C0719-FC00-30F0-3DA0-634C62913550}"/>
                </a:ext>
              </a:extLst>
            </p:cNvPr>
            <p:cNvSpPr/>
            <p:nvPr/>
          </p:nvSpPr>
          <p:spPr>
            <a:xfrm>
              <a:off x="12619370" y="2246496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664BC52E-83F5-56AF-94F4-02287A88705D}"/>
                </a:ext>
              </a:extLst>
            </p:cNvPr>
            <p:cNvSpPr/>
            <p:nvPr/>
          </p:nvSpPr>
          <p:spPr>
            <a:xfrm>
              <a:off x="12597776" y="2132352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1E254C5-E955-9945-C2E1-6EE7D992ED82}"/>
                </a:ext>
              </a:extLst>
            </p:cNvPr>
            <p:cNvSpPr/>
            <p:nvPr/>
          </p:nvSpPr>
          <p:spPr>
            <a:xfrm>
              <a:off x="12559520" y="2331024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0F1DC1F-D557-0396-F6D0-A7E61898D248}"/>
                </a:ext>
              </a:extLst>
            </p:cNvPr>
            <p:cNvSpPr/>
            <p:nvPr/>
          </p:nvSpPr>
          <p:spPr>
            <a:xfrm>
              <a:off x="12789662" y="2057694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4A2BFE2-983A-E6A2-7CEB-E06BD57F8395}"/>
                </a:ext>
              </a:extLst>
            </p:cNvPr>
            <p:cNvSpPr/>
            <p:nvPr/>
          </p:nvSpPr>
          <p:spPr>
            <a:xfrm>
              <a:off x="12764366" y="2247114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FB8A527-8F95-8802-3DBB-8E8C19ABE30D}"/>
                </a:ext>
              </a:extLst>
            </p:cNvPr>
            <p:cNvSpPr/>
            <p:nvPr/>
          </p:nvSpPr>
          <p:spPr>
            <a:xfrm>
              <a:off x="12742772" y="2132970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B7DC842-5816-CCB1-31AE-083D917451BE}"/>
                </a:ext>
              </a:extLst>
            </p:cNvPr>
            <p:cNvSpPr/>
            <p:nvPr/>
          </p:nvSpPr>
          <p:spPr>
            <a:xfrm>
              <a:off x="12953168" y="2150862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18244853-B0D0-F6BE-7959-2133F1D275EB}"/>
                </a:ext>
              </a:extLst>
            </p:cNvPr>
            <p:cNvSpPr/>
            <p:nvPr/>
          </p:nvSpPr>
          <p:spPr>
            <a:xfrm>
              <a:off x="12931574" y="2036718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129C750-6097-D7C1-97D5-7225BE938517}"/>
                </a:ext>
              </a:extLst>
            </p:cNvPr>
            <p:cNvSpPr/>
            <p:nvPr/>
          </p:nvSpPr>
          <p:spPr>
            <a:xfrm>
              <a:off x="13098164" y="2151480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317E0C6-8274-12FD-0F36-F99870EA27FE}"/>
                </a:ext>
              </a:extLst>
            </p:cNvPr>
            <p:cNvSpPr/>
            <p:nvPr/>
          </p:nvSpPr>
          <p:spPr>
            <a:xfrm>
              <a:off x="13076570" y="2007720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C53376E-63A0-0C48-D068-99B26B4518E2}"/>
                </a:ext>
              </a:extLst>
            </p:cNvPr>
            <p:cNvSpPr/>
            <p:nvPr/>
          </p:nvSpPr>
          <p:spPr>
            <a:xfrm>
              <a:off x="13182074" y="1968846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051DF9DF-C5B5-B9CB-FCA6-A6A4E871C983}"/>
                </a:ext>
              </a:extLst>
            </p:cNvPr>
            <p:cNvSpPr/>
            <p:nvPr/>
          </p:nvSpPr>
          <p:spPr>
            <a:xfrm>
              <a:off x="13190096" y="2106438"/>
              <a:ext cx="36576" cy="3657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A2DA89E-EC7E-A06D-549A-23E321B29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55785" y="1971310"/>
              <a:ext cx="1065556" cy="37098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F0B53EDA-D6CE-9C73-665C-705AEA5760DA}"/>
                </a:ext>
              </a:extLst>
            </p:cNvPr>
            <p:cNvSpPr/>
            <p:nvPr/>
          </p:nvSpPr>
          <p:spPr>
            <a:xfrm>
              <a:off x="12044145" y="1165117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7A4FDB7A-71C7-930B-A4B8-B822D2184DDA}"/>
                </a:ext>
              </a:extLst>
            </p:cNvPr>
            <p:cNvSpPr/>
            <p:nvPr/>
          </p:nvSpPr>
          <p:spPr>
            <a:xfrm>
              <a:off x="12148419" y="1110205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2C25235A-45F4-83F7-CABA-D53945086D2F}"/>
                </a:ext>
              </a:extLst>
            </p:cNvPr>
            <p:cNvSpPr/>
            <p:nvPr/>
          </p:nvSpPr>
          <p:spPr>
            <a:xfrm>
              <a:off x="12248991" y="1170055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5FDA3E3-30FC-F7C2-1CC9-E6A1889AC214}"/>
                </a:ext>
              </a:extLst>
            </p:cNvPr>
            <p:cNvSpPr/>
            <p:nvPr/>
          </p:nvSpPr>
          <p:spPr>
            <a:xfrm>
              <a:off x="12227397" y="1055911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BA316BB6-ECA4-4263-B06A-B75291684393}"/>
                </a:ext>
              </a:extLst>
            </p:cNvPr>
            <p:cNvSpPr/>
            <p:nvPr/>
          </p:nvSpPr>
          <p:spPr>
            <a:xfrm>
              <a:off x="12189141" y="1254583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B272D53-3BFB-77FE-3562-AA07F14F8EFE}"/>
                </a:ext>
              </a:extLst>
            </p:cNvPr>
            <p:cNvSpPr/>
            <p:nvPr/>
          </p:nvSpPr>
          <p:spPr>
            <a:xfrm>
              <a:off x="12419283" y="981253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DDA466B-676A-D3B2-9FA0-CCB8E3EE642F}"/>
                </a:ext>
              </a:extLst>
            </p:cNvPr>
            <p:cNvSpPr/>
            <p:nvPr/>
          </p:nvSpPr>
          <p:spPr>
            <a:xfrm>
              <a:off x="12393987" y="1170673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16C6DF77-452A-1EAD-69D8-6688FEF0DC68}"/>
                </a:ext>
              </a:extLst>
            </p:cNvPr>
            <p:cNvSpPr/>
            <p:nvPr/>
          </p:nvSpPr>
          <p:spPr>
            <a:xfrm>
              <a:off x="12372393" y="1056529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5E1C7A7-D822-4816-FB48-8FE8ECAE2C4D}"/>
                </a:ext>
              </a:extLst>
            </p:cNvPr>
            <p:cNvSpPr/>
            <p:nvPr/>
          </p:nvSpPr>
          <p:spPr>
            <a:xfrm>
              <a:off x="12582789" y="1074421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B086724-7390-A994-7BC8-7AF18B5FCC01}"/>
                </a:ext>
              </a:extLst>
            </p:cNvPr>
            <p:cNvSpPr/>
            <p:nvPr/>
          </p:nvSpPr>
          <p:spPr>
            <a:xfrm>
              <a:off x="12561195" y="960277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49CF5378-B75C-5E23-637C-186329949615}"/>
                </a:ext>
              </a:extLst>
            </p:cNvPr>
            <p:cNvSpPr/>
            <p:nvPr/>
          </p:nvSpPr>
          <p:spPr>
            <a:xfrm>
              <a:off x="12727785" y="1075039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1990795-472C-92B2-57E9-6CB11EACDF05}"/>
                </a:ext>
              </a:extLst>
            </p:cNvPr>
            <p:cNvSpPr/>
            <p:nvPr/>
          </p:nvSpPr>
          <p:spPr>
            <a:xfrm>
              <a:off x="12706191" y="931279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7364F540-8F91-7D1C-F789-808D42CF2664}"/>
                </a:ext>
              </a:extLst>
            </p:cNvPr>
            <p:cNvSpPr/>
            <p:nvPr/>
          </p:nvSpPr>
          <p:spPr>
            <a:xfrm>
              <a:off x="12811695" y="892405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9E7007A-FD5D-F096-0960-65BE196B7BB8}"/>
                </a:ext>
              </a:extLst>
            </p:cNvPr>
            <p:cNvSpPr/>
            <p:nvPr/>
          </p:nvSpPr>
          <p:spPr>
            <a:xfrm>
              <a:off x="12819717" y="1029997"/>
              <a:ext cx="36576" cy="3657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AC757CB-1428-8C22-98FF-AB57D62F5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85406" y="894869"/>
              <a:ext cx="1065556" cy="37098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ight Brace 196">
              <a:extLst>
                <a:ext uri="{FF2B5EF4-FFF2-40B4-BE49-F238E27FC236}">
                  <a16:creationId xmlns:a16="http://schemas.microsoft.com/office/drawing/2014/main" id="{70DE065D-DBF0-AF2D-1FAB-EB5E912DD7BF}"/>
                </a:ext>
              </a:extLst>
            </p:cNvPr>
            <p:cNvSpPr/>
            <p:nvPr/>
          </p:nvSpPr>
          <p:spPr>
            <a:xfrm>
              <a:off x="13070954" y="908613"/>
              <a:ext cx="96154" cy="640214"/>
            </a:xfrm>
            <a:prstGeom prst="rightBrac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ight Brace 197">
              <a:extLst>
                <a:ext uri="{FF2B5EF4-FFF2-40B4-BE49-F238E27FC236}">
                  <a16:creationId xmlns:a16="http://schemas.microsoft.com/office/drawing/2014/main" id="{98FB5627-4508-DF50-C3BE-CA68B7F2C538}"/>
                </a:ext>
              </a:extLst>
            </p:cNvPr>
            <p:cNvSpPr/>
            <p:nvPr/>
          </p:nvSpPr>
          <p:spPr>
            <a:xfrm>
              <a:off x="12766181" y="1291619"/>
              <a:ext cx="117109" cy="337230"/>
            </a:xfrm>
            <a:prstGeom prst="rightBrac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ght Brace 198">
              <a:extLst>
                <a:ext uri="{FF2B5EF4-FFF2-40B4-BE49-F238E27FC236}">
                  <a16:creationId xmlns:a16="http://schemas.microsoft.com/office/drawing/2014/main" id="{CD5628C7-77E8-76CF-9BAB-9E68EEAEA522}"/>
                </a:ext>
              </a:extLst>
            </p:cNvPr>
            <p:cNvSpPr/>
            <p:nvPr/>
          </p:nvSpPr>
          <p:spPr>
            <a:xfrm>
              <a:off x="12918581" y="1444019"/>
              <a:ext cx="152373" cy="128152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ight Brace 199">
              <a:extLst>
                <a:ext uri="{FF2B5EF4-FFF2-40B4-BE49-F238E27FC236}">
                  <a16:creationId xmlns:a16="http://schemas.microsoft.com/office/drawing/2014/main" id="{D45B6770-3150-2C0D-895D-82EC831DFCCF}"/>
                </a:ext>
              </a:extLst>
            </p:cNvPr>
            <p:cNvSpPr/>
            <p:nvPr/>
          </p:nvSpPr>
          <p:spPr>
            <a:xfrm>
              <a:off x="13055246" y="1572171"/>
              <a:ext cx="152373" cy="188838"/>
            </a:xfrm>
            <a:prstGeom prst="rightBrac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ight Brace 200">
              <a:extLst>
                <a:ext uri="{FF2B5EF4-FFF2-40B4-BE49-F238E27FC236}">
                  <a16:creationId xmlns:a16="http://schemas.microsoft.com/office/drawing/2014/main" id="{87AF0D0B-6997-C8B3-7EF8-64DB4CF467EB}"/>
                </a:ext>
              </a:extLst>
            </p:cNvPr>
            <p:cNvSpPr/>
            <p:nvPr/>
          </p:nvSpPr>
          <p:spPr>
            <a:xfrm>
              <a:off x="13207646" y="1510567"/>
              <a:ext cx="152373" cy="520790"/>
            </a:xfrm>
            <a:prstGeom prst="rightBrac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DA063E1C-7E3C-5DFC-96C5-0ADF83F1CF04}"/>
              </a:ext>
            </a:extLst>
          </p:cNvPr>
          <p:cNvSpPr txBox="1"/>
          <p:nvPr/>
        </p:nvSpPr>
        <p:spPr>
          <a:xfrm>
            <a:off x="5602618" y="1142048"/>
            <a:ext cx="23951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Variance of sites is accounted for when looking at model error “e”</a:t>
            </a:r>
          </a:p>
          <a:p>
            <a:endParaRPr lang="en-US" sz="1050" dirty="0"/>
          </a:p>
          <a:p>
            <a:r>
              <a:rPr lang="en-US" sz="1050" dirty="0"/>
              <a:t>This is a random intercept model,</a:t>
            </a:r>
          </a:p>
          <a:p>
            <a:r>
              <a:rPr lang="en-US" sz="1050" dirty="0"/>
              <a:t>you can also have random slope 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B67B0FA-E2C6-AD87-9E74-D7162F86701A}"/>
              </a:ext>
            </a:extLst>
          </p:cNvPr>
          <p:cNvGrpSpPr/>
          <p:nvPr/>
        </p:nvGrpSpPr>
        <p:grpSpPr>
          <a:xfrm>
            <a:off x="8346140" y="931468"/>
            <a:ext cx="3825850" cy="5657362"/>
            <a:chOff x="8346140" y="931468"/>
            <a:chExt cx="3825850" cy="5657362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35BBAFCF-E4D2-AC9B-5B72-FCCA1DB90CCF}"/>
                </a:ext>
              </a:extLst>
            </p:cNvPr>
            <p:cNvSpPr txBox="1">
              <a:spLocks/>
            </p:cNvSpPr>
            <p:nvPr/>
          </p:nvSpPr>
          <p:spPr>
            <a:xfrm>
              <a:off x="8478027" y="931468"/>
              <a:ext cx="3562077" cy="4839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u="sng" dirty="0"/>
                <a:t>How to determine hierarchical random effects? Draw out your experimental design!</a:t>
              </a:r>
            </a:p>
            <a:p>
              <a:pPr algn="l"/>
              <a:endParaRPr lang="en-US" sz="1200" u="sng" dirty="0"/>
            </a:p>
            <a:p>
              <a:pPr algn="l"/>
              <a:endParaRPr lang="en-US" sz="1200" b="1" dirty="0"/>
            </a:p>
            <a:p>
              <a:pPr algn="l"/>
              <a:endParaRPr lang="en-US" sz="1200" dirty="0"/>
            </a:p>
            <a:p>
              <a:pPr algn="l"/>
              <a:endParaRPr lang="en-US" sz="1200" b="1" dirty="0"/>
            </a:p>
            <a:p>
              <a:pPr marL="457200" indent="-457200" algn="l">
                <a:buFont typeface="+mj-lt"/>
                <a:buAutoNum type="arabicPeriod"/>
              </a:pPr>
              <a:endParaRPr lang="en-US" sz="1200" dirty="0"/>
            </a:p>
            <a:p>
              <a:pPr algn="l"/>
              <a:endParaRPr lang="en-US" sz="1200" dirty="0"/>
            </a:p>
            <a:p>
              <a:pPr marL="457200" indent="-457200" algn="l">
                <a:buFont typeface="+mj-lt"/>
                <a:buAutoNum type="arabicPeriod"/>
              </a:pPr>
              <a:endParaRPr lang="en-US" sz="1200" dirty="0"/>
            </a:p>
            <a:p>
              <a:pPr marL="457200" indent="-457200" algn="l">
                <a:buFont typeface="+mj-lt"/>
                <a:buAutoNum type="arabicPeriod"/>
              </a:pPr>
              <a:endParaRPr lang="en-US" sz="1200" dirty="0"/>
            </a:p>
            <a:p>
              <a:pPr marL="457200" indent="-457200" algn="l">
                <a:buFont typeface="+mj-lt"/>
                <a:buAutoNum type="arabicPeriod"/>
              </a:pPr>
              <a:endParaRPr lang="en-US" sz="1200" dirty="0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038A62B7-CAF7-D7FF-FB7A-6D90E95144A5}"/>
                </a:ext>
              </a:extLst>
            </p:cNvPr>
            <p:cNvGrpSpPr/>
            <p:nvPr/>
          </p:nvGrpSpPr>
          <p:grpSpPr>
            <a:xfrm>
              <a:off x="8346140" y="1519997"/>
              <a:ext cx="3825850" cy="5068833"/>
              <a:chOff x="8346140" y="1519997"/>
              <a:chExt cx="3825850" cy="5068833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BC8BD377-2532-0646-561E-BD6E019F6457}"/>
                  </a:ext>
                </a:extLst>
              </p:cNvPr>
              <p:cNvSpPr txBox="1"/>
              <p:nvPr/>
            </p:nvSpPr>
            <p:spPr>
              <a:xfrm>
                <a:off x="8443694" y="2116022"/>
                <a:ext cx="642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Site (2)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BEC0D4F-E781-8FFD-8195-B49E691015C8}"/>
                  </a:ext>
                </a:extLst>
              </p:cNvPr>
              <p:cNvSpPr txBox="1"/>
              <p:nvPr/>
            </p:nvSpPr>
            <p:spPr>
              <a:xfrm>
                <a:off x="8443694" y="2570609"/>
                <a:ext cx="7617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 (4)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476075DF-E0DD-8145-7338-818E5010A226}"/>
                  </a:ext>
                </a:extLst>
              </p:cNvPr>
              <p:cNvSpPr txBox="1"/>
              <p:nvPr/>
            </p:nvSpPr>
            <p:spPr>
              <a:xfrm>
                <a:off x="8443694" y="3025196"/>
                <a:ext cx="1110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Cover crop (5)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12819F2-D2EF-6100-69BD-74C7829D1B6F}"/>
                  </a:ext>
                </a:extLst>
              </p:cNvPr>
              <p:cNvSpPr txBox="1"/>
              <p:nvPr/>
            </p:nvSpPr>
            <p:spPr>
              <a:xfrm>
                <a:off x="8443694" y="3478595"/>
                <a:ext cx="8816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Fertility (3)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6651C61-31C6-1E8D-FED2-F1F530CB1374}"/>
                  </a:ext>
                </a:extLst>
              </p:cNvPr>
              <p:cNvSpPr txBox="1"/>
              <p:nvPr/>
            </p:nvSpPr>
            <p:spPr>
              <a:xfrm>
                <a:off x="9767669" y="3025195"/>
                <a:ext cx="1202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Mulch biomass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E77749F-3241-7039-F80D-E95BE2388C9A}"/>
                  </a:ext>
                </a:extLst>
              </p:cNvPr>
              <p:cNvSpPr txBox="1"/>
              <p:nvPr/>
            </p:nvSpPr>
            <p:spPr>
              <a:xfrm>
                <a:off x="9767669" y="3512045"/>
                <a:ext cx="11730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Weed biomass</a:t>
                </a:r>
              </a:p>
              <a:p>
                <a:r>
                  <a:rPr lang="en-US" sz="1200" dirty="0"/>
                  <a:t>Yield</a:t>
                </a:r>
              </a:p>
            </p:txBody>
          </p: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A8E5FFC6-6612-3661-1807-67ADB835D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4871" y="2393021"/>
                <a:ext cx="1" cy="254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05419316-0A9C-40FE-82B0-B0E8289C86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4871" y="2816887"/>
                <a:ext cx="1" cy="254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8658A594-2618-7A88-77AD-5D2B9A0EE1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4871" y="3283617"/>
                <a:ext cx="1" cy="254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BB1BEBE4-2C40-F218-9C43-454D3E25F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111" y="3163694"/>
                <a:ext cx="30613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C5A6D35-B58D-B0C3-E9E9-42BCD672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909" y="3644710"/>
                <a:ext cx="30613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685EE0-775F-64DE-D8A3-0BEC78A70E09}"/>
                  </a:ext>
                </a:extLst>
              </p:cNvPr>
              <p:cNvSpPr txBox="1"/>
              <p:nvPr/>
            </p:nvSpPr>
            <p:spPr>
              <a:xfrm>
                <a:off x="8382902" y="1529232"/>
                <a:ext cx="12098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Experimental</a:t>
                </a:r>
              </a:p>
              <a:p>
                <a:r>
                  <a:rPr lang="en-US" sz="1400" dirty="0"/>
                  <a:t>design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3D9DFD5A-1236-51FD-7500-F3A7AD0DE4D8}"/>
                  </a:ext>
                </a:extLst>
              </p:cNvPr>
              <p:cNvSpPr txBox="1"/>
              <p:nvPr/>
            </p:nvSpPr>
            <p:spPr>
              <a:xfrm>
                <a:off x="9772804" y="1519997"/>
                <a:ext cx="5556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Data</a:t>
                </a:r>
              </a:p>
              <a:p>
                <a:endParaRPr lang="en-US" sz="1400" dirty="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3778F9D1-88E3-B944-ED08-E25830231E83}"/>
                  </a:ext>
                </a:extLst>
              </p:cNvPr>
              <p:cNvSpPr txBox="1"/>
              <p:nvPr/>
            </p:nvSpPr>
            <p:spPr>
              <a:xfrm>
                <a:off x="8346140" y="4395790"/>
                <a:ext cx="36988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WeedBio~Site+CovC</a:t>
                </a:r>
                <a:r>
                  <a:rPr lang="en-US" sz="1200" dirty="0"/>
                  <a:t>*Fertility +(1|Site.Block/</a:t>
                </a:r>
                <a:r>
                  <a:rPr lang="en-US" sz="1200" dirty="0" err="1"/>
                  <a:t>CovC</a:t>
                </a:r>
                <a:r>
                  <a:rPr lang="en-US" sz="1200" dirty="0"/>
                  <a:t>)</a:t>
                </a:r>
              </a:p>
            </p:txBody>
          </p: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47785DF7-DD59-D479-961F-0489AAD14525}"/>
                  </a:ext>
                </a:extLst>
              </p:cNvPr>
              <p:cNvCxnSpPr>
                <a:cxnSpLocks/>
                <a:stCxn id="231" idx="1"/>
              </p:cNvCxnSpPr>
              <p:nvPr/>
            </p:nvCxnSpPr>
            <p:spPr>
              <a:xfrm flipH="1">
                <a:off x="10873704" y="3617636"/>
                <a:ext cx="125207" cy="8257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C590CD7A-D746-01D6-82F3-A0E5233F8379}"/>
                  </a:ext>
                </a:extLst>
              </p:cNvPr>
              <p:cNvSpPr txBox="1"/>
              <p:nvPr/>
            </p:nvSpPr>
            <p:spPr>
              <a:xfrm>
                <a:off x="10998911" y="3109804"/>
                <a:ext cx="117307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Create a combined variable that looks at variability across 2*4 = 8 groups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3E53F91-5B92-9D23-9B4D-DAA3484FCE0F}"/>
                  </a:ext>
                </a:extLst>
              </p:cNvPr>
              <p:cNvSpPr txBox="1"/>
              <p:nvPr/>
            </p:nvSpPr>
            <p:spPr>
              <a:xfrm>
                <a:off x="8365837" y="5635920"/>
                <a:ext cx="36988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MulchBiomass~Site+CovC</a:t>
                </a:r>
                <a:r>
                  <a:rPr lang="en-US" sz="1200" dirty="0"/>
                  <a:t> +(1|Site.Block)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A927C8EC-59A0-D28F-F1A6-90A2EF41E306}"/>
                  </a:ext>
                </a:extLst>
              </p:cNvPr>
              <p:cNvSpPr txBox="1"/>
              <p:nvPr/>
            </p:nvSpPr>
            <p:spPr>
              <a:xfrm>
                <a:off x="10451202" y="6188720"/>
                <a:ext cx="11730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RE should be one level above data</a:t>
                </a:r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37A39C38-23EB-D018-4412-A6B059FB9392}"/>
                  </a:ext>
                </a:extLst>
              </p:cNvPr>
              <p:cNvCxnSpPr/>
              <p:nvPr/>
            </p:nvCxnSpPr>
            <p:spPr>
              <a:xfrm flipV="1">
                <a:off x="10940747" y="5884322"/>
                <a:ext cx="0" cy="232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561B6C-906E-8764-7B48-FC8EB9E33534}"/>
                  </a:ext>
                </a:extLst>
              </p:cNvPr>
              <p:cNvSpPr txBox="1"/>
              <p:nvPr/>
            </p:nvSpPr>
            <p:spPr>
              <a:xfrm>
                <a:off x="8869474" y="4966409"/>
                <a:ext cx="2917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Cover crop is nested within site blocks, creating a RE looking at variability across 2*4*5  = 40 groups</a:t>
                </a:r>
              </a:p>
            </p:txBody>
          </p: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FB430C2A-620D-3013-AA11-29003F8B9D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75985" y="4672789"/>
                <a:ext cx="0" cy="349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115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2B875F-F4C4-0340-835E-F6B9E515908C}"/>
              </a:ext>
            </a:extLst>
          </p:cNvPr>
          <p:cNvCxnSpPr>
            <a:cxnSpLocks/>
          </p:cNvCxnSpPr>
          <p:nvPr/>
        </p:nvCxnSpPr>
        <p:spPr>
          <a:xfrm>
            <a:off x="1226019" y="2208046"/>
            <a:ext cx="0" cy="332942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C24460-5371-8810-94C4-B5661EB47861}"/>
              </a:ext>
            </a:extLst>
          </p:cNvPr>
          <p:cNvCxnSpPr>
            <a:cxnSpLocks/>
          </p:cNvCxnSpPr>
          <p:nvPr/>
        </p:nvCxnSpPr>
        <p:spPr>
          <a:xfrm>
            <a:off x="1226019" y="5512771"/>
            <a:ext cx="4691044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F2C28E-08AC-C5B8-3BCA-268CBA4E18BE}"/>
              </a:ext>
            </a:extLst>
          </p:cNvPr>
          <p:cNvCxnSpPr>
            <a:cxnSpLocks/>
          </p:cNvCxnSpPr>
          <p:nvPr/>
        </p:nvCxnSpPr>
        <p:spPr>
          <a:xfrm flipV="1">
            <a:off x="1226019" y="2468887"/>
            <a:ext cx="6307841" cy="195477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60B25E8-6616-1FA2-1249-563548C6A4BD}"/>
              </a:ext>
            </a:extLst>
          </p:cNvPr>
          <p:cNvSpPr/>
          <p:nvPr/>
        </p:nvSpPr>
        <p:spPr>
          <a:xfrm>
            <a:off x="1463450" y="3075009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07927D-64AA-7D38-9BD2-43E375584B7E}"/>
              </a:ext>
            </a:extLst>
          </p:cNvPr>
          <p:cNvSpPr/>
          <p:nvPr/>
        </p:nvSpPr>
        <p:spPr>
          <a:xfrm>
            <a:off x="1800305" y="2912449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13783A-BA77-E43D-C8F6-755F425713F1}"/>
              </a:ext>
            </a:extLst>
          </p:cNvPr>
          <p:cNvSpPr/>
          <p:nvPr/>
        </p:nvSpPr>
        <p:spPr>
          <a:xfrm>
            <a:off x="2125200" y="3089627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C56DA5-B2D1-3AD6-E8CD-FB4315364122}"/>
              </a:ext>
            </a:extLst>
          </p:cNvPr>
          <p:cNvSpPr/>
          <p:nvPr/>
        </p:nvSpPr>
        <p:spPr>
          <a:xfrm>
            <a:off x="2055441" y="2751718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3F267D-73DE-9D17-27C1-BFD1E7032968}"/>
              </a:ext>
            </a:extLst>
          </p:cNvPr>
          <p:cNvSpPr/>
          <p:nvPr/>
        </p:nvSpPr>
        <p:spPr>
          <a:xfrm>
            <a:off x="1931856" y="3339861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F0A153-7027-C7E7-42F4-1D6C7F6127BD}"/>
              </a:ext>
            </a:extLst>
          </p:cNvPr>
          <p:cNvSpPr/>
          <p:nvPr/>
        </p:nvSpPr>
        <p:spPr>
          <a:xfrm>
            <a:off x="2675325" y="2530703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7F90E3-21A2-9E96-B6E2-ABE812404B8A}"/>
              </a:ext>
            </a:extLst>
          </p:cNvPr>
          <p:cNvSpPr/>
          <p:nvPr/>
        </p:nvSpPr>
        <p:spPr>
          <a:xfrm>
            <a:off x="2593607" y="3091456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2EB79C-1EF4-0154-E7FC-0C5F8F30E3FE}"/>
              </a:ext>
            </a:extLst>
          </p:cNvPr>
          <p:cNvSpPr/>
          <p:nvPr/>
        </p:nvSpPr>
        <p:spPr>
          <a:xfrm>
            <a:off x="2523848" y="2753548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0A45C2-502D-30AF-C7D4-527B5EB5C2AC}"/>
              </a:ext>
            </a:extLst>
          </p:cNvPr>
          <p:cNvSpPr/>
          <p:nvPr/>
        </p:nvSpPr>
        <p:spPr>
          <a:xfrm>
            <a:off x="3203528" y="2806515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22E515-0EE9-30FB-2CFE-678ECBD0E174}"/>
              </a:ext>
            </a:extLst>
          </p:cNvPr>
          <p:cNvSpPr/>
          <p:nvPr/>
        </p:nvSpPr>
        <p:spPr>
          <a:xfrm>
            <a:off x="3133769" y="2468606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27FC967-9B38-1F44-97D8-A516B3DDDDE7}"/>
              </a:ext>
            </a:extLst>
          </p:cNvPr>
          <p:cNvSpPr/>
          <p:nvPr/>
        </p:nvSpPr>
        <p:spPr>
          <a:xfrm>
            <a:off x="3671935" y="2808344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197D97-8D01-FAFC-6DBA-D16B0590846F}"/>
              </a:ext>
            </a:extLst>
          </p:cNvPr>
          <p:cNvSpPr/>
          <p:nvPr/>
        </p:nvSpPr>
        <p:spPr>
          <a:xfrm>
            <a:off x="3602176" y="2382761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DDB6E3-DDD1-11B1-1F78-513D43BD5656}"/>
              </a:ext>
            </a:extLst>
          </p:cNvPr>
          <p:cNvSpPr/>
          <p:nvPr/>
        </p:nvSpPr>
        <p:spPr>
          <a:xfrm>
            <a:off x="3943004" y="2267680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544C61-577F-D558-3FF6-5256D7B6266A}"/>
              </a:ext>
            </a:extLst>
          </p:cNvPr>
          <p:cNvSpPr/>
          <p:nvPr/>
        </p:nvSpPr>
        <p:spPr>
          <a:xfrm>
            <a:off x="3968919" y="2675003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57D552-A932-A6B1-9033-3A1683DA3B2D}"/>
              </a:ext>
            </a:extLst>
          </p:cNvPr>
          <p:cNvSpPr/>
          <p:nvPr/>
        </p:nvSpPr>
        <p:spPr>
          <a:xfrm>
            <a:off x="1836182" y="4633058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4898558-A2AA-0F5A-F5DF-5A580E6B634B}"/>
              </a:ext>
            </a:extLst>
          </p:cNvPr>
          <p:cNvSpPr/>
          <p:nvPr/>
        </p:nvSpPr>
        <p:spPr>
          <a:xfrm>
            <a:off x="2173037" y="4470498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CD88651-D45B-EF60-66F6-A6F624798F41}"/>
              </a:ext>
            </a:extLst>
          </p:cNvPr>
          <p:cNvSpPr/>
          <p:nvPr/>
        </p:nvSpPr>
        <p:spPr>
          <a:xfrm>
            <a:off x="2497933" y="4647676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26A528-5CAC-177D-AC6A-E03CD3D86A37}"/>
              </a:ext>
            </a:extLst>
          </p:cNvPr>
          <p:cNvSpPr/>
          <p:nvPr/>
        </p:nvSpPr>
        <p:spPr>
          <a:xfrm>
            <a:off x="2428174" y="4309768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6C4244-AB98-1AEA-E549-56BF54708160}"/>
              </a:ext>
            </a:extLst>
          </p:cNvPr>
          <p:cNvSpPr/>
          <p:nvPr/>
        </p:nvSpPr>
        <p:spPr>
          <a:xfrm>
            <a:off x="2304589" y="4897911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322CFE-A25B-A33D-6E4C-351D51CA56E3}"/>
              </a:ext>
            </a:extLst>
          </p:cNvPr>
          <p:cNvSpPr/>
          <p:nvPr/>
        </p:nvSpPr>
        <p:spPr>
          <a:xfrm>
            <a:off x="3048058" y="4088752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B6744D1-AF3C-B12B-F0E6-1EBD7F00CA03}"/>
              </a:ext>
            </a:extLst>
          </p:cNvPr>
          <p:cNvSpPr/>
          <p:nvPr/>
        </p:nvSpPr>
        <p:spPr>
          <a:xfrm>
            <a:off x="2966340" y="4649506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A45639-6B73-A75E-D17C-7A2DA5328E57}"/>
              </a:ext>
            </a:extLst>
          </p:cNvPr>
          <p:cNvSpPr/>
          <p:nvPr/>
        </p:nvSpPr>
        <p:spPr>
          <a:xfrm>
            <a:off x="2896581" y="4311597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5729A4-F111-8EC5-6F79-5BD02AF9BB90}"/>
              </a:ext>
            </a:extLst>
          </p:cNvPr>
          <p:cNvSpPr/>
          <p:nvPr/>
        </p:nvSpPr>
        <p:spPr>
          <a:xfrm>
            <a:off x="3576261" y="4364564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AE1993-A2F4-3388-C4FC-9A2A18DA4983}"/>
              </a:ext>
            </a:extLst>
          </p:cNvPr>
          <p:cNvSpPr/>
          <p:nvPr/>
        </p:nvSpPr>
        <p:spPr>
          <a:xfrm>
            <a:off x="3506502" y="4026656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554C4D-11AE-58BB-7E6D-7B687397E0D2}"/>
              </a:ext>
            </a:extLst>
          </p:cNvPr>
          <p:cNvSpPr/>
          <p:nvPr/>
        </p:nvSpPr>
        <p:spPr>
          <a:xfrm>
            <a:off x="4044667" y="4366394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2744BE-3C7C-098D-610C-03BA9893419E}"/>
              </a:ext>
            </a:extLst>
          </p:cNvPr>
          <p:cNvSpPr/>
          <p:nvPr/>
        </p:nvSpPr>
        <p:spPr>
          <a:xfrm>
            <a:off x="3974908" y="3940811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AAC060-5F9B-7F5E-AD5A-7B28371B663C}"/>
              </a:ext>
            </a:extLst>
          </p:cNvPr>
          <p:cNvSpPr/>
          <p:nvPr/>
        </p:nvSpPr>
        <p:spPr>
          <a:xfrm>
            <a:off x="4315737" y="3825729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2F4AA9-5A43-EC9D-C605-9F691B53B7DE}"/>
              </a:ext>
            </a:extLst>
          </p:cNvPr>
          <p:cNvSpPr/>
          <p:nvPr/>
        </p:nvSpPr>
        <p:spPr>
          <a:xfrm>
            <a:off x="4341652" y="4233053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36D4FA0-E86F-3763-2395-7159F8EF4FA4}"/>
              </a:ext>
            </a:extLst>
          </p:cNvPr>
          <p:cNvSpPr/>
          <p:nvPr/>
        </p:nvSpPr>
        <p:spPr>
          <a:xfrm>
            <a:off x="1658490" y="3661870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D6071A-58C4-CA90-102C-C71C8BC0C844}"/>
              </a:ext>
            </a:extLst>
          </p:cNvPr>
          <p:cNvSpPr/>
          <p:nvPr/>
        </p:nvSpPr>
        <p:spPr>
          <a:xfrm>
            <a:off x="1995345" y="3499310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B2F044-490C-4757-3CD3-CE26F6474D43}"/>
              </a:ext>
            </a:extLst>
          </p:cNvPr>
          <p:cNvSpPr/>
          <p:nvPr/>
        </p:nvSpPr>
        <p:spPr>
          <a:xfrm>
            <a:off x="2320241" y="3676488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08F4FD9-E3E3-788D-911B-EE09B203824C}"/>
              </a:ext>
            </a:extLst>
          </p:cNvPr>
          <p:cNvSpPr/>
          <p:nvPr/>
        </p:nvSpPr>
        <p:spPr>
          <a:xfrm>
            <a:off x="2250482" y="3338579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70E198C-7710-B6C5-3A31-5290E5BE4D6E}"/>
              </a:ext>
            </a:extLst>
          </p:cNvPr>
          <p:cNvSpPr/>
          <p:nvPr/>
        </p:nvSpPr>
        <p:spPr>
          <a:xfrm>
            <a:off x="2126896" y="3926722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C4D833-1618-2A2B-4F21-177DA6299CD4}"/>
              </a:ext>
            </a:extLst>
          </p:cNvPr>
          <p:cNvSpPr/>
          <p:nvPr/>
        </p:nvSpPr>
        <p:spPr>
          <a:xfrm>
            <a:off x="2870365" y="3117564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D62689-608D-0960-B1F9-AD3EEEC0E985}"/>
              </a:ext>
            </a:extLst>
          </p:cNvPr>
          <p:cNvSpPr/>
          <p:nvPr/>
        </p:nvSpPr>
        <p:spPr>
          <a:xfrm>
            <a:off x="2788647" y="3678318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6E4DDBE-4F80-15F7-3049-4E7EE2554432}"/>
              </a:ext>
            </a:extLst>
          </p:cNvPr>
          <p:cNvSpPr/>
          <p:nvPr/>
        </p:nvSpPr>
        <p:spPr>
          <a:xfrm>
            <a:off x="2718888" y="3340409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F8B1AE-A460-0841-5C59-0195CD8D1062}"/>
              </a:ext>
            </a:extLst>
          </p:cNvPr>
          <p:cNvSpPr/>
          <p:nvPr/>
        </p:nvSpPr>
        <p:spPr>
          <a:xfrm>
            <a:off x="3398568" y="3393376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E78D5B6-C953-61B1-7BEA-850F7D2A2517}"/>
              </a:ext>
            </a:extLst>
          </p:cNvPr>
          <p:cNvSpPr/>
          <p:nvPr/>
        </p:nvSpPr>
        <p:spPr>
          <a:xfrm>
            <a:off x="3328809" y="3055467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39B4206-4BFF-2E6B-FF88-0EF180174BE0}"/>
              </a:ext>
            </a:extLst>
          </p:cNvPr>
          <p:cNvSpPr/>
          <p:nvPr/>
        </p:nvSpPr>
        <p:spPr>
          <a:xfrm>
            <a:off x="3866975" y="3395205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EFE40B5-75BF-8C75-F409-83097E9FD6EC}"/>
              </a:ext>
            </a:extLst>
          </p:cNvPr>
          <p:cNvSpPr/>
          <p:nvPr/>
        </p:nvSpPr>
        <p:spPr>
          <a:xfrm>
            <a:off x="3797216" y="2969622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455BA5B-06E5-3A84-9DDE-AECBB73CD536}"/>
              </a:ext>
            </a:extLst>
          </p:cNvPr>
          <p:cNvSpPr/>
          <p:nvPr/>
        </p:nvSpPr>
        <p:spPr>
          <a:xfrm>
            <a:off x="4138044" y="2854541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AA1FEDD-4493-C425-D049-6CB510A20018}"/>
              </a:ext>
            </a:extLst>
          </p:cNvPr>
          <p:cNvSpPr/>
          <p:nvPr/>
        </p:nvSpPr>
        <p:spPr>
          <a:xfrm>
            <a:off x="4163959" y="3261864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E44664-F214-0A9C-E50F-56C6B227F859}"/>
              </a:ext>
            </a:extLst>
          </p:cNvPr>
          <p:cNvSpPr/>
          <p:nvPr/>
        </p:nvSpPr>
        <p:spPr>
          <a:xfrm>
            <a:off x="3002718" y="5239431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2D6AD2D-C4FD-BCE3-304C-D9AECE557DDF}"/>
              </a:ext>
            </a:extLst>
          </p:cNvPr>
          <p:cNvSpPr/>
          <p:nvPr/>
        </p:nvSpPr>
        <p:spPr>
          <a:xfrm>
            <a:off x="3339573" y="5076871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AC81F51-6636-DC09-1D2F-2265179C4978}"/>
              </a:ext>
            </a:extLst>
          </p:cNvPr>
          <p:cNvSpPr/>
          <p:nvPr/>
        </p:nvSpPr>
        <p:spPr>
          <a:xfrm>
            <a:off x="3664469" y="5254049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BC19344-FE54-BE3E-FE58-FB2F8CAC1401}"/>
              </a:ext>
            </a:extLst>
          </p:cNvPr>
          <p:cNvSpPr/>
          <p:nvPr/>
        </p:nvSpPr>
        <p:spPr>
          <a:xfrm>
            <a:off x="3594710" y="4916141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6A7B346-A8EE-DC17-E57F-E360384E552F}"/>
              </a:ext>
            </a:extLst>
          </p:cNvPr>
          <p:cNvSpPr/>
          <p:nvPr/>
        </p:nvSpPr>
        <p:spPr>
          <a:xfrm>
            <a:off x="3471125" y="5504283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5C4F5A-98EE-5804-04E7-9747D373DB0E}"/>
              </a:ext>
            </a:extLst>
          </p:cNvPr>
          <p:cNvSpPr/>
          <p:nvPr/>
        </p:nvSpPr>
        <p:spPr>
          <a:xfrm>
            <a:off x="4214594" y="4695125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B54BD5-3398-686D-A3BC-DD01B67F8BB4}"/>
              </a:ext>
            </a:extLst>
          </p:cNvPr>
          <p:cNvSpPr/>
          <p:nvPr/>
        </p:nvSpPr>
        <p:spPr>
          <a:xfrm>
            <a:off x="4132876" y="5255879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51F0CA-92AC-2519-F0DC-066CB61128EC}"/>
              </a:ext>
            </a:extLst>
          </p:cNvPr>
          <p:cNvSpPr/>
          <p:nvPr/>
        </p:nvSpPr>
        <p:spPr>
          <a:xfrm>
            <a:off x="4063117" y="4917970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4291F-B577-9B93-060F-4CA45641839C}"/>
              </a:ext>
            </a:extLst>
          </p:cNvPr>
          <p:cNvSpPr/>
          <p:nvPr/>
        </p:nvSpPr>
        <p:spPr>
          <a:xfrm>
            <a:off x="4742797" y="4970937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41E17D5-8869-01FC-18DF-BBEED1E5D822}"/>
              </a:ext>
            </a:extLst>
          </p:cNvPr>
          <p:cNvSpPr/>
          <p:nvPr/>
        </p:nvSpPr>
        <p:spPr>
          <a:xfrm>
            <a:off x="4673038" y="4633028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CEDBF69-6894-E57B-0730-174FB66567B0}"/>
              </a:ext>
            </a:extLst>
          </p:cNvPr>
          <p:cNvSpPr/>
          <p:nvPr/>
        </p:nvSpPr>
        <p:spPr>
          <a:xfrm>
            <a:off x="5211203" y="4972767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88DA329-C4A9-1C1F-1124-FB16A3DF2E57}"/>
              </a:ext>
            </a:extLst>
          </p:cNvPr>
          <p:cNvSpPr/>
          <p:nvPr/>
        </p:nvSpPr>
        <p:spPr>
          <a:xfrm>
            <a:off x="5141444" y="4547184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2F77A5-2BC7-83B1-C965-EBE9F05D0638}"/>
              </a:ext>
            </a:extLst>
          </p:cNvPr>
          <p:cNvSpPr/>
          <p:nvPr/>
        </p:nvSpPr>
        <p:spPr>
          <a:xfrm>
            <a:off x="5482273" y="4432102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8246CCF-5500-AAB6-B640-27A5D57E5081}"/>
              </a:ext>
            </a:extLst>
          </p:cNvPr>
          <p:cNvSpPr/>
          <p:nvPr/>
        </p:nvSpPr>
        <p:spPr>
          <a:xfrm>
            <a:off x="5508188" y="4839425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F104A20-3190-7A65-C215-D7A6F090669D}"/>
              </a:ext>
            </a:extLst>
          </p:cNvPr>
          <p:cNvSpPr/>
          <p:nvPr/>
        </p:nvSpPr>
        <p:spPr>
          <a:xfrm>
            <a:off x="1806216" y="2052766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A63FE04-8508-2C5D-D18E-B3D5B6F594C2}"/>
              </a:ext>
            </a:extLst>
          </p:cNvPr>
          <p:cNvSpPr/>
          <p:nvPr/>
        </p:nvSpPr>
        <p:spPr>
          <a:xfrm>
            <a:off x="2143071" y="1890206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9EF767C-18FD-067E-8E70-FB6775E02A76}"/>
              </a:ext>
            </a:extLst>
          </p:cNvPr>
          <p:cNvSpPr/>
          <p:nvPr/>
        </p:nvSpPr>
        <p:spPr>
          <a:xfrm>
            <a:off x="2467967" y="2067384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512BCBE-089A-38D8-2051-335BC22310FC}"/>
              </a:ext>
            </a:extLst>
          </p:cNvPr>
          <p:cNvSpPr/>
          <p:nvPr/>
        </p:nvSpPr>
        <p:spPr>
          <a:xfrm>
            <a:off x="2398208" y="1729475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4524F4D-F540-D513-DD83-EFDBF62D7016}"/>
              </a:ext>
            </a:extLst>
          </p:cNvPr>
          <p:cNvSpPr/>
          <p:nvPr/>
        </p:nvSpPr>
        <p:spPr>
          <a:xfrm>
            <a:off x="2274623" y="2317618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7FE4AB3-CA2B-A8C1-8A96-4130DB86DE1C}"/>
              </a:ext>
            </a:extLst>
          </p:cNvPr>
          <p:cNvSpPr/>
          <p:nvPr/>
        </p:nvSpPr>
        <p:spPr>
          <a:xfrm>
            <a:off x="3018092" y="1508460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C421C2C-0ECC-BAD5-88A0-5E40ED0B6789}"/>
              </a:ext>
            </a:extLst>
          </p:cNvPr>
          <p:cNvSpPr/>
          <p:nvPr/>
        </p:nvSpPr>
        <p:spPr>
          <a:xfrm>
            <a:off x="2936374" y="2069214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AAFCF17-DCFD-D24B-C998-D5D451220D1F}"/>
              </a:ext>
            </a:extLst>
          </p:cNvPr>
          <p:cNvSpPr/>
          <p:nvPr/>
        </p:nvSpPr>
        <p:spPr>
          <a:xfrm>
            <a:off x="2866615" y="1731305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9ABA27E-484E-D23F-1833-B507F281D7E9}"/>
              </a:ext>
            </a:extLst>
          </p:cNvPr>
          <p:cNvSpPr/>
          <p:nvPr/>
        </p:nvSpPr>
        <p:spPr>
          <a:xfrm>
            <a:off x="3546295" y="1784272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80A608B-1EC1-89AD-2BF0-8C7F614FBBEE}"/>
              </a:ext>
            </a:extLst>
          </p:cNvPr>
          <p:cNvSpPr/>
          <p:nvPr/>
        </p:nvSpPr>
        <p:spPr>
          <a:xfrm>
            <a:off x="3476536" y="1446363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C08E5FE-D5BE-7A56-0412-6DBC6B85CA09}"/>
              </a:ext>
            </a:extLst>
          </p:cNvPr>
          <p:cNvSpPr/>
          <p:nvPr/>
        </p:nvSpPr>
        <p:spPr>
          <a:xfrm>
            <a:off x="4014701" y="1786101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8472EC9-E4DD-44FF-484E-E351B9F4CBCD}"/>
              </a:ext>
            </a:extLst>
          </p:cNvPr>
          <p:cNvSpPr/>
          <p:nvPr/>
        </p:nvSpPr>
        <p:spPr>
          <a:xfrm>
            <a:off x="3944942" y="1360518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BC52F65-513F-1481-2AEB-1D8D8721D306}"/>
              </a:ext>
            </a:extLst>
          </p:cNvPr>
          <p:cNvSpPr/>
          <p:nvPr/>
        </p:nvSpPr>
        <p:spPr>
          <a:xfrm>
            <a:off x="4285771" y="1245437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BB84518-FF77-D743-4986-260BEF4C489F}"/>
              </a:ext>
            </a:extLst>
          </p:cNvPr>
          <p:cNvSpPr/>
          <p:nvPr/>
        </p:nvSpPr>
        <p:spPr>
          <a:xfrm>
            <a:off x="4311686" y="1652760"/>
            <a:ext cx="118158" cy="1082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015444-6C28-129D-C401-FF9121E8776E}"/>
              </a:ext>
            </a:extLst>
          </p:cNvPr>
          <p:cNvCxnSpPr>
            <a:cxnSpLocks/>
          </p:cNvCxnSpPr>
          <p:nvPr/>
        </p:nvCxnSpPr>
        <p:spPr>
          <a:xfrm>
            <a:off x="1226019" y="2208046"/>
            <a:ext cx="0" cy="332942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8377AA-1499-003B-8CD5-20994C8D71E6}"/>
              </a:ext>
            </a:extLst>
          </p:cNvPr>
          <p:cNvCxnSpPr>
            <a:cxnSpLocks/>
          </p:cNvCxnSpPr>
          <p:nvPr/>
        </p:nvCxnSpPr>
        <p:spPr>
          <a:xfrm>
            <a:off x="1226019" y="5512771"/>
            <a:ext cx="4691044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951801-B321-E27D-3455-8C5D94EB68D3}"/>
              </a:ext>
            </a:extLst>
          </p:cNvPr>
          <p:cNvCxnSpPr>
            <a:cxnSpLocks/>
          </p:cNvCxnSpPr>
          <p:nvPr/>
        </p:nvCxnSpPr>
        <p:spPr>
          <a:xfrm flipV="1">
            <a:off x="1226019" y="2468887"/>
            <a:ext cx="6307841" cy="195477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5E30FE6-E956-75E0-B4F5-85D65824C404}"/>
              </a:ext>
            </a:extLst>
          </p:cNvPr>
          <p:cNvSpPr/>
          <p:nvPr/>
        </p:nvSpPr>
        <p:spPr>
          <a:xfrm>
            <a:off x="1463450" y="3075009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5070A7-9F9C-58E2-4758-20F45DCF591A}"/>
              </a:ext>
            </a:extLst>
          </p:cNvPr>
          <p:cNvSpPr/>
          <p:nvPr/>
        </p:nvSpPr>
        <p:spPr>
          <a:xfrm>
            <a:off x="1800305" y="2912449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FB2235-202D-CCC5-F9C0-05FFBBEE2F52}"/>
              </a:ext>
            </a:extLst>
          </p:cNvPr>
          <p:cNvSpPr/>
          <p:nvPr/>
        </p:nvSpPr>
        <p:spPr>
          <a:xfrm>
            <a:off x="2125200" y="3089627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29D4C4-3CD2-97E4-67D7-97E7B24CCD74}"/>
              </a:ext>
            </a:extLst>
          </p:cNvPr>
          <p:cNvSpPr/>
          <p:nvPr/>
        </p:nvSpPr>
        <p:spPr>
          <a:xfrm>
            <a:off x="2055441" y="2751718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143C74-3AE0-CC2F-DFEE-94521CAC5DB0}"/>
              </a:ext>
            </a:extLst>
          </p:cNvPr>
          <p:cNvSpPr/>
          <p:nvPr/>
        </p:nvSpPr>
        <p:spPr>
          <a:xfrm>
            <a:off x="1931856" y="3339861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5A7A97-031A-84E8-5BDB-A74295636CEC}"/>
              </a:ext>
            </a:extLst>
          </p:cNvPr>
          <p:cNvSpPr/>
          <p:nvPr/>
        </p:nvSpPr>
        <p:spPr>
          <a:xfrm>
            <a:off x="2675325" y="2530703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3C4E34-7159-A0EE-4B94-E93B17162CA7}"/>
              </a:ext>
            </a:extLst>
          </p:cNvPr>
          <p:cNvSpPr/>
          <p:nvPr/>
        </p:nvSpPr>
        <p:spPr>
          <a:xfrm>
            <a:off x="2593607" y="3091456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ACD306-DEE4-EC09-2919-288223771D74}"/>
              </a:ext>
            </a:extLst>
          </p:cNvPr>
          <p:cNvSpPr/>
          <p:nvPr/>
        </p:nvSpPr>
        <p:spPr>
          <a:xfrm>
            <a:off x="2523848" y="2753548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3A813E-1FEF-392B-6ACD-CC4A755CDAC6}"/>
              </a:ext>
            </a:extLst>
          </p:cNvPr>
          <p:cNvSpPr/>
          <p:nvPr/>
        </p:nvSpPr>
        <p:spPr>
          <a:xfrm>
            <a:off x="3203528" y="2806515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BEC4E5-085C-419E-D6BF-8E14546BCB9B}"/>
              </a:ext>
            </a:extLst>
          </p:cNvPr>
          <p:cNvSpPr/>
          <p:nvPr/>
        </p:nvSpPr>
        <p:spPr>
          <a:xfrm>
            <a:off x="3133769" y="2468606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CB037E-9B69-5EE1-6937-9B89E7865F18}"/>
              </a:ext>
            </a:extLst>
          </p:cNvPr>
          <p:cNvSpPr/>
          <p:nvPr/>
        </p:nvSpPr>
        <p:spPr>
          <a:xfrm>
            <a:off x="3671935" y="2808344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121D76-62AD-5DAE-92A8-CDA11006203A}"/>
              </a:ext>
            </a:extLst>
          </p:cNvPr>
          <p:cNvSpPr/>
          <p:nvPr/>
        </p:nvSpPr>
        <p:spPr>
          <a:xfrm>
            <a:off x="3602176" y="2382761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6B8A0E-E71E-F5E2-B8BE-718D090944BD}"/>
              </a:ext>
            </a:extLst>
          </p:cNvPr>
          <p:cNvSpPr/>
          <p:nvPr/>
        </p:nvSpPr>
        <p:spPr>
          <a:xfrm>
            <a:off x="3943004" y="2267680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58EC45-7BD1-EB67-1E6E-D79DF63E218F}"/>
              </a:ext>
            </a:extLst>
          </p:cNvPr>
          <p:cNvSpPr/>
          <p:nvPr/>
        </p:nvSpPr>
        <p:spPr>
          <a:xfrm>
            <a:off x="3968919" y="2675003"/>
            <a:ext cx="118158" cy="1082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44F770-383E-A680-0027-428FCAF5C231}"/>
              </a:ext>
            </a:extLst>
          </p:cNvPr>
          <p:cNvCxnSpPr>
            <a:cxnSpLocks/>
          </p:cNvCxnSpPr>
          <p:nvPr/>
        </p:nvCxnSpPr>
        <p:spPr>
          <a:xfrm flipV="1">
            <a:off x="1273694" y="2274974"/>
            <a:ext cx="3442257" cy="10982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B86EC4F-85D9-379A-A612-4DE9888EA178}"/>
              </a:ext>
            </a:extLst>
          </p:cNvPr>
          <p:cNvSpPr/>
          <p:nvPr/>
        </p:nvSpPr>
        <p:spPr>
          <a:xfrm>
            <a:off x="1836182" y="4633058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561815-ED1D-0183-B362-84B97F8BBFF1}"/>
              </a:ext>
            </a:extLst>
          </p:cNvPr>
          <p:cNvSpPr/>
          <p:nvPr/>
        </p:nvSpPr>
        <p:spPr>
          <a:xfrm>
            <a:off x="2173037" y="4470498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B47F9E-BEF2-C614-96F3-0E1A71DA6D72}"/>
              </a:ext>
            </a:extLst>
          </p:cNvPr>
          <p:cNvSpPr/>
          <p:nvPr/>
        </p:nvSpPr>
        <p:spPr>
          <a:xfrm>
            <a:off x="2497933" y="4647676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8A0DD9D-B023-27B9-0461-C2B0604DC61E}"/>
              </a:ext>
            </a:extLst>
          </p:cNvPr>
          <p:cNvSpPr/>
          <p:nvPr/>
        </p:nvSpPr>
        <p:spPr>
          <a:xfrm>
            <a:off x="2428174" y="4309768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68C77BD-6947-D8F4-2A2E-E65A763DA48B}"/>
              </a:ext>
            </a:extLst>
          </p:cNvPr>
          <p:cNvSpPr/>
          <p:nvPr/>
        </p:nvSpPr>
        <p:spPr>
          <a:xfrm>
            <a:off x="2304589" y="4897911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2DEF31-3E9B-C5B5-A1CF-BDE6A553F2B7}"/>
              </a:ext>
            </a:extLst>
          </p:cNvPr>
          <p:cNvSpPr/>
          <p:nvPr/>
        </p:nvSpPr>
        <p:spPr>
          <a:xfrm>
            <a:off x="3048058" y="4088752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EE977C-4F04-BD0A-D609-B12B8535B040}"/>
              </a:ext>
            </a:extLst>
          </p:cNvPr>
          <p:cNvSpPr/>
          <p:nvPr/>
        </p:nvSpPr>
        <p:spPr>
          <a:xfrm>
            <a:off x="2966340" y="4649506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41728B-6A5A-72BD-8CB6-10F4AD3CCDAE}"/>
              </a:ext>
            </a:extLst>
          </p:cNvPr>
          <p:cNvSpPr/>
          <p:nvPr/>
        </p:nvSpPr>
        <p:spPr>
          <a:xfrm>
            <a:off x="2896581" y="4311597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C69F9BD-EF2F-B188-376F-C000B71C1B93}"/>
              </a:ext>
            </a:extLst>
          </p:cNvPr>
          <p:cNvSpPr/>
          <p:nvPr/>
        </p:nvSpPr>
        <p:spPr>
          <a:xfrm>
            <a:off x="3576261" y="4364564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D2910F-254A-2002-898F-A448FAF992B6}"/>
              </a:ext>
            </a:extLst>
          </p:cNvPr>
          <p:cNvSpPr/>
          <p:nvPr/>
        </p:nvSpPr>
        <p:spPr>
          <a:xfrm>
            <a:off x="3506502" y="4026656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FE95388-34EA-B6B9-1703-31C841D2BF8B}"/>
              </a:ext>
            </a:extLst>
          </p:cNvPr>
          <p:cNvSpPr/>
          <p:nvPr/>
        </p:nvSpPr>
        <p:spPr>
          <a:xfrm>
            <a:off x="4044667" y="4366394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348C32-5321-CC9F-A2FD-108993501635}"/>
              </a:ext>
            </a:extLst>
          </p:cNvPr>
          <p:cNvSpPr/>
          <p:nvPr/>
        </p:nvSpPr>
        <p:spPr>
          <a:xfrm>
            <a:off x="3974908" y="3940811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87F18F-BB47-42EA-10C7-84DBC7467847}"/>
              </a:ext>
            </a:extLst>
          </p:cNvPr>
          <p:cNvSpPr/>
          <p:nvPr/>
        </p:nvSpPr>
        <p:spPr>
          <a:xfrm>
            <a:off x="4315737" y="3825729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FF445A-9E83-5893-F745-7366E2E151A8}"/>
              </a:ext>
            </a:extLst>
          </p:cNvPr>
          <p:cNvSpPr/>
          <p:nvPr/>
        </p:nvSpPr>
        <p:spPr>
          <a:xfrm>
            <a:off x="4341652" y="4233053"/>
            <a:ext cx="118158" cy="1082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8FB759-E29B-D3B8-FA49-F834B4B260A0}"/>
              </a:ext>
            </a:extLst>
          </p:cNvPr>
          <p:cNvCxnSpPr>
            <a:cxnSpLocks/>
          </p:cNvCxnSpPr>
          <p:nvPr/>
        </p:nvCxnSpPr>
        <p:spPr>
          <a:xfrm flipV="1">
            <a:off x="1646427" y="3833024"/>
            <a:ext cx="3442257" cy="10982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E81C310-FD8E-BEC3-DC8D-8E561DC32A0C}"/>
              </a:ext>
            </a:extLst>
          </p:cNvPr>
          <p:cNvSpPr/>
          <p:nvPr/>
        </p:nvSpPr>
        <p:spPr>
          <a:xfrm>
            <a:off x="1658490" y="3661870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F4D3DD-271C-0FC9-F51A-A4ECAC8DEECD}"/>
              </a:ext>
            </a:extLst>
          </p:cNvPr>
          <p:cNvSpPr/>
          <p:nvPr/>
        </p:nvSpPr>
        <p:spPr>
          <a:xfrm>
            <a:off x="1995345" y="3499310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5F9ADA0-F7FB-1827-EDEC-AA214B6CCE4C}"/>
              </a:ext>
            </a:extLst>
          </p:cNvPr>
          <p:cNvSpPr/>
          <p:nvPr/>
        </p:nvSpPr>
        <p:spPr>
          <a:xfrm>
            <a:off x="2320241" y="3676488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CE67BC-C8EC-6EF4-CDA6-F41827150D5C}"/>
              </a:ext>
            </a:extLst>
          </p:cNvPr>
          <p:cNvSpPr/>
          <p:nvPr/>
        </p:nvSpPr>
        <p:spPr>
          <a:xfrm>
            <a:off x="2250482" y="3338579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D640A0-B5BC-E021-A943-4E5B8C96BD9D}"/>
              </a:ext>
            </a:extLst>
          </p:cNvPr>
          <p:cNvSpPr/>
          <p:nvPr/>
        </p:nvSpPr>
        <p:spPr>
          <a:xfrm>
            <a:off x="2126896" y="3926722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4DF15ED-4663-D436-CBBB-C6BFB8D8FA48}"/>
              </a:ext>
            </a:extLst>
          </p:cNvPr>
          <p:cNvSpPr/>
          <p:nvPr/>
        </p:nvSpPr>
        <p:spPr>
          <a:xfrm>
            <a:off x="2870365" y="3117564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7F8470-DE91-0021-2BE1-F8C74446C7CC}"/>
              </a:ext>
            </a:extLst>
          </p:cNvPr>
          <p:cNvSpPr/>
          <p:nvPr/>
        </p:nvSpPr>
        <p:spPr>
          <a:xfrm>
            <a:off x="2788647" y="3678318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AE2E0C-5481-416B-12BC-22FD6750E7BF}"/>
              </a:ext>
            </a:extLst>
          </p:cNvPr>
          <p:cNvSpPr/>
          <p:nvPr/>
        </p:nvSpPr>
        <p:spPr>
          <a:xfrm>
            <a:off x="2718888" y="3340409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76EB56F-9348-14CB-71B2-21E807516CBA}"/>
              </a:ext>
            </a:extLst>
          </p:cNvPr>
          <p:cNvSpPr/>
          <p:nvPr/>
        </p:nvSpPr>
        <p:spPr>
          <a:xfrm>
            <a:off x="3398568" y="3393376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25AA8FB-B612-0EDC-C5C0-33A74795819D}"/>
              </a:ext>
            </a:extLst>
          </p:cNvPr>
          <p:cNvSpPr/>
          <p:nvPr/>
        </p:nvSpPr>
        <p:spPr>
          <a:xfrm>
            <a:off x="3328809" y="3055467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8CE4693-2000-87E7-37BC-3631A290AEAC}"/>
              </a:ext>
            </a:extLst>
          </p:cNvPr>
          <p:cNvSpPr/>
          <p:nvPr/>
        </p:nvSpPr>
        <p:spPr>
          <a:xfrm>
            <a:off x="3866975" y="3395205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60169BF-737A-5C1D-3E9D-75E5C51108F3}"/>
              </a:ext>
            </a:extLst>
          </p:cNvPr>
          <p:cNvSpPr/>
          <p:nvPr/>
        </p:nvSpPr>
        <p:spPr>
          <a:xfrm>
            <a:off x="3797216" y="2969622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0CFAFE-42E4-70CA-4261-FAC70470DA4E}"/>
              </a:ext>
            </a:extLst>
          </p:cNvPr>
          <p:cNvSpPr/>
          <p:nvPr/>
        </p:nvSpPr>
        <p:spPr>
          <a:xfrm>
            <a:off x="4138044" y="2854541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613A1A-49CC-C52B-2525-72F577D5B46B}"/>
              </a:ext>
            </a:extLst>
          </p:cNvPr>
          <p:cNvSpPr/>
          <p:nvPr/>
        </p:nvSpPr>
        <p:spPr>
          <a:xfrm>
            <a:off x="4163959" y="3261864"/>
            <a:ext cx="118158" cy="10827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7A23786-0811-B7D4-CFFE-34001B586695}"/>
              </a:ext>
            </a:extLst>
          </p:cNvPr>
          <p:cNvCxnSpPr>
            <a:cxnSpLocks/>
          </p:cNvCxnSpPr>
          <p:nvPr/>
        </p:nvCxnSpPr>
        <p:spPr>
          <a:xfrm flipV="1">
            <a:off x="1468735" y="2861835"/>
            <a:ext cx="3442257" cy="10982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8F8D0F2-9AB0-F44C-D5FC-3E7B7F5AD6DC}"/>
              </a:ext>
            </a:extLst>
          </p:cNvPr>
          <p:cNvSpPr/>
          <p:nvPr/>
        </p:nvSpPr>
        <p:spPr>
          <a:xfrm>
            <a:off x="3002718" y="5239431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84C3711-C836-1728-481C-889BE4BE4AD8}"/>
              </a:ext>
            </a:extLst>
          </p:cNvPr>
          <p:cNvSpPr/>
          <p:nvPr/>
        </p:nvSpPr>
        <p:spPr>
          <a:xfrm>
            <a:off x="3339573" y="5076871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002757E-6B62-AA0A-7E02-7B646E9B45F7}"/>
              </a:ext>
            </a:extLst>
          </p:cNvPr>
          <p:cNvSpPr/>
          <p:nvPr/>
        </p:nvSpPr>
        <p:spPr>
          <a:xfrm>
            <a:off x="3664469" y="5254049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D6E186F-1741-E212-4722-AE5198843CDA}"/>
              </a:ext>
            </a:extLst>
          </p:cNvPr>
          <p:cNvSpPr/>
          <p:nvPr/>
        </p:nvSpPr>
        <p:spPr>
          <a:xfrm>
            <a:off x="3594710" y="4916141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9E9FDE1-3FF2-25D2-EEAA-6699F7200C67}"/>
              </a:ext>
            </a:extLst>
          </p:cNvPr>
          <p:cNvSpPr/>
          <p:nvPr/>
        </p:nvSpPr>
        <p:spPr>
          <a:xfrm>
            <a:off x="3471125" y="5504283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3797BC7-F473-2572-DDC0-4F1CE1BE6049}"/>
              </a:ext>
            </a:extLst>
          </p:cNvPr>
          <p:cNvSpPr/>
          <p:nvPr/>
        </p:nvSpPr>
        <p:spPr>
          <a:xfrm>
            <a:off x="4214594" y="4695125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8F57BA1-D2C1-2969-7A31-F72324CDD2A1}"/>
              </a:ext>
            </a:extLst>
          </p:cNvPr>
          <p:cNvSpPr/>
          <p:nvPr/>
        </p:nvSpPr>
        <p:spPr>
          <a:xfrm>
            <a:off x="4132876" y="5255879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BBF053F-4E6E-FABB-2C0F-7AC525955D3F}"/>
              </a:ext>
            </a:extLst>
          </p:cNvPr>
          <p:cNvSpPr/>
          <p:nvPr/>
        </p:nvSpPr>
        <p:spPr>
          <a:xfrm>
            <a:off x="4063117" y="4917970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DE465AD-199A-FFBD-4BBA-FAB40B53729D}"/>
              </a:ext>
            </a:extLst>
          </p:cNvPr>
          <p:cNvSpPr/>
          <p:nvPr/>
        </p:nvSpPr>
        <p:spPr>
          <a:xfrm>
            <a:off x="4742797" y="4970937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6661A3B-2F5E-88A6-91F7-1FE806E17943}"/>
              </a:ext>
            </a:extLst>
          </p:cNvPr>
          <p:cNvSpPr/>
          <p:nvPr/>
        </p:nvSpPr>
        <p:spPr>
          <a:xfrm>
            <a:off x="4673038" y="4633028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0386462-6153-0733-8845-3387C4AE20A7}"/>
              </a:ext>
            </a:extLst>
          </p:cNvPr>
          <p:cNvSpPr/>
          <p:nvPr/>
        </p:nvSpPr>
        <p:spPr>
          <a:xfrm>
            <a:off x="5211203" y="4972767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BD40A0F-083B-F182-C6D3-A3045A697D87}"/>
              </a:ext>
            </a:extLst>
          </p:cNvPr>
          <p:cNvSpPr/>
          <p:nvPr/>
        </p:nvSpPr>
        <p:spPr>
          <a:xfrm>
            <a:off x="5141444" y="4547184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4848176-C145-A513-0AB8-573C322FBF5B}"/>
              </a:ext>
            </a:extLst>
          </p:cNvPr>
          <p:cNvSpPr/>
          <p:nvPr/>
        </p:nvSpPr>
        <p:spPr>
          <a:xfrm>
            <a:off x="5482273" y="4432102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0D17893-39B5-AFB6-598C-3BA31E788585}"/>
              </a:ext>
            </a:extLst>
          </p:cNvPr>
          <p:cNvSpPr/>
          <p:nvPr/>
        </p:nvSpPr>
        <p:spPr>
          <a:xfrm>
            <a:off x="5508188" y="4839425"/>
            <a:ext cx="118158" cy="10827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A3E38FC-15F2-6309-A125-2320C4249176}"/>
              </a:ext>
            </a:extLst>
          </p:cNvPr>
          <p:cNvCxnSpPr>
            <a:cxnSpLocks/>
          </p:cNvCxnSpPr>
          <p:nvPr/>
        </p:nvCxnSpPr>
        <p:spPr>
          <a:xfrm flipV="1">
            <a:off x="2812963" y="4439396"/>
            <a:ext cx="3442257" cy="10982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56DB0F1-B9C7-8604-60F6-F891AD3F4276}"/>
              </a:ext>
            </a:extLst>
          </p:cNvPr>
          <p:cNvSpPr/>
          <p:nvPr/>
        </p:nvSpPr>
        <p:spPr>
          <a:xfrm>
            <a:off x="1806216" y="2052766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81C381F-D1EA-9D82-F8C0-4BFF7F944AC5}"/>
              </a:ext>
            </a:extLst>
          </p:cNvPr>
          <p:cNvSpPr/>
          <p:nvPr/>
        </p:nvSpPr>
        <p:spPr>
          <a:xfrm>
            <a:off x="2143071" y="1890206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80C4B92-33C0-8EC6-E6DE-21E58AB5EF09}"/>
              </a:ext>
            </a:extLst>
          </p:cNvPr>
          <p:cNvSpPr/>
          <p:nvPr/>
        </p:nvSpPr>
        <p:spPr>
          <a:xfrm>
            <a:off x="2467967" y="2067384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1182162-2597-207A-36C8-EAD765F80087}"/>
              </a:ext>
            </a:extLst>
          </p:cNvPr>
          <p:cNvSpPr/>
          <p:nvPr/>
        </p:nvSpPr>
        <p:spPr>
          <a:xfrm>
            <a:off x="2398208" y="1729475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D37DE7B-A5C5-389C-566A-05D27220835C}"/>
              </a:ext>
            </a:extLst>
          </p:cNvPr>
          <p:cNvSpPr/>
          <p:nvPr/>
        </p:nvSpPr>
        <p:spPr>
          <a:xfrm>
            <a:off x="2274623" y="2317618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369FB8F-6C45-F56A-657C-C212184ECA86}"/>
              </a:ext>
            </a:extLst>
          </p:cNvPr>
          <p:cNvSpPr/>
          <p:nvPr/>
        </p:nvSpPr>
        <p:spPr>
          <a:xfrm>
            <a:off x="3018092" y="1508460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150B384-5A11-C2D7-C6C7-3A815C4F05D3}"/>
              </a:ext>
            </a:extLst>
          </p:cNvPr>
          <p:cNvSpPr/>
          <p:nvPr/>
        </p:nvSpPr>
        <p:spPr>
          <a:xfrm>
            <a:off x="2936374" y="2069214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182B904-1770-E7BC-13F6-BFEB6C0E4B09}"/>
              </a:ext>
            </a:extLst>
          </p:cNvPr>
          <p:cNvSpPr/>
          <p:nvPr/>
        </p:nvSpPr>
        <p:spPr>
          <a:xfrm>
            <a:off x="2866615" y="1731305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4293136-9AB3-B408-222C-786D31FF155E}"/>
              </a:ext>
            </a:extLst>
          </p:cNvPr>
          <p:cNvSpPr/>
          <p:nvPr/>
        </p:nvSpPr>
        <p:spPr>
          <a:xfrm>
            <a:off x="3546295" y="1784272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CD7B43-DAC6-41E6-3975-CF4500C21E06}"/>
              </a:ext>
            </a:extLst>
          </p:cNvPr>
          <p:cNvSpPr/>
          <p:nvPr/>
        </p:nvSpPr>
        <p:spPr>
          <a:xfrm>
            <a:off x="3476536" y="1446363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7D3759A-EA81-DD8B-79BD-8BA9A5680CBB}"/>
              </a:ext>
            </a:extLst>
          </p:cNvPr>
          <p:cNvSpPr/>
          <p:nvPr/>
        </p:nvSpPr>
        <p:spPr>
          <a:xfrm>
            <a:off x="4014701" y="1786101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C77438-B0C2-6C28-866A-479E3EA10F36}"/>
              </a:ext>
            </a:extLst>
          </p:cNvPr>
          <p:cNvSpPr/>
          <p:nvPr/>
        </p:nvSpPr>
        <p:spPr>
          <a:xfrm>
            <a:off x="3944942" y="1360518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B3B9E18-338D-D851-928D-42A2A88BA15B}"/>
              </a:ext>
            </a:extLst>
          </p:cNvPr>
          <p:cNvSpPr/>
          <p:nvPr/>
        </p:nvSpPr>
        <p:spPr>
          <a:xfrm>
            <a:off x="4285771" y="1245437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6746FE1-27E9-55F1-2EE5-FF75B9A32E89}"/>
              </a:ext>
            </a:extLst>
          </p:cNvPr>
          <p:cNvSpPr/>
          <p:nvPr/>
        </p:nvSpPr>
        <p:spPr>
          <a:xfrm>
            <a:off x="4311686" y="1652760"/>
            <a:ext cx="118158" cy="1082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41C3C23-4E5D-3C27-D4D2-4BF9F618A76D}"/>
              </a:ext>
            </a:extLst>
          </p:cNvPr>
          <p:cNvCxnSpPr>
            <a:cxnSpLocks/>
          </p:cNvCxnSpPr>
          <p:nvPr/>
        </p:nvCxnSpPr>
        <p:spPr>
          <a:xfrm flipV="1">
            <a:off x="1616461" y="1252731"/>
            <a:ext cx="3442257" cy="109824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ight Brace 82">
            <a:extLst>
              <a:ext uri="{FF2B5EF4-FFF2-40B4-BE49-F238E27FC236}">
                <a16:creationId xmlns:a16="http://schemas.microsoft.com/office/drawing/2014/main" id="{3678ACF2-16AF-D1E6-C9F6-CB7B918F6C7C}"/>
              </a:ext>
            </a:extLst>
          </p:cNvPr>
          <p:cNvSpPr/>
          <p:nvPr/>
        </p:nvSpPr>
        <p:spPr>
          <a:xfrm>
            <a:off x="5123302" y="1293419"/>
            <a:ext cx="310624" cy="1895271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96D649E5-FCCF-6B9E-6094-552468F0C83D}"/>
              </a:ext>
            </a:extLst>
          </p:cNvPr>
          <p:cNvSpPr/>
          <p:nvPr/>
        </p:nvSpPr>
        <p:spPr>
          <a:xfrm>
            <a:off x="4138739" y="2427259"/>
            <a:ext cx="378318" cy="99832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838BCD17-75BA-552E-3E8F-5B034BAC67AA}"/>
              </a:ext>
            </a:extLst>
          </p:cNvPr>
          <p:cNvSpPr/>
          <p:nvPr/>
        </p:nvSpPr>
        <p:spPr>
          <a:xfrm>
            <a:off x="4631064" y="2878419"/>
            <a:ext cx="492238" cy="379378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78621EB9-FBE1-72A2-F440-DCCBFF3C392D}"/>
              </a:ext>
            </a:extLst>
          </p:cNvPr>
          <p:cNvSpPr/>
          <p:nvPr/>
        </p:nvSpPr>
        <p:spPr>
          <a:xfrm>
            <a:off x="5072558" y="3257797"/>
            <a:ext cx="492238" cy="559031"/>
          </a:xfrm>
          <a:prstGeom prst="rightBrac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B0E45140-1389-AA28-3642-AA36ED2041F0}"/>
              </a:ext>
            </a:extLst>
          </p:cNvPr>
          <p:cNvSpPr/>
          <p:nvPr/>
        </p:nvSpPr>
        <p:spPr>
          <a:xfrm>
            <a:off x="5564883" y="3075426"/>
            <a:ext cx="492238" cy="1541732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4C01D4-5B32-B298-3A9A-1034DD08EFE6}"/>
              </a:ext>
            </a:extLst>
          </p:cNvPr>
          <p:cNvSpPr txBox="1"/>
          <p:nvPr/>
        </p:nvSpPr>
        <p:spPr>
          <a:xfrm>
            <a:off x="8534400" y="1908313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baseline="-25000" dirty="0" err="1"/>
              <a:t>R</a:t>
            </a:r>
            <a:r>
              <a:rPr lang="en-US" dirty="0"/>
              <a:t> = </a:t>
            </a:r>
          </a:p>
        </p:txBody>
      </p:sp>
      <p:sp>
        <p:nvSpPr>
          <p:cNvPr id="89" name="Right Brace 88">
            <a:extLst>
              <a:ext uri="{FF2B5EF4-FFF2-40B4-BE49-F238E27FC236}">
                <a16:creationId xmlns:a16="http://schemas.microsoft.com/office/drawing/2014/main" id="{03B0C367-3A24-E5D6-F619-D4FCDDB1636F}"/>
              </a:ext>
            </a:extLst>
          </p:cNvPr>
          <p:cNvSpPr/>
          <p:nvPr/>
        </p:nvSpPr>
        <p:spPr>
          <a:xfrm>
            <a:off x="9572826" y="960677"/>
            <a:ext cx="310624" cy="1895271"/>
          </a:xfrm>
          <a:prstGeom prst="rightBrac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A34563C8-A27D-F9C3-3093-BFEE74D36023}"/>
              </a:ext>
            </a:extLst>
          </p:cNvPr>
          <p:cNvSpPr/>
          <p:nvPr/>
        </p:nvSpPr>
        <p:spPr>
          <a:xfrm>
            <a:off x="10137717" y="1863501"/>
            <a:ext cx="378318" cy="99832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ight Brace 92">
            <a:extLst>
              <a:ext uri="{FF2B5EF4-FFF2-40B4-BE49-F238E27FC236}">
                <a16:creationId xmlns:a16="http://schemas.microsoft.com/office/drawing/2014/main" id="{58A0BF70-134E-2AB2-09DD-864212076B0B}"/>
              </a:ext>
            </a:extLst>
          </p:cNvPr>
          <p:cNvSpPr/>
          <p:nvPr/>
        </p:nvSpPr>
        <p:spPr>
          <a:xfrm>
            <a:off x="10719862" y="2449293"/>
            <a:ext cx="492238" cy="379378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24E0DBFD-3463-120D-978F-68DDC4159D88}"/>
              </a:ext>
            </a:extLst>
          </p:cNvPr>
          <p:cNvSpPr/>
          <p:nvPr/>
        </p:nvSpPr>
        <p:spPr>
          <a:xfrm>
            <a:off x="11175184" y="2314325"/>
            <a:ext cx="492238" cy="559031"/>
          </a:xfrm>
          <a:prstGeom prst="rightBrac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CFB2F634-EEBD-5EFB-0451-86CEBB3F482C}"/>
              </a:ext>
            </a:extLst>
          </p:cNvPr>
          <p:cNvSpPr/>
          <p:nvPr/>
        </p:nvSpPr>
        <p:spPr>
          <a:xfrm>
            <a:off x="11699635" y="1404797"/>
            <a:ext cx="492238" cy="1541732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CB312E-7BD3-CD51-E23F-0BC2EF4245EB}"/>
              </a:ext>
            </a:extLst>
          </p:cNvPr>
          <p:cNvSpPr txBox="1"/>
          <p:nvPr/>
        </p:nvSpPr>
        <p:spPr>
          <a:xfrm>
            <a:off x="9890612" y="19337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14635A-758F-1E1C-F2F3-67077ADE03B3}"/>
              </a:ext>
            </a:extLst>
          </p:cNvPr>
          <p:cNvSpPr txBox="1"/>
          <p:nvPr/>
        </p:nvSpPr>
        <p:spPr>
          <a:xfrm>
            <a:off x="10440578" y="19801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820EBBD-E309-508F-D35B-E79BC54DC926}"/>
              </a:ext>
            </a:extLst>
          </p:cNvPr>
          <p:cNvSpPr txBox="1"/>
          <p:nvPr/>
        </p:nvSpPr>
        <p:spPr>
          <a:xfrm>
            <a:off x="10990544" y="19867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7F1F76-D0A6-0AEC-8D29-1122AC0F8F01}"/>
              </a:ext>
            </a:extLst>
          </p:cNvPr>
          <p:cNvSpPr txBox="1"/>
          <p:nvPr/>
        </p:nvSpPr>
        <p:spPr>
          <a:xfrm>
            <a:off x="11540509" y="1993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A488617-47EE-2521-A08B-70BFBDBE2CD2}"/>
              </a:ext>
            </a:extLst>
          </p:cNvPr>
          <p:cNvSpPr txBox="1"/>
          <p:nvPr/>
        </p:nvSpPr>
        <p:spPr>
          <a:xfrm>
            <a:off x="9898144" y="31108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BA3F77B-4386-4981-E723-A798C40CFBCC}"/>
              </a:ext>
            </a:extLst>
          </p:cNvPr>
          <p:cNvCxnSpPr>
            <a:cxnSpLocks/>
          </p:cNvCxnSpPr>
          <p:nvPr/>
        </p:nvCxnSpPr>
        <p:spPr>
          <a:xfrm>
            <a:off x="7533860" y="3117564"/>
            <a:ext cx="4691044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36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645</Words>
  <Application>Microsoft Macintosh PowerPoint</Application>
  <PresentationFormat>Widescreen</PresentationFormat>
  <Paragraphs>97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Random effects: What they are, how to use them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Uriel Menalled</dc:creator>
  <cp:lastModifiedBy>Uriel Menalled</cp:lastModifiedBy>
  <cp:revision>9</cp:revision>
  <dcterms:created xsi:type="dcterms:W3CDTF">2025-02-11T15:44:28Z</dcterms:created>
  <dcterms:modified xsi:type="dcterms:W3CDTF">2025-02-12T17:57:11Z</dcterms:modified>
</cp:coreProperties>
</file>