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7" y="-9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97FF02-9716-4886-82C9-BC042491EB2C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13B416-DA73-4EC8-A187-C163D74B9B6B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9518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F20ED-3295-4A8B-B7BE-9A269FA4AE79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AEDDB-D24A-44E0-BD40-E36E6DCA6BE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EBBD-E9BD-4212-82D5-668744737542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1A38-CDB9-4CCE-A40A-4A226BEBF39F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8937-A2AD-4EDA-A84A-F8534EEE2922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2546F-7A21-456B-ACE5-0DB12937522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429F8-7989-42A1-8020-2B65513FAC7B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DA714-1666-4814-8772-7EB6A109381B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A320-FAEF-40AE-8A21-76314144E8B0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BC15C-3C9B-4B0F-A799-72A1BA8B7D5C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A1A7-2A80-46B8-AF73-EFC7C0F6A11C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80D9D-0510-49D6-8DF1-F98A7C0365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D167C-5038-4239-BD97-F8D8249A4433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489-0A93-4703-A43E-A88998582C5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1201F-F967-4E05-AF8B-7D6130CDF109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1976E-8D63-458B-9926-716626BEDFC5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9BE2C-5918-458D-AA00-8015056FC9C8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797A8-2B11-4DB3-A74E-BC4C8782006C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658BA-2747-4C57-9464-D4FCCC712D15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33F32-937D-45B8-BCB8-AC9996521D0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F4D3B-830E-4911-96F2-E5DC4A826E28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E65D5-FDD9-455D-8BC3-08882615BFBA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MX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A260-D7D6-470F-B8B2-9EF1A26F13F0}" type="datetimeFigureOut">
              <a:rPr lang="es-MX"/>
              <a:pPr>
                <a:defRPr/>
              </a:pPr>
              <a:t>15/01/2017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73E288-E7A4-44BC-907D-12CE858F9A12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4213" y="1125538"/>
            <a:ext cx="7772400" cy="431800"/>
          </a:xfrm>
        </p:spPr>
        <p:txBody>
          <a:bodyPr/>
          <a:lstStyle/>
          <a:p>
            <a:pPr eaLnBrk="1" hangingPunct="1"/>
            <a:r>
              <a:rPr lang="es-MX" sz="4000" b="1" dirty="0" smtClean="0">
                <a:solidFill>
                  <a:srgbClr val="009900"/>
                </a:solidFill>
              </a:rPr>
              <a:t/>
            </a:r>
            <a:br>
              <a:rPr lang="es-MX" sz="4000" b="1" dirty="0" smtClean="0">
                <a:solidFill>
                  <a:srgbClr val="009900"/>
                </a:solidFill>
              </a:rPr>
            </a:br>
            <a:r>
              <a:rPr lang="es-MX" sz="4000" b="1" dirty="0" smtClean="0"/>
              <a:t>ACTIVIDAD PLAN DE DESARROLLO EDCII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330378" y="2492896"/>
            <a:ext cx="8351838" cy="33131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MX" sz="2400" b="1" dirty="0" smtClean="0">
                <a:solidFill>
                  <a:schemeClr val="tx1"/>
                </a:solidFill>
              </a:rPr>
              <a:t>DESCRIPCIÓN</a:t>
            </a:r>
          </a:p>
          <a:p>
            <a:pPr algn="l">
              <a:lnSpc>
                <a:spcPct val="80000"/>
              </a:lnSpc>
            </a:pPr>
            <a:r>
              <a:rPr lang="es-MX" sz="2800" dirty="0">
                <a:solidFill>
                  <a:schemeClr val="tx1"/>
                </a:solidFill>
              </a:rPr>
              <a:t>Limpiar canaletas y fosas de retención del área de almacén de residuos peligrosos</a:t>
            </a:r>
            <a:r>
              <a:rPr lang="es-MX" sz="28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80000"/>
              </a:lnSpc>
            </a:pPr>
            <a:endParaRPr lang="es-MX" sz="2800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endParaRPr lang="es-MX" sz="2000" b="1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MX" sz="2400" b="1" dirty="0">
                <a:solidFill>
                  <a:schemeClr val="tx1"/>
                </a:solidFill>
              </a:rPr>
              <a:t>CÓDIGO</a:t>
            </a:r>
          </a:p>
          <a:p>
            <a:pPr algn="just" eaLnBrk="1" hangingPunct="1">
              <a:lnSpc>
                <a:spcPct val="80000"/>
              </a:lnSpc>
            </a:pPr>
            <a:r>
              <a:rPr lang="es-MX" sz="2400" b="1" dirty="0" smtClean="0">
                <a:solidFill>
                  <a:schemeClr val="tx1"/>
                </a:solidFill>
              </a:rPr>
              <a:t>ACT 150</a:t>
            </a:r>
          </a:p>
          <a:p>
            <a:pPr algn="just" eaLnBrk="1" hangingPunct="1">
              <a:lnSpc>
                <a:spcPct val="80000"/>
              </a:lnSpc>
            </a:pPr>
            <a:endParaRPr lang="es-MX" sz="2400" b="1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s-MX" sz="2400" b="1" dirty="0" smtClean="0">
                <a:solidFill>
                  <a:schemeClr val="tx1"/>
                </a:solidFill>
              </a:rPr>
              <a:t>RESPONSABLE</a:t>
            </a:r>
          </a:p>
          <a:p>
            <a:pPr algn="just" eaLnBrk="1" hangingPunct="1">
              <a:lnSpc>
                <a:spcPct val="80000"/>
              </a:lnSpc>
            </a:pPr>
            <a:r>
              <a:rPr lang="es-MX" sz="2400" b="1" dirty="0" smtClean="0">
                <a:solidFill>
                  <a:schemeClr val="tx1"/>
                </a:solidFill>
              </a:rPr>
              <a:t>L. Clarisa Bustillos Terrazas</a:t>
            </a:r>
            <a:endParaRPr lang="es-MX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14339" name="4 Conector recto"/>
          <p:cNvCxnSpPr>
            <a:cxnSpLocks noChangeShapeType="1"/>
          </p:cNvCxnSpPr>
          <p:nvPr/>
        </p:nvCxnSpPr>
        <p:spPr bwMode="auto">
          <a:xfrm>
            <a:off x="250825" y="908050"/>
            <a:ext cx="8281988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6733128" y="6309707"/>
            <a:ext cx="1961312" cy="54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41" name="4 Conector recto"/>
          <p:cNvCxnSpPr>
            <a:cxnSpLocks noChangeShapeType="1"/>
          </p:cNvCxnSpPr>
          <p:nvPr/>
        </p:nvCxnSpPr>
        <p:spPr bwMode="auto">
          <a:xfrm>
            <a:off x="250825" y="5229200"/>
            <a:ext cx="8281988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2 Subtítulo"/>
          <p:cNvSpPr>
            <a:spLocks noGrp="1"/>
          </p:cNvSpPr>
          <p:nvPr>
            <p:ph type="subTitle" idx="1"/>
          </p:nvPr>
        </p:nvSpPr>
        <p:spPr>
          <a:xfrm>
            <a:off x="303847" y="1217543"/>
            <a:ext cx="8351838" cy="46085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dirty="0" smtClean="0">
                <a:solidFill>
                  <a:schemeClr val="tx1"/>
                </a:solidFill>
              </a:rPr>
              <a:t>OBJETIVO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sz="2400" b="1" dirty="0">
                <a:solidFill>
                  <a:schemeClr val="tx1"/>
                </a:solidFill>
              </a:rPr>
              <a:t>Mantener un ambiente de seguridad en las </a:t>
            </a:r>
            <a:r>
              <a:rPr lang="es-MX" sz="2400" b="1">
                <a:solidFill>
                  <a:schemeClr val="tx1"/>
                </a:solidFill>
              </a:rPr>
              <a:t>distintas </a:t>
            </a:r>
            <a:r>
              <a:rPr lang="es-MX" sz="2400" b="1" smtClean="0">
                <a:solidFill>
                  <a:schemeClr val="tx1"/>
                </a:solidFill>
              </a:rPr>
              <a:t>áreas  </a:t>
            </a:r>
            <a:r>
              <a:rPr lang="es-MX" sz="2400" b="1" dirty="0">
                <a:solidFill>
                  <a:schemeClr val="tx1"/>
                </a:solidFill>
              </a:rPr>
              <a:t>operativas del Distribuidor</a:t>
            </a:r>
            <a:r>
              <a:rPr lang="es-MX" sz="2400" b="1" dirty="0" smtClean="0">
                <a:solidFill>
                  <a:schemeClr val="tx1"/>
                </a:solidFill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s-MX" sz="2400" b="1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s-MX" sz="2400" b="1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400" b="1" dirty="0" smtClean="0">
                <a:solidFill>
                  <a:schemeClr val="tx1"/>
                </a:solidFill>
              </a:rPr>
              <a:t>¿Qué es lo que tengo que hacer?</a:t>
            </a:r>
          </a:p>
          <a:p>
            <a:pPr algn="l">
              <a:lnSpc>
                <a:spcPct val="90000"/>
              </a:lnSpc>
            </a:pPr>
            <a:r>
              <a:rPr lang="es-MX" sz="2400" b="1" dirty="0">
                <a:solidFill>
                  <a:schemeClr val="tx1"/>
                </a:solidFill>
              </a:rPr>
              <a:t>Dar de alta archivo fotográfico evidenciando el </a:t>
            </a:r>
            <a:r>
              <a:rPr lang="es-MX" sz="2400" b="1" dirty="0" err="1">
                <a:solidFill>
                  <a:schemeClr val="tx1"/>
                </a:solidFill>
              </a:rPr>
              <a:t>area</a:t>
            </a:r>
            <a:r>
              <a:rPr lang="es-MX" sz="2400" b="1" dirty="0">
                <a:solidFill>
                  <a:schemeClr val="tx1"/>
                </a:solidFill>
              </a:rPr>
              <a:t> de residuos peligrosos que permita observar el estado físico de las canaletas.</a:t>
            </a:r>
          </a:p>
        </p:txBody>
      </p:sp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63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5364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8" y="6206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sp>
        <p:nvSpPr>
          <p:cNvPr id="10" name="2 Subtítulo"/>
          <p:cNvSpPr txBox="1">
            <a:spLocks/>
          </p:cNvSpPr>
          <p:nvPr/>
        </p:nvSpPr>
        <p:spPr>
          <a:xfrm>
            <a:off x="323528" y="908720"/>
            <a:ext cx="7847782" cy="10475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s-MX" sz="2400" b="1" dirty="0" smtClean="0"/>
              <a:t>En las siguientes diapositivas se </a:t>
            </a:r>
            <a:r>
              <a:rPr lang="es-MX" sz="2400" b="1" dirty="0" smtClean="0"/>
              <a:t>muestran evidencias de la situación en que se encuentran las </a:t>
            </a:r>
            <a:r>
              <a:rPr lang="es-MX" sz="2400" b="1" dirty="0" smtClean="0"/>
              <a:t>canaletas y fosas de retención, </a:t>
            </a:r>
            <a:r>
              <a:rPr lang="es-MX" sz="2400" b="1" dirty="0" smtClean="0"/>
              <a:t>en donde se aprecia que el área de </a:t>
            </a:r>
            <a:r>
              <a:rPr lang="es-MX" sz="2400" b="1" dirty="0" smtClean="0"/>
              <a:t>Almacén </a:t>
            </a:r>
            <a:r>
              <a:rPr lang="es-MX" sz="2400" b="1" dirty="0" smtClean="0"/>
              <a:t>de Residuos </a:t>
            </a:r>
            <a:r>
              <a:rPr lang="es-MX" sz="2400" b="1" dirty="0" smtClean="0"/>
              <a:t>Peligrosos </a:t>
            </a:r>
            <a:r>
              <a:rPr lang="es-MX" sz="2400" b="1" dirty="0" smtClean="0"/>
              <a:t>cumple con la infraestructura requerida para el correcto manejo del fluido de ácidos que pueden derramar los cascos.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sz="2400" b="1" dirty="0" smtClean="0"/>
              <a:t>Para crear conciencia ante el personal de la importancia de </a:t>
            </a:r>
            <a:r>
              <a:rPr lang="es-MX" sz="2400" b="1" dirty="0" smtClean="0"/>
              <a:t>mantenerlas </a:t>
            </a:r>
            <a:r>
              <a:rPr lang="es-MX" sz="2400" b="1" dirty="0" smtClean="0"/>
              <a:t>limpias y en  buenas </a:t>
            </a:r>
            <a:r>
              <a:rPr lang="es-MX" sz="2400" b="1" dirty="0" smtClean="0"/>
              <a:t>condiciones, se </a:t>
            </a:r>
            <a:r>
              <a:rPr lang="es-MX" sz="2400" b="1" dirty="0" smtClean="0"/>
              <a:t>impartió de manera presencial </a:t>
            </a:r>
            <a:r>
              <a:rPr lang="es-MX" sz="2400" b="1" dirty="0"/>
              <a:t>los cursos</a:t>
            </a:r>
            <a:r>
              <a:rPr lang="es-MX" sz="2400" b="1" dirty="0" smtClean="0"/>
              <a:t>:</a:t>
            </a:r>
          </a:p>
          <a:p>
            <a:pPr algn="just" eaLnBrk="1" hangingPunct="1">
              <a:lnSpc>
                <a:spcPct val="90000"/>
              </a:lnSpc>
            </a:pPr>
            <a:endParaRPr lang="es-MX" sz="2400" b="1" dirty="0" smtClean="0"/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791995" y="4221088"/>
            <a:ext cx="7488572" cy="10475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MX" sz="2400" b="1" i="1" dirty="0" smtClean="0"/>
              <a:t>Requerimientos </a:t>
            </a:r>
            <a:r>
              <a:rPr lang="es-MX" sz="2400" b="1" i="1" dirty="0"/>
              <a:t>para </a:t>
            </a:r>
            <a:r>
              <a:rPr lang="es-MX" sz="2400" b="1" i="1" dirty="0" smtClean="0"/>
              <a:t>el manejo </a:t>
            </a:r>
            <a:r>
              <a:rPr lang="es-MX" sz="2400" b="1" i="1" dirty="0"/>
              <a:t>de </a:t>
            </a:r>
            <a:r>
              <a:rPr lang="es-MX" sz="2400" b="1" i="1" dirty="0" smtClean="0"/>
              <a:t>Residuos Peligrosos: </a:t>
            </a:r>
            <a:r>
              <a:rPr lang="es-MX" sz="2400" b="1" i="1" dirty="0"/>
              <a:t>almacenaje </a:t>
            </a:r>
            <a:r>
              <a:rPr lang="es-MX" sz="2400" b="1" i="1" dirty="0" smtClean="0"/>
              <a:t>y </a:t>
            </a:r>
            <a:r>
              <a:rPr lang="es-MX" sz="2400" b="1" i="1" dirty="0" smtClean="0"/>
              <a:t>transporte;  </a:t>
            </a:r>
            <a:r>
              <a:rPr lang="es-MX" sz="2400" b="1" i="1" dirty="0" smtClean="0"/>
              <a:t>y </a:t>
            </a:r>
          </a:p>
          <a:p>
            <a:pPr algn="just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s-MX" sz="2400" b="1" i="1" dirty="0" smtClean="0"/>
              <a:t>Seguridad en el Trabajo</a:t>
            </a:r>
            <a:endParaRPr lang="es-MX" sz="2400" b="1" i="1" dirty="0"/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s-MX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1" y="1556792"/>
            <a:ext cx="3803914" cy="285293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29" y="1700808"/>
            <a:ext cx="4013893" cy="30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7" y="404664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94" y="574486"/>
            <a:ext cx="3795886" cy="50611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59"/>
            <a:ext cx="4107887" cy="30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 b="4565"/>
          <a:stretch>
            <a:fillRect/>
          </a:stretch>
        </p:blipFill>
        <p:spPr bwMode="auto">
          <a:xfrm>
            <a:off x="5867400" y="5805488"/>
            <a:ext cx="3024188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7" name="4 Conector recto"/>
          <p:cNvCxnSpPr>
            <a:cxnSpLocks noChangeShapeType="1"/>
          </p:cNvCxnSpPr>
          <p:nvPr/>
        </p:nvCxnSpPr>
        <p:spPr bwMode="auto">
          <a:xfrm>
            <a:off x="395288" y="908050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16388" name="4 Conector recto"/>
          <p:cNvCxnSpPr>
            <a:cxnSpLocks noChangeShapeType="1"/>
          </p:cNvCxnSpPr>
          <p:nvPr/>
        </p:nvCxnSpPr>
        <p:spPr bwMode="auto">
          <a:xfrm>
            <a:off x="395288" y="5805488"/>
            <a:ext cx="8281987" cy="0"/>
          </a:xfrm>
          <a:prstGeom prst="line">
            <a:avLst/>
          </a:prstGeom>
          <a:noFill/>
          <a:ln w="22225" algn="ctr">
            <a:solidFill>
              <a:srgbClr val="008000"/>
            </a:solidFill>
            <a:round/>
            <a:headEnd/>
            <a:tailEnd/>
          </a:ln>
        </p:spPr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77761"/>
            <a:ext cx="4442910" cy="33321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97441"/>
            <a:ext cx="3061090" cy="40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162</Words>
  <Application>Microsoft Office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Tema de Office</vt:lpstr>
      <vt:lpstr> ACTIVIDAD PLAN DE DESARROLLO EDCII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Javier</dc:creator>
  <cp:lastModifiedBy>USUARIO</cp:lastModifiedBy>
  <cp:revision>66</cp:revision>
  <dcterms:created xsi:type="dcterms:W3CDTF">2010-08-12T19:21:43Z</dcterms:created>
  <dcterms:modified xsi:type="dcterms:W3CDTF">2017-01-15T20:24:47Z</dcterms:modified>
</cp:coreProperties>
</file>