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75" r:id="rId4"/>
    <p:sldId id="276" r:id="rId5"/>
    <p:sldId id="277" r:id="rId6"/>
    <p:sldId id="278" r:id="rId7"/>
    <p:sldId id="279" r:id="rId8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7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97FF02-9716-4886-82C9-BC042491EB2C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13B416-DA73-4EC8-A187-C163D74B9B6B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9518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F20ED-3295-4A8B-B7BE-9A269FA4AE79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AEDDB-D24A-44E0-BD40-E36E6DCA6B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EBBD-E9BD-4212-82D5-668744737542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E1A38-CDB9-4CCE-A40A-4A226BEBF39F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8937-A2AD-4EDA-A84A-F8534EEE2922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2546F-7A21-456B-ACE5-0DB12937522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429F8-7989-42A1-8020-2B65513FAC7B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DA714-1666-4814-8772-7EB6A109381B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A320-FAEF-40AE-8A21-76314144E8B0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BC15C-3C9B-4B0F-A799-72A1BA8B7D5C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EA1A7-2A80-46B8-AF73-EFC7C0F6A11C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80D9D-0510-49D6-8DF1-F98A7C0365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D167C-5038-4239-BD97-F8D8249A4433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EF489-0A93-4703-A43E-A88998582C5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1201F-F967-4E05-AF8B-7D6130CDF109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1976E-8D63-458B-9926-716626BEDFC5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9BE2C-5918-458D-AA00-8015056FC9C8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797A8-2B11-4DB3-A74E-BC4C8782006C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658BA-2747-4C57-9464-D4FCCC712D15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33F32-937D-45B8-BCB8-AC9996521D0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F4D3B-830E-4911-96F2-E5DC4A826E28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E65D5-FDD9-455D-8BC3-08882615BFBA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MX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A260-D7D6-470F-B8B2-9EF1A26F13F0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73E288-E7A4-44BC-907D-12CE858F9A12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4213" y="1125538"/>
            <a:ext cx="7772400" cy="431800"/>
          </a:xfrm>
        </p:spPr>
        <p:txBody>
          <a:bodyPr/>
          <a:lstStyle/>
          <a:p>
            <a:pPr eaLnBrk="1" hangingPunct="1"/>
            <a:r>
              <a:rPr lang="es-MX" sz="4000" b="1" dirty="0" smtClean="0">
                <a:solidFill>
                  <a:srgbClr val="009900"/>
                </a:solidFill>
              </a:rPr>
              <a:t/>
            </a:r>
            <a:br>
              <a:rPr lang="es-MX" sz="4000" b="1" dirty="0" smtClean="0">
                <a:solidFill>
                  <a:srgbClr val="009900"/>
                </a:solidFill>
              </a:rPr>
            </a:br>
            <a:r>
              <a:rPr lang="es-MX" sz="4000" b="1" dirty="0" smtClean="0"/>
              <a:t>ACTIVIDAD PLAN DE DESARROLLO EDCII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323850" y="2492375"/>
            <a:ext cx="8351838" cy="33131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MX" sz="2400" b="1" dirty="0" smtClean="0">
                <a:solidFill>
                  <a:schemeClr val="tx1"/>
                </a:solidFill>
              </a:rPr>
              <a:t>DESCRIPCIÓN</a:t>
            </a:r>
          </a:p>
          <a:p>
            <a:pPr algn="l">
              <a:lnSpc>
                <a:spcPct val="80000"/>
              </a:lnSpc>
            </a:pPr>
            <a:r>
              <a:rPr lang="es-MX" sz="2800" dirty="0">
                <a:solidFill>
                  <a:schemeClr val="tx1"/>
                </a:solidFill>
              </a:rPr>
              <a:t>Hacer canaletas tapadas con reja en buenas condiciones en el perímetro del(as) área(s) de </a:t>
            </a:r>
            <a:r>
              <a:rPr lang="es-MX" sz="2800" dirty="0" smtClean="0">
                <a:solidFill>
                  <a:schemeClr val="tx1"/>
                </a:solidFill>
              </a:rPr>
              <a:t>almacén </a:t>
            </a:r>
            <a:r>
              <a:rPr lang="es-MX" sz="2800" dirty="0">
                <a:solidFill>
                  <a:schemeClr val="tx1"/>
                </a:solidFill>
              </a:rPr>
              <a:t>de residuos </a:t>
            </a:r>
            <a:r>
              <a:rPr lang="es-MX" sz="2800" dirty="0" smtClean="0">
                <a:solidFill>
                  <a:schemeClr val="tx1"/>
                </a:solidFill>
              </a:rPr>
              <a:t>peligrosos</a:t>
            </a:r>
          </a:p>
          <a:p>
            <a:pPr algn="l">
              <a:lnSpc>
                <a:spcPct val="80000"/>
              </a:lnSpc>
            </a:pPr>
            <a:endParaRPr lang="es-MX" sz="2000" b="1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MX" sz="2400" b="1" dirty="0">
                <a:solidFill>
                  <a:schemeClr val="tx1"/>
                </a:solidFill>
              </a:rPr>
              <a:t>CÓDIGO</a:t>
            </a:r>
          </a:p>
          <a:p>
            <a:pPr algn="just" eaLnBrk="1" hangingPunct="1">
              <a:lnSpc>
                <a:spcPct val="80000"/>
              </a:lnSpc>
            </a:pPr>
            <a:r>
              <a:rPr lang="es-MX" sz="2400" b="1" dirty="0" smtClean="0">
                <a:solidFill>
                  <a:schemeClr val="tx1"/>
                </a:solidFill>
              </a:rPr>
              <a:t>ACT 003</a:t>
            </a:r>
          </a:p>
          <a:p>
            <a:pPr algn="just" eaLnBrk="1" hangingPunct="1">
              <a:lnSpc>
                <a:spcPct val="80000"/>
              </a:lnSpc>
            </a:pPr>
            <a:endParaRPr lang="es-MX" sz="2400" b="1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MX" sz="2400" b="1" dirty="0" smtClean="0">
                <a:solidFill>
                  <a:schemeClr val="tx1"/>
                </a:solidFill>
              </a:rPr>
              <a:t>RESPONSABLE</a:t>
            </a:r>
            <a:endParaRPr lang="es-MX" sz="2400" b="1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MX" sz="2000" b="1" dirty="0" smtClean="0">
                <a:solidFill>
                  <a:schemeClr val="tx1"/>
                </a:solidFill>
              </a:rPr>
              <a:t>L. Clarisa Bustillos Terrazas</a:t>
            </a:r>
            <a:endParaRPr lang="es-MX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4339" name="4 Conector recto"/>
          <p:cNvCxnSpPr>
            <a:cxnSpLocks noChangeShapeType="1"/>
          </p:cNvCxnSpPr>
          <p:nvPr/>
        </p:nvCxnSpPr>
        <p:spPr bwMode="auto">
          <a:xfrm>
            <a:off x="250825" y="908050"/>
            <a:ext cx="8281988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6733128" y="6309707"/>
            <a:ext cx="1961312" cy="54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41" name="4 Conector recto"/>
          <p:cNvCxnSpPr>
            <a:cxnSpLocks noChangeShapeType="1"/>
          </p:cNvCxnSpPr>
          <p:nvPr/>
        </p:nvCxnSpPr>
        <p:spPr bwMode="auto">
          <a:xfrm>
            <a:off x="250825" y="5229200"/>
            <a:ext cx="8281988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2 Subtítulo"/>
          <p:cNvSpPr>
            <a:spLocks noGrp="1"/>
          </p:cNvSpPr>
          <p:nvPr>
            <p:ph type="subTitle" idx="1"/>
          </p:nvPr>
        </p:nvSpPr>
        <p:spPr>
          <a:xfrm>
            <a:off x="303847" y="1217543"/>
            <a:ext cx="8351838" cy="46085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b="1" dirty="0" smtClean="0">
                <a:solidFill>
                  <a:schemeClr val="tx1"/>
                </a:solidFill>
              </a:rPr>
              <a:t>OBJETIVO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sz="2400" b="1" dirty="0">
                <a:solidFill>
                  <a:schemeClr val="tx1"/>
                </a:solidFill>
              </a:rPr>
              <a:t>Mantener un ambiente de seguridad en las distintas </a:t>
            </a:r>
            <a:r>
              <a:rPr lang="es-MX" sz="2400" b="1" dirty="0" err="1">
                <a:solidFill>
                  <a:schemeClr val="tx1"/>
                </a:solidFill>
              </a:rPr>
              <a:t>areas</a:t>
            </a:r>
            <a:r>
              <a:rPr lang="es-MX" sz="2400" b="1" dirty="0">
                <a:solidFill>
                  <a:schemeClr val="tx1"/>
                </a:solidFill>
              </a:rPr>
              <a:t> operativas del Distribuidor</a:t>
            </a:r>
            <a:r>
              <a:rPr lang="es-MX" sz="2400" b="1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s-MX" sz="2400" b="1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s-MX" sz="2400" b="1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400" b="1" dirty="0" smtClean="0">
                <a:solidFill>
                  <a:schemeClr val="tx1"/>
                </a:solidFill>
              </a:rPr>
              <a:t>¿Qué es lo que tengo que hacer?</a:t>
            </a:r>
          </a:p>
          <a:p>
            <a:pPr algn="l">
              <a:lnSpc>
                <a:spcPct val="90000"/>
              </a:lnSpc>
            </a:pPr>
            <a:r>
              <a:rPr lang="es-MX" sz="2400" b="1" dirty="0">
                <a:solidFill>
                  <a:schemeClr val="tx1"/>
                </a:solidFill>
              </a:rPr>
              <a:t>Dar de alta archivo fotográfico evidenciando el </a:t>
            </a:r>
            <a:r>
              <a:rPr lang="es-MX" sz="2400" b="1" dirty="0" err="1">
                <a:solidFill>
                  <a:schemeClr val="tx1"/>
                </a:solidFill>
              </a:rPr>
              <a:t>area</a:t>
            </a:r>
            <a:r>
              <a:rPr lang="es-MX" sz="2400" b="1" dirty="0">
                <a:solidFill>
                  <a:schemeClr val="tx1"/>
                </a:solidFill>
              </a:rPr>
              <a:t> de residuos peligrosos que permita observar el estado físico de las canaletas y sus rejas</a:t>
            </a:r>
            <a:r>
              <a:rPr lang="es-MX" sz="2400" b="1" dirty="0"/>
              <a:t>. </a:t>
            </a:r>
            <a:endParaRPr lang="es-MX" sz="2400" b="1" dirty="0" smtClean="0">
              <a:solidFill>
                <a:schemeClr val="tx1"/>
              </a:solidFill>
            </a:endParaRPr>
          </a:p>
        </p:txBody>
      </p:sp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363" name="4 Conector recto"/>
          <p:cNvCxnSpPr>
            <a:cxnSpLocks noChangeShapeType="1"/>
          </p:cNvCxnSpPr>
          <p:nvPr/>
        </p:nvCxnSpPr>
        <p:spPr bwMode="auto">
          <a:xfrm>
            <a:off x="395288" y="908050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5364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7" name="4 Conector recto"/>
          <p:cNvCxnSpPr>
            <a:cxnSpLocks noChangeShapeType="1"/>
          </p:cNvCxnSpPr>
          <p:nvPr/>
        </p:nvCxnSpPr>
        <p:spPr bwMode="auto">
          <a:xfrm>
            <a:off x="395288" y="908050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6388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8" y="2295542"/>
            <a:ext cx="4295587" cy="32216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19" y="2896077"/>
            <a:ext cx="3382469" cy="2536852"/>
          </a:xfrm>
          <a:prstGeom prst="rect">
            <a:avLst/>
          </a:prstGeom>
        </p:spPr>
      </p:pic>
      <p:sp>
        <p:nvSpPr>
          <p:cNvPr id="10" name="2 Subtítulo"/>
          <p:cNvSpPr txBox="1">
            <a:spLocks/>
          </p:cNvSpPr>
          <p:nvPr/>
        </p:nvSpPr>
        <p:spPr>
          <a:xfrm>
            <a:off x="107504" y="1052736"/>
            <a:ext cx="7847782" cy="10475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s-MX" sz="2400" b="1" dirty="0" smtClean="0"/>
              <a:t>Se muestran evidencias de la situación en que se encontraban </a:t>
            </a:r>
            <a:r>
              <a:rPr lang="es-MX" sz="2400" b="1" dirty="0" smtClean="0"/>
              <a:t>algunas rejas </a:t>
            </a:r>
            <a:r>
              <a:rPr lang="es-MX" sz="2400" b="1" dirty="0" smtClean="0"/>
              <a:t>de las canaletas antes de darnos a la tarea de crear conciencia al personal de la necesidad de mantenerlas  en buenas condiciones, con el fin de evitar la caída de algún objeto </a:t>
            </a:r>
            <a:r>
              <a:rPr lang="es-MX" sz="2400" b="1" dirty="0" smtClean="0"/>
              <a:t>que pudiese entrar en c</a:t>
            </a:r>
            <a:r>
              <a:rPr lang="es-MX" sz="2400" b="1" dirty="0" smtClean="0"/>
              <a:t>ontacto </a:t>
            </a:r>
            <a:r>
              <a:rPr lang="es-MX" sz="2400" b="1" dirty="0"/>
              <a:t>con los químicos derivado del manejo de </a:t>
            </a:r>
            <a:r>
              <a:rPr lang="es-MX" sz="2400" b="1" dirty="0" err="1"/>
              <a:t>resudios</a:t>
            </a:r>
            <a:r>
              <a:rPr lang="es-MX" sz="2400" b="1" dirty="0"/>
              <a:t> peligrosos.</a:t>
            </a:r>
          </a:p>
          <a:p>
            <a:pPr algn="just" eaLnBrk="1" hangingPunct="1">
              <a:lnSpc>
                <a:spcPct val="90000"/>
              </a:lnSpc>
            </a:pPr>
            <a:endParaRPr lang="es-MX" sz="2400" b="1" dirty="0"/>
          </a:p>
          <a:p>
            <a:pPr algn="just" eaLnBrk="1" hangingPunct="1">
              <a:lnSpc>
                <a:spcPct val="90000"/>
              </a:lnSpc>
            </a:pPr>
            <a:endParaRPr lang="es-MX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7" name="4 Conector recto"/>
          <p:cNvCxnSpPr>
            <a:cxnSpLocks noChangeShapeType="1"/>
          </p:cNvCxnSpPr>
          <p:nvPr/>
        </p:nvCxnSpPr>
        <p:spPr bwMode="auto">
          <a:xfrm>
            <a:off x="395288" y="908050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6388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80342"/>
            <a:ext cx="2582213" cy="4303689"/>
          </a:xfrm>
          <a:prstGeom prst="rect">
            <a:avLst/>
          </a:prstGeom>
        </p:spPr>
      </p:pic>
      <p:sp>
        <p:nvSpPr>
          <p:cNvPr id="8" name="2 Subtítulo"/>
          <p:cNvSpPr txBox="1">
            <a:spLocks/>
          </p:cNvSpPr>
          <p:nvPr/>
        </p:nvSpPr>
        <p:spPr>
          <a:xfrm>
            <a:off x="251520" y="1729087"/>
            <a:ext cx="4248472" cy="16999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s-MX" sz="2400" b="1" dirty="0" smtClean="0"/>
              <a:t>Se muestran evidencias de las canaletas una vez reparadas y pintadas</a:t>
            </a:r>
          </a:p>
        </p:txBody>
      </p:sp>
    </p:spTree>
    <p:extLst>
      <p:ext uri="{BB962C8B-B14F-4D97-AF65-F5344CB8AC3E}">
        <p14:creationId xmlns:p14="http://schemas.microsoft.com/office/powerpoint/2010/main" val="2402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7" name="4 Conector recto"/>
          <p:cNvCxnSpPr>
            <a:cxnSpLocks noChangeShapeType="1"/>
          </p:cNvCxnSpPr>
          <p:nvPr/>
        </p:nvCxnSpPr>
        <p:spPr bwMode="auto">
          <a:xfrm>
            <a:off x="395288" y="908050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6388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25372"/>
            <a:ext cx="5823818" cy="42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7" name="4 Conector recto"/>
          <p:cNvCxnSpPr>
            <a:cxnSpLocks noChangeShapeType="1"/>
          </p:cNvCxnSpPr>
          <p:nvPr/>
        </p:nvCxnSpPr>
        <p:spPr bwMode="auto">
          <a:xfrm>
            <a:off x="395288" y="908050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6388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451"/>
            <a:ext cx="9144000" cy="44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7" name="4 Conector recto"/>
          <p:cNvCxnSpPr>
            <a:cxnSpLocks noChangeShapeType="1"/>
          </p:cNvCxnSpPr>
          <p:nvPr/>
        </p:nvCxnSpPr>
        <p:spPr bwMode="auto">
          <a:xfrm>
            <a:off x="395288" y="908050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6388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21" y="0"/>
            <a:ext cx="4391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148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 ACTIVIDAD PLAN DE DESARROLLO EDCII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Javier</dc:creator>
  <cp:lastModifiedBy>USUARIO</cp:lastModifiedBy>
  <cp:revision>54</cp:revision>
  <dcterms:created xsi:type="dcterms:W3CDTF">2010-08-12T19:21:43Z</dcterms:created>
  <dcterms:modified xsi:type="dcterms:W3CDTF">2017-01-15T20:57:43Z</dcterms:modified>
</cp:coreProperties>
</file>