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AE4-BDFF-4DED-801E-0D2AF761F5F4}" type="datetimeFigureOut">
              <a:rPr lang="es-MX" smtClean="0"/>
              <a:pPr/>
              <a:t>17/01/2017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842-81F1-4C31-9853-70A007852C1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09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AE4-BDFF-4DED-801E-0D2AF761F5F4}" type="datetimeFigureOut">
              <a:rPr lang="es-MX" smtClean="0"/>
              <a:pPr/>
              <a:t>17/01/2017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842-81F1-4C31-9853-70A007852C1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39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AE4-BDFF-4DED-801E-0D2AF761F5F4}" type="datetimeFigureOut">
              <a:rPr lang="es-MX" smtClean="0"/>
              <a:pPr/>
              <a:t>17/01/2017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842-81F1-4C31-9853-70A007852C1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40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AE4-BDFF-4DED-801E-0D2AF761F5F4}" type="datetimeFigureOut">
              <a:rPr lang="es-MX" smtClean="0"/>
              <a:pPr/>
              <a:t>17/01/2017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842-81F1-4C31-9853-70A007852C1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568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AE4-BDFF-4DED-801E-0D2AF761F5F4}" type="datetimeFigureOut">
              <a:rPr lang="es-MX" smtClean="0"/>
              <a:pPr/>
              <a:t>17/01/2017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842-81F1-4C31-9853-70A007852C1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AE4-BDFF-4DED-801E-0D2AF761F5F4}" type="datetimeFigureOut">
              <a:rPr lang="es-MX" smtClean="0"/>
              <a:pPr/>
              <a:t>17/01/2017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842-81F1-4C31-9853-70A007852C1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03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AE4-BDFF-4DED-801E-0D2AF761F5F4}" type="datetimeFigureOut">
              <a:rPr lang="es-MX" smtClean="0"/>
              <a:pPr/>
              <a:t>17/01/2017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842-81F1-4C31-9853-70A007852C1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33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AE4-BDFF-4DED-801E-0D2AF761F5F4}" type="datetimeFigureOut">
              <a:rPr lang="es-MX" smtClean="0"/>
              <a:pPr/>
              <a:t>17/01/2017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842-81F1-4C31-9853-70A007852C1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40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AE4-BDFF-4DED-801E-0D2AF761F5F4}" type="datetimeFigureOut">
              <a:rPr lang="es-MX" smtClean="0"/>
              <a:pPr/>
              <a:t>17/01/2017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842-81F1-4C31-9853-70A007852C1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00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AE4-BDFF-4DED-801E-0D2AF761F5F4}" type="datetimeFigureOut">
              <a:rPr lang="es-MX" smtClean="0"/>
              <a:pPr/>
              <a:t>17/01/2017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842-81F1-4C31-9853-70A007852C1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44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AE4-BDFF-4DED-801E-0D2AF761F5F4}" type="datetimeFigureOut">
              <a:rPr lang="es-MX" smtClean="0"/>
              <a:pPr/>
              <a:t>17/01/2017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842-81F1-4C31-9853-70A007852C1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987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3AE4-BDFF-4DED-801E-0D2AF761F5F4}" type="datetimeFigureOut">
              <a:rPr lang="es-MX" smtClean="0"/>
              <a:pPr/>
              <a:t>17/01/2017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7842-81F1-4C31-9853-70A007852C1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22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7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19200" y="179487"/>
            <a:ext cx="685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b="1" dirty="0" smtClean="0">
                <a:latin typeface="Verdana" panose="020B0604030504040204" pitchFamily="34" charset="0"/>
              </a:rPr>
              <a:t>Act-194</a:t>
            </a:r>
            <a:endParaRPr lang="es-ES" sz="3600" b="1" dirty="0">
              <a:latin typeface="Verdana" panose="020B0604030504040204" pitchFamily="34" charset="0"/>
            </a:endParaRPr>
          </a:p>
          <a:p>
            <a:pPr algn="ctr"/>
            <a:endParaRPr lang="es-ES" sz="3600" b="1" dirty="0" smtClean="0">
              <a:latin typeface="Verdana" panose="020B0604030504040204" pitchFamily="34" charset="0"/>
            </a:endParaRPr>
          </a:p>
          <a:p>
            <a:pPr algn="ctr"/>
            <a:endParaRPr lang="es-MX" sz="3600" dirty="0">
              <a:latin typeface="Verdana" panose="020B0604030504040204" pitchFamily="34" charset="0"/>
            </a:endParaRPr>
          </a:p>
          <a:p>
            <a:pPr algn="ctr"/>
            <a:r>
              <a:rPr lang="es-MX" sz="3600" b="1" dirty="0">
                <a:latin typeface="Verdana" panose="020B0604030504040204" pitchFamily="34" charset="0"/>
              </a:rPr>
              <a:t>"Realizar análisis de recolección por cliente y definir causas y acciones de cada cliente que está por debajo del 1 a 1 en su entrega de usados."</a:t>
            </a:r>
            <a:endParaRPr lang="es-MX" sz="36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5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" y="1828800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Verdana" panose="020B0604030504040204" pitchFamily="34" charset="0"/>
              </a:rPr>
              <a:t>Objetivo:</a:t>
            </a:r>
          </a:p>
          <a:p>
            <a:endParaRPr lang="es-MX" sz="2400" dirty="0">
              <a:latin typeface="Verdana" panose="020B0604030504040204" pitchFamily="34" charset="0"/>
            </a:endParaRPr>
          </a:p>
          <a:p>
            <a:r>
              <a:rPr lang="es-MX" sz="2400" b="1" dirty="0">
                <a:latin typeface="Verdana" panose="020B0604030504040204" pitchFamily="34" charset="0"/>
              </a:rPr>
              <a:t>Tener en claro cuáles son las causas de los niveles bajos de recolección y quienes son los clientes que más impactan, así como las acciones que están el alcance del DC para mejorar este </a:t>
            </a:r>
            <a:r>
              <a:rPr lang="es-MX" sz="2400" b="1" dirty="0" smtClean="0">
                <a:latin typeface="Verdana" panose="020B0604030504040204" pitchFamily="34" charset="0"/>
              </a:rPr>
              <a:t>indicador </a:t>
            </a:r>
            <a:r>
              <a:rPr lang="es-MX" sz="2400" b="1" dirty="0">
                <a:latin typeface="Verdana" panose="020B0604030504040204" pitchFamily="34" charset="0"/>
              </a:rPr>
              <a:t>y la rentabilidad del negocio.</a:t>
            </a:r>
            <a:endParaRPr lang="es-MX" sz="24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5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2400" y="16002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latin typeface="Verdana" panose="020B0604030504040204" pitchFamily="34" charset="0"/>
              </a:rPr>
              <a:t>Proceso:</a:t>
            </a:r>
            <a:endParaRPr lang="es-MX" sz="2400" b="1" dirty="0" smtClean="0">
              <a:latin typeface="Verdana" panose="020B0604030504040204" pitchFamily="34" charset="0"/>
            </a:endParaRPr>
          </a:p>
          <a:p>
            <a:endParaRPr lang="es-MX" sz="2400" b="1" dirty="0">
              <a:latin typeface="Verdana" panose="020B0604030504040204" pitchFamily="34" charset="0"/>
            </a:endParaRPr>
          </a:p>
          <a:p>
            <a:r>
              <a:rPr lang="es-MX" sz="2400" b="1" dirty="0" smtClean="0">
                <a:latin typeface="Verdana" panose="020B0604030504040204" pitchFamily="34" charset="0"/>
              </a:rPr>
              <a:t>Detectar </a:t>
            </a:r>
            <a:r>
              <a:rPr lang="es-MX" sz="2400" b="1" dirty="0">
                <a:latin typeface="Verdana" panose="020B0604030504040204" pitchFamily="34" charset="0"/>
              </a:rPr>
              <a:t>las causas de baja recolección de los clientes con porcentajes más bajos en este indicador, y en base a las causas detectadas definir las acciones a llevar a cabo con sus responsables y fechas compromiso de terminación. Dar de alta el análisis de detección de clientes que más impactan, análisis de causas y acciones definidas.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595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268575"/>
              </p:ext>
            </p:extLst>
          </p:nvPr>
        </p:nvGraphicFramePr>
        <p:xfrm>
          <a:off x="1219200" y="1295400"/>
          <a:ext cx="7010399" cy="4068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2623"/>
                <a:gridCol w="3145207"/>
                <a:gridCol w="3372569"/>
              </a:tblGrid>
              <a:tr h="32606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Top 10 clientes con menor recuperación de usados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024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NOMBRE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% DE USADOS RECUPERADOS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02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JOSE LUIS RODRIGUEZ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02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VANESSA GPE REYES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02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MARTIN SOTO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6%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02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HUGO RAMIREZ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02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IVAN ROSALES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02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ARTURO CEBALLOS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02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SALVADOR REYES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22%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02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MARCO ANTONIO AYALA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02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CAMINOS PUENTES Y C.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02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JUAN ANTONIO PEREZ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27%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2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" y="190500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Calibri" panose="020F0502020204030204" pitchFamily="34" charset="0"/>
              </a:rPr>
              <a:t>EL 80% DE LOS CLIENTES QUE TIENEN BAJA RECOLECCION DEL ACUMULADOR USADO COMENTAN QUE PREFIEREN ENTREGARLO A LA COMPETENCIA YA QUE PAGAN MEJOR POR </a:t>
            </a:r>
            <a:r>
              <a:rPr lang="es-MX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EL, Y EL 20% RESTANTE COMENTAN QUE PREFIEREN CPNSERVARLO.</a:t>
            </a:r>
          </a:p>
          <a:p>
            <a:endParaRPr lang="es-MX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MX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DESPUES DE LOS ANALISIS QUE SE REALIZARON EN EL DEPARTAMENTO DE VENTAS SE LLEGO A LA CONCLUSION QUE SE APOYARA CON PROMOCIONALES Y ARTICULOS DE PUBLICIDAD A ESTOS CLIENTES A INCENTIVARLOS A ENTREGAR EL ACUMULADOR USADO, YA QUE MAS REMUNERACION POR ESTOS NO ES POSIBLE DARLES Y RECIBIRAN UNA VISITA DE PARTE DEL GERENTE DE VENTAS PARA EXOLICARLES Y COMETARLES LO IMPORTANTE QUE ES QUE ENTREGUEN EL ACUMULADOR USADO.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82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C I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EDC II</Template>
  <TotalTime>21</TotalTime>
  <Words>314</Words>
  <Application>Microsoft Office PowerPoint</Application>
  <PresentationFormat>Presentación en pantalla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EDC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 sanchez</dc:creator>
  <cp:lastModifiedBy>Miguel</cp:lastModifiedBy>
  <cp:revision>4</cp:revision>
  <dcterms:created xsi:type="dcterms:W3CDTF">2013-05-09T22:45:33Z</dcterms:created>
  <dcterms:modified xsi:type="dcterms:W3CDTF">2017-01-17T20:09:21Z</dcterms:modified>
</cp:coreProperties>
</file>