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2080-FE24-425C-B912-213FF7E12104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32D7-424B-470F-9E17-9FED301C147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13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432D7-424B-470F-9E17-9FED301C1476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56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4F39ED-34C9-4601-A52E-66440801B5B8}" type="datetimeFigureOut">
              <a:rPr lang="es-MX" smtClean="0"/>
              <a:pPr/>
              <a:t>06/03/2017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E9DC628-3C7B-42CD-B1F0-F8C6FBDC2D8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9592" y="1412776"/>
            <a:ext cx="7439852" cy="3466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742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76072"/>
            <a:ext cx="8229600" cy="1252728"/>
          </a:xfrm>
        </p:spPr>
        <p:txBody>
          <a:bodyPr>
            <a:normAutofit/>
          </a:bodyPr>
          <a:lstStyle/>
          <a:p>
            <a:r>
              <a:rPr lang="es-MX" sz="4800" b="1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Actividad </a:t>
            </a:r>
            <a:r>
              <a:rPr lang="es-MX" sz="4800" b="1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165</a:t>
            </a:r>
            <a:r>
              <a:rPr lang="es-MX" sz="4800" b="1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 </a:t>
            </a:r>
            <a:endParaRPr lang="es-MX" sz="4800" b="1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403648" y="198884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Calibri Light" panose="020F0302020204030204" pitchFamily="34" charset="0"/>
                <a:cs typeface="FrankRuehl" panose="020E0503060101010101" pitchFamily="34" charset="-79"/>
              </a:rPr>
              <a:t>“Realizar reuniones semanales para revisar avances en indicadores operativos vs objetivos del </a:t>
            </a:r>
            <a:r>
              <a:rPr lang="es-MX" sz="3600" dirty="0" err="1">
                <a:latin typeface="Calibri Light" panose="020F0302020204030204" pitchFamily="34" charset="0"/>
                <a:cs typeface="FrankRuehl" panose="020E0503060101010101" pitchFamily="34" charset="-79"/>
              </a:rPr>
              <a:t>scorecard</a:t>
            </a:r>
            <a:r>
              <a:rPr lang="es-MX" sz="3600" dirty="0">
                <a:latin typeface="Calibri Light" panose="020F0302020204030204" pitchFamily="34" charset="0"/>
                <a:cs typeface="FrankRuehl" panose="020E0503060101010101" pitchFamily="34" charset="-79"/>
              </a:rPr>
              <a:t>.	”</a:t>
            </a:r>
            <a:endParaRPr lang="es-MX" sz="36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323528" y="5733256"/>
            <a:ext cx="24117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esa logo.jpg"/>
          <p:cNvPicPr>
            <a:picLocks noChangeAspect="1"/>
          </p:cNvPicPr>
          <p:nvPr/>
        </p:nvPicPr>
        <p:blipFill rotWithShape="1">
          <a:blip r:embed="rId3" cstate="print"/>
          <a:srcRect r="2084"/>
          <a:stretch/>
        </p:blipFill>
        <p:spPr>
          <a:xfrm>
            <a:off x="7092280" y="5517232"/>
            <a:ext cx="1494160" cy="8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926592" y="1628800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s-MX" sz="3200" dirty="0">
                <a:latin typeface="Calibri Light" panose="020F0302020204030204" pitchFamily="34" charset="0"/>
                <a:cs typeface="FrankRuehl" panose="020E0503060101010101" pitchFamily="34" charset="-79"/>
              </a:rPr>
              <a:t>Distribuidor: HESA</a:t>
            </a:r>
          </a:p>
          <a:p>
            <a:pPr algn="ctr">
              <a:buNone/>
            </a:pPr>
            <a:r>
              <a:rPr lang="es-MX" sz="3200" dirty="0">
                <a:latin typeface="Calibri Light" panose="020F0302020204030204" pitchFamily="34" charset="0"/>
                <a:cs typeface="FrankRuehl" panose="020E0503060101010101" pitchFamily="34" charset="-79"/>
              </a:rPr>
              <a:t>Nivel: </a:t>
            </a:r>
            <a:r>
              <a:rPr lang="es-MX" sz="32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Transitorio</a:t>
            </a:r>
          </a:p>
          <a:p>
            <a:pPr algn="ctr">
              <a:buNone/>
            </a:pPr>
            <a:r>
              <a:rPr lang="es-MX" sz="32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Pilar: Planeación</a:t>
            </a:r>
            <a:endParaRPr lang="es-MX" sz="32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  <a:p>
            <a:pPr algn="ctr">
              <a:buNone/>
            </a:pPr>
            <a:r>
              <a:rPr lang="es-MX" sz="32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Responsable: </a:t>
            </a:r>
            <a:r>
              <a:rPr lang="es-MX" sz="32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Yesica Zavala</a:t>
            </a:r>
            <a:endParaRPr lang="es-MX" sz="32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323528" y="5733256"/>
            <a:ext cx="24117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hesa logo.jpg"/>
          <p:cNvPicPr>
            <a:picLocks noChangeAspect="1"/>
          </p:cNvPicPr>
          <p:nvPr/>
        </p:nvPicPr>
        <p:blipFill rotWithShape="1">
          <a:blip r:embed="rId3" cstate="print"/>
          <a:srcRect r="2084"/>
          <a:stretch/>
        </p:blipFill>
        <p:spPr>
          <a:xfrm>
            <a:off x="7092280" y="5517232"/>
            <a:ext cx="1494160" cy="8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Objetivo</a:t>
            </a:r>
            <a:endParaRPr lang="es-MX" sz="4800" b="1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323528" y="5733256"/>
            <a:ext cx="24117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esa logo.jpg"/>
          <p:cNvPicPr>
            <a:picLocks noChangeAspect="1"/>
          </p:cNvPicPr>
          <p:nvPr/>
        </p:nvPicPr>
        <p:blipFill rotWithShape="1">
          <a:blip r:embed="rId3" cstate="print"/>
          <a:srcRect r="2084"/>
          <a:stretch/>
        </p:blipFill>
        <p:spPr>
          <a:xfrm>
            <a:off x="7092280" y="5517232"/>
            <a:ext cx="1494160" cy="869634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59632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Century Gothic" panose="020B0502020202020204" pitchFamily="34" charset="0"/>
              </a:rPr>
              <a:t>Identificar el avance que se tiene semanalmente contra el objetivo mensual, para así tener variables mas exactas y poder determinar que estrategias se aplicaran para mejorar esos indicadores.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34506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>
                <a:latin typeface="Calibri Light" panose="020F0302020204030204" pitchFamily="34" charset="0"/>
              </a:rPr>
              <a:t>Se llevara a cabo un Score </a:t>
            </a:r>
            <a:r>
              <a:rPr lang="es-MX" dirty="0" err="1" smtClean="0">
                <a:latin typeface="Calibri Light" panose="020F0302020204030204" pitchFamily="34" charset="0"/>
              </a:rPr>
              <a:t>Card</a:t>
            </a:r>
            <a:r>
              <a:rPr lang="es-MX" dirty="0" smtClean="0">
                <a:latin typeface="Calibri Light" panose="020F0302020204030204" pitchFamily="34" charset="0"/>
              </a:rPr>
              <a:t> de cada uno de los vendedores de la empresa semanal, con un objetivo mensual.</a:t>
            </a:r>
          </a:p>
          <a:p>
            <a:pPr algn="just"/>
            <a:r>
              <a:rPr lang="es-MX" dirty="0" smtClean="0">
                <a:latin typeface="Calibri Light" panose="020F0302020204030204" pitchFamily="34" charset="0"/>
              </a:rPr>
              <a:t>Con base a ese objetivo se va determinar las estrategias con los vendedores para reducir el impacto de los puntos que pudieran a ser bajos.</a:t>
            </a:r>
          </a:p>
          <a:p>
            <a:pPr algn="just"/>
            <a:r>
              <a:rPr lang="es-MX" dirty="0" smtClean="0">
                <a:latin typeface="Calibri Light" panose="020F0302020204030204" pitchFamily="34" charset="0"/>
              </a:rPr>
              <a:t>Cada semana se realizara una junta donde se reúnan vendedores y Jefe de Ventas para que conozcan sus objetivos y vean como van.</a:t>
            </a:r>
          </a:p>
          <a:p>
            <a:pPr algn="just"/>
            <a:r>
              <a:rPr lang="es-MX" dirty="0" smtClean="0">
                <a:latin typeface="Calibri Light" panose="020F0302020204030204" pitchFamily="34" charset="0"/>
              </a:rPr>
              <a:t>Los vendedores deberán comentar en caso de que sus objetivos estén bajos la causa y definir una estrategia con el Jefe de Ventas para poder minimizar las causas por las cuales se esta por debajo del objetivo.</a:t>
            </a:r>
          </a:p>
          <a:p>
            <a:pPr algn="just"/>
            <a:endParaRPr lang="es-MX" dirty="0">
              <a:latin typeface="Calibri Light" panose="020F0302020204030204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Procedimiento</a:t>
            </a:r>
            <a:endParaRPr lang="es-MX" dirty="0">
              <a:latin typeface="Calibri Light" panose="020F030202020403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323528" y="5733256"/>
            <a:ext cx="24117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hesa logo.jpg"/>
          <p:cNvPicPr>
            <a:picLocks noChangeAspect="1"/>
          </p:cNvPicPr>
          <p:nvPr/>
        </p:nvPicPr>
        <p:blipFill rotWithShape="1">
          <a:blip r:embed="rId3" cstate="print"/>
          <a:srcRect r="2084"/>
          <a:stretch/>
        </p:blipFill>
        <p:spPr>
          <a:xfrm>
            <a:off x="7092280" y="5517232"/>
            <a:ext cx="1494160" cy="869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Evidencias</a:t>
            </a:r>
            <a:endParaRPr lang="es-MX" sz="40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323528" y="5733256"/>
            <a:ext cx="24117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hesa logo.jpg"/>
          <p:cNvPicPr>
            <a:picLocks noChangeAspect="1"/>
          </p:cNvPicPr>
          <p:nvPr/>
        </p:nvPicPr>
        <p:blipFill rotWithShape="1">
          <a:blip r:embed="rId4" cstate="print"/>
          <a:srcRect r="2084"/>
          <a:stretch/>
        </p:blipFill>
        <p:spPr>
          <a:xfrm>
            <a:off x="7092280" y="5517232"/>
            <a:ext cx="1494160" cy="8696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16794" t="18500" r="31183" b="12595"/>
          <a:stretch/>
        </p:blipFill>
        <p:spPr>
          <a:xfrm>
            <a:off x="1574409" y="1321896"/>
            <a:ext cx="599518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7099213" cy="3993307"/>
          </a:xfrm>
        </p:spPr>
      </p:pic>
      <p:sp>
        <p:nvSpPr>
          <p:cNvPr id="4" name="2 Título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smtClean="0">
                <a:latin typeface="Calibri Light" panose="020F0302020204030204" pitchFamily="34" charset="0"/>
                <a:cs typeface="FrankRuehl" panose="020E0503060101010101" pitchFamily="34" charset="-79"/>
              </a:rPr>
              <a:t>Evidencias</a:t>
            </a:r>
            <a:endParaRPr lang="es-MX" sz="40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67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55576" y="1916832"/>
            <a:ext cx="7560840" cy="352839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MX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FrankRuehl" pitchFamily="34" charset="-79"/>
              </a:rPr>
              <a:t>Esta actividad ya se realizaba anteriormente solo se afinaron algunos detalles y con la aplicación de la misma es mas fácil identificar quienes están por debajo se sus objetivos, e incluso saber si alguien con la proyección que tiene podrá lograr sacar su objetivo antes del mes. </a:t>
            </a:r>
          </a:p>
          <a:p>
            <a:pPr algn="just">
              <a:buNone/>
            </a:pPr>
            <a:r>
              <a:rPr lang="es-MX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FrankRuehl" pitchFamily="34" charset="-79"/>
              </a:rPr>
              <a:t>Al igual que con esto se generan nuevas ideas y estrategias para poder lograr dichos objetivos </a:t>
            </a:r>
            <a:endParaRPr lang="es-MX" sz="3200" dirty="0">
              <a:solidFill>
                <a:schemeClr val="tx1"/>
              </a:solidFill>
              <a:latin typeface="Calibri Light" panose="020F0302020204030204" pitchFamily="34" charset="0"/>
              <a:cs typeface="FrankRuehl" pitchFamily="34" charset="-79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alibri Light" panose="020F0302020204030204" pitchFamily="34" charset="0"/>
                <a:cs typeface="FrankRuehl" pitchFamily="34" charset="-79"/>
              </a:rPr>
              <a:t>Conclusión</a:t>
            </a:r>
            <a:endParaRPr lang="es-MX" b="1" dirty="0">
              <a:latin typeface="Calibri Light" panose="020F0302020204030204" pitchFamily="34" charset="0"/>
              <a:cs typeface="FrankRuehl" pitchFamily="34" charset="-79"/>
            </a:endParaRPr>
          </a:p>
        </p:txBody>
      </p:sp>
      <p:pic>
        <p:nvPicPr>
          <p:cNvPr id="4" name="3 Imagen" descr="hesa logo.jpg"/>
          <p:cNvPicPr>
            <a:picLocks noChangeAspect="1"/>
          </p:cNvPicPr>
          <p:nvPr/>
        </p:nvPicPr>
        <p:blipFill rotWithShape="1">
          <a:blip r:embed="rId2" cstate="print"/>
          <a:srcRect r="2084"/>
          <a:stretch/>
        </p:blipFill>
        <p:spPr>
          <a:xfrm>
            <a:off x="7092280" y="5517232"/>
            <a:ext cx="1494160" cy="869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323528" y="5733256"/>
            <a:ext cx="24117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hesa2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Temahesa2</Template>
  <TotalTime>424</TotalTime>
  <Words>242</Words>
  <Application>Microsoft Office PowerPoint</Application>
  <PresentationFormat>Presentación en pantalla (4:3)</PresentationFormat>
  <Paragraphs>19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Century Gothic</vt:lpstr>
      <vt:lpstr>FrankRuehl</vt:lpstr>
      <vt:lpstr>Symbol</vt:lpstr>
      <vt:lpstr>Temahesa2</vt:lpstr>
      <vt:lpstr>Presentación de PowerPoint</vt:lpstr>
      <vt:lpstr>Actividad 165 </vt:lpstr>
      <vt:lpstr>Presentación de PowerPoint</vt:lpstr>
      <vt:lpstr>Objetivo</vt:lpstr>
      <vt:lpstr>Procedimiento</vt:lpstr>
      <vt:lpstr>Evidencias</vt:lpstr>
      <vt:lpstr>Presentación de PowerPoint</vt:lpstr>
      <vt:lpstr>Conclusión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www.intercambiosvirtuales.org</dc:creator>
  <cp:lastModifiedBy>Francisco Aaron Hernandez</cp:lastModifiedBy>
  <cp:revision>23</cp:revision>
  <dcterms:created xsi:type="dcterms:W3CDTF">2015-09-04T17:11:52Z</dcterms:created>
  <dcterms:modified xsi:type="dcterms:W3CDTF">2017-03-06T23:49:55Z</dcterms:modified>
</cp:coreProperties>
</file>