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8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D9FC-7D18-4876-9606-1D72318EC80E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146E-AA4F-4DCA-939F-0AD0199B8724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DC72-235B-4520-BAD1-5D7D01652697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8BFE-7E1A-4304-8268-59A2386395AE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3A6-7F00-4154-B92D-C63A2A00B602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9B32-566E-436D-B8D2-33701D87BA19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3C2-FBC6-4F95-8716-D8A82B9A2998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A65-1F0D-49DF-B54A-62A71632F9EC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6589-BD61-4F3B-927B-4A239B0AE8F4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C017-0673-4E0A-BB31-2C92D8FDCEB6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605E-6287-4D17-BF95-D59FBA20CA0F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084B-5A4F-4F14-A9DE-C03D619E77CC}" type="datetime1">
              <a:rPr lang="es-MX" smtClean="0"/>
              <a:pPr/>
              <a:t>05/05/2017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928670"/>
            <a:ext cx="8210052" cy="571504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sz="19200" dirty="0">
              <a:solidFill>
                <a:schemeClr val="tx1"/>
              </a:solidFill>
            </a:endParaRPr>
          </a:p>
          <a:p>
            <a:pPr algn="just"/>
            <a:endParaRPr lang="es-MX" b="1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                           	 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358252" y="180885"/>
            <a:ext cx="2064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000" dirty="0" smtClean="0">
                <a:solidFill>
                  <a:schemeClr val="tx2">
                    <a:lumMod val="75000"/>
                  </a:schemeClr>
                </a:solidFill>
              </a:rPr>
              <a:t>Act-0121</a:t>
            </a:r>
            <a:endParaRPr lang="es-MX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85720" y="1208717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Limpiar y ordenar las áreas de almacén, tomar fotos y dar de alta al sistema.</a:t>
            </a:r>
            <a:endParaRPr lang="es-MX" sz="2000" b="1" dirty="0">
              <a:solidFill>
                <a:srgbClr val="0070C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487816" y="6273958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9 Rectángulo"/>
          <p:cNvSpPr/>
          <p:nvPr/>
        </p:nvSpPr>
        <p:spPr>
          <a:xfrm>
            <a:off x="3861067" y="4509120"/>
            <a:ext cx="1349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rgbClr val="0070C0"/>
                </a:solidFill>
              </a:rPr>
              <a:t>Objetivo </a:t>
            </a:r>
          </a:p>
        </p:txBody>
      </p:sp>
      <p:sp>
        <p:nvSpPr>
          <p:cNvPr id="9" name="10 Rectángulo"/>
          <p:cNvSpPr/>
          <p:nvPr/>
        </p:nvSpPr>
        <p:spPr>
          <a:xfrm>
            <a:off x="578099" y="5158933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Contar con instalaciones limpias y ordenadas que permitan realizar el trabajo de una manera cómoda y segura a los trabajadores. Mejorar la imagen del negocio ante sus trabajadores, clientes, proveedores, etc.</a:t>
            </a:r>
            <a:endParaRPr lang="es-MX" sz="2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2" y="6204767"/>
            <a:ext cx="969670" cy="615613"/>
          </a:xfrm>
          <a:prstGeom prst="rect">
            <a:avLst/>
          </a:prstGeom>
        </p:spPr>
      </p:pic>
      <p:sp>
        <p:nvSpPr>
          <p:cNvPr id="13" name="8 Rectángulo"/>
          <p:cNvSpPr/>
          <p:nvPr/>
        </p:nvSpPr>
        <p:spPr>
          <a:xfrm>
            <a:off x="755576" y="1844824"/>
            <a:ext cx="74706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400" b="1" dirty="0">
                <a:solidFill>
                  <a:srgbClr val="0070C0"/>
                </a:solidFill>
              </a:rPr>
              <a:t>Responsable</a:t>
            </a:r>
          </a:p>
        </p:txBody>
      </p:sp>
      <p:sp>
        <p:nvSpPr>
          <p:cNvPr id="14" name="10 Rectángulo"/>
          <p:cNvSpPr/>
          <p:nvPr/>
        </p:nvSpPr>
        <p:spPr>
          <a:xfrm>
            <a:off x="642624" y="2793122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Luis Gerardo López</a:t>
            </a:r>
            <a:r>
              <a:rPr lang="es-MX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Hernández</a:t>
            </a:r>
            <a:endParaRPr lang="es-MX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MX" sz="2000" b="1" dirty="0" smtClean="0">
                <a:solidFill>
                  <a:srgbClr val="0070C0"/>
                </a:solidFill>
              </a:rPr>
              <a:t>Encargado de Almacén</a:t>
            </a:r>
            <a:endParaRPr lang="es-MX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487816" y="624745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2" y="6204767"/>
            <a:ext cx="969670" cy="615613"/>
          </a:xfrm>
          <a:prstGeom prst="rect">
            <a:avLst/>
          </a:prstGeom>
        </p:spPr>
      </p:pic>
      <p:sp>
        <p:nvSpPr>
          <p:cNvPr id="19" name="9 Rectángulo"/>
          <p:cNvSpPr/>
          <p:nvPr/>
        </p:nvSpPr>
        <p:spPr>
          <a:xfrm>
            <a:off x="3358251" y="180885"/>
            <a:ext cx="20649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000" dirty="0" smtClean="0">
                <a:solidFill>
                  <a:schemeClr val="tx2">
                    <a:lumMod val="75000"/>
                  </a:schemeClr>
                </a:solidFill>
              </a:rPr>
              <a:t>Act-0121</a:t>
            </a:r>
            <a:endParaRPr lang="es-MX" sz="4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MX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90885"/>
            <a:ext cx="2747797" cy="20608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98" y="1679859"/>
            <a:ext cx="2777200" cy="208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56351"/>
            <a:ext cx="2735847" cy="21144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98" y="3856351"/>
            <a:ext cx="2777200" cy="20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0345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65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Raymundo Garabito</cp:lastModifiedBy>
  <cp:revision>179</cp:revision>
  <dcterms:created xsi:type="dcterms:W3CDTF">2010-08-12T19:21:43Z</dcterms:created>
  <dcterms:modified xsi:type="dcterms:W3CDTF">2017-05-05T17:30:06Z</dcterms:modified>
</cp:coreProperties>
</file>