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7" r:id="rId4"/>
    <p:sldId id="266" r:id="rId5"/>
  </p:sldIdLst>
  <p:sldSz cx="9144000" cy="6858000" type="screen4x3"/>
  <p:notesSz cx="7053263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6" autoAdjust="0"/>
    <p:restoredTop sz="94660"/>
  </p:normalViewPr>
  <p:slideViewPr>
    <p:cSldViewPr>
      <p:cViewPr>
        <p:scale>
          <a:sx n="72" d="100"/>
          <a:sy n="72" d="100"/>
        </p:scale>
        <p:origin x="-144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AE907561-8F7F-4AE3-B1E2-59A5A2C496C6}" type="datetimeFigureOut">
              <a:rPr lang="es-MX" smtClean="0"/>
              <a:pPr/>
              <a:t>12/05/2017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64809C4-D42C-4000-9FA4-3A973167DBA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30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09C4-D42C-4000-9FA4-3A973167DBAB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222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12/05/2017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12/05/2017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12/05/2017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12/05/2017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12/05/2017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12/05/2017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12/05/2017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85786" y="2143116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Botiquín Primeros Auxilios</a:t>
            </a:r>
            <a:br>
              <a:rPr lang="es-MX" dirty="0" smtClean="0">
                <a:solidFill>
                  <a:schemeClr val="tx1"/>
                </a:solidFill>
              </a:rPr>
            </a:br>
            <a:r>
              <a:rPr lang="es-MX" sz="1800" dirty="0" smtClean="0"/>
              <a:t>Act-142</a:t>
            </a:r>
            <a:r>
              <a:rPr lang="es-MX" sz="1800" dirty="0" smtClean="0"/>
              <a:t/>
            </a:r>
            <a:br>
              <a:rPr lang="es-MX" sz="1800" dirty="0" smtClean="0"/>
            </a:br>
            <a:endParaRPr lang="es-MX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723" y="908720"/>
            <a:ext cx="7772400" cy="1829761"/>
          </a:xfrm>
        </p:spPr>
        <p:txBody>
          <a:bodyPr anchor="t" anchorCtr="0">
            <a:normAutofit/>
          </a:bodyPr>
          <a:lstStyle/>
          <a:p>
            <a:pPr algn="l"/>
            <a:r>
              <a:rPr lang="es-MX" b="0" dirty="0" smtClean="0"/>
              <a:t>Acción…</a:t>
            </a:r>
            <a:endParaRPr lang="es-MX" b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2708920"/>
            <a:ext cx="8496944" cy="3236940"/>
          </a:xfrm>
        </p:spPr>
        <p:txBody>
          <a:bodyPr>
            <a:noAutofit/>
          </a:bodyPr>
          <a:lstStyle/>
          <a:p>
            <a:r>
              <a:rPr lang="es-MX" sz="2400" dirty="0" smtClean="0">
                <a:solidFill>
                  <a:schemeClr val="tx1"/>
                </a:solidFill>
              </a:rPr>
              <a:t>Cumplir con requerimientos de seguridad del personal disponiendo de un Botiquín de Primeros Auxilios con elementos básicos de acuerdo a la operación del negocio.</a:t>
            </a:r>
            <a:endParaRPr lang="es-MX" sz="2400" dirty="0">
              <a:solidFill>
                <a:schemeClr val="tx1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938962" y="231031"/>
            <a:ext cx="4665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</a:t>
            </a:r>
          </a:p>
          <a:p>
            <a:pPr algn="ctr"/>
            <a:r>
              <a:rPr lang="es-MX" sz="2400" dirty="0" smtClean="0"/>
              <a:t>Botiquín Oficina Centro de Servicio</a:t>
            </a:r>
            <a:endParaRPr lang="es-MX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19" y="1703624"/>
            <a:ext cx="2541626" cy="216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48022"/>
            <a:ext cx="3691728" cy="229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12776"/>
            <a:ext cx="3171825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2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938962" y="231031"/>
            <a:ext cx="4665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</a:t>
            </a:r>
          </a:p>
          <a:p>
            <a:pPr algn="ctr"/>
            <a:r>
              <a:rPr lang="es-MX" sz="2400" dirty="0" smtClean="0"/>
              <a:t>Botiquín Recepción Centro de Servicio</a:t>
            </a:r>
            <a:endParaRPr lang="es-MX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14" y="1499726"/>
            <a:ext cx="391423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" y="4191792"/>
            <a:ext cx="4783074" cy="262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07" y="1458863"/>
            <a:ext cx="2914180" cy="523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4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8608</TotalTime>
  <Words>46</Words>
  <Application>Microsoft Office PowerPoint</Application>
  <PresentationFormat>Presentación en pantalla (4:3)</PresentationFormat>
  <Paragraphs>11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Botiquín Primeros Auxilios Act-142 </vt:lpstr>
      <vt:lpstr>Acción…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Institucionalizar imagen de la Empresa Act-206</dc:title>
  <dc:creator>FERNANDO SANDOVAL</dc:creator>
  <cp:lastModifiedBy>FERNANDO SANDOVAL</cp:lastModifiedBy>
  <cp:revision>349</cp:revision>
  <cp:lastPrinted>2016-12-29T17:03:05Z</cp:lastPrinted>
  <dcterms:created xsi:type="dcterms:W3CDTF">2015-04-27T18:00:39Z</dcterms:created>
  <dcterms:modified xsi:type="dcterms:W3CDTF">2017-05-12T20:31:30Z</dcterms:modified>
</cp:coreProperties>
</file>