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9" r:id="rId3"/>
    <p:sldId id="261" r:id="rId4"/>
    <p:sldId id="262" r:id="rId5"/>
    <p:sldId id="263" r:id="rId6"/>
    <p:sldId id="264" r:id="rId7"/>
    <p:sldId id="265" r:id="rId8"/>
    <p:sldId id="266" r:id="rId9"/>
    <p:sldId id="267" r:id="rId10"/>
    <p:sldId id="268" r:id="rId11"/>
    <p:sldId id="269" r:id="rId12"/>
  </p:sldIdLst>
  <p:sldSz cx="6858000" cy="9144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2160" y="6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A2B48D-78E0-438E-8CAC-80EED3DB8358}" type="datetimeFigureOut">
              <a:rPr lang="es-MX" smtClean="0"/>
              <a:t>27/10/2016</a:t>
            </a:fld>
            <a:endParaRPr lang="es-MX" dirty="0"/>
          </a:p>
        </p:txBody>
      </p:sp>
      <p:sp>
        <p:nvSpPr>
          <p:cNvPr id="4" name="3 Marcador de imagen de diapositiva"/>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1ABBEF-82D2-46EB-839C-3C409FA96296}" type="slidenum">
              <a:rPr lang="es-MX" smtClean="0"/>
              <a:t>‹Nº›</a:t>
            </a:fld>
            <a:endParaRPr lang="es-MX" dirty="0"/>
          </a:p>
        </p:txBody>
      </p:sp>
    </p:spTree>
    <p:extLst>
      <p:ext uri="{BB962C8B-B14F-4D97-AF65-F5344CB8AC3E}">
        <p14:creationId xmlns:p14="http://schemas.microsoft.com/office/powerpoint/2010/main" val="1026242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143125" y="685800"/>
            <a:ext cx="2571750" cy="3429000"/>
          </a:xfrm>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2198E23D-5C3F-4620-9A30-4892FA1E4699}" type="slidenum">
              <a:rPr lang="es-MX" smtClean="0"/>
              <a:t>1</a:t>
            </a:fld>
            <a:endParaRPr lang="es-MX" dirty="0"/>
          </a:p>
        </p:txBody>
      </p:sp>
    </p:spTree>
    <p:extLst>
      <p:ext uri="{BB962C8B-B14F-4D97-AF65-F5344CB8AC3E}">
        <p14:creationId xmlns:p14="http://schemas.microsoft.com/office/powerpoint/2010/main" val="3299404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143125" y="685800"/>
            <a:ext cx="2571750" cy="3429000"/>
          </a:xfrm>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2198E23D-5C3F-4620-9A30-4892FA1E4699}" type="slidenum">
              <a:rPr lang="es-MX" smtClean="0"/>
              <a:t>10</a:t>
            </a:fld>
            <a:endParaRPr lang="es-MX" dirty="0"/>
          </a:p>
        </p:txBody>
      </p:sp>
    </p:spTree>
    <p:extLst>
      <p:ext uri="{BB962C8B-B14F-4D97-AF65-F5344CB8AC3E}">
        <p14:creationId xmlns:p14="http://schemas.microsoft.com/office/powerpoint/2010/main" val="3277318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143125" y="685800"/>
            <a:ext cx="2571750" cy="3429000"/>
          </a:xfrm>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2198E23D-5C3F-4620-9A30-4892FA1E4699}" type="slidenum">
              <a:rPr lang="es-MX" smtClean="0"/>
              <a:t>11</a:t>
            </a:fld>
            <a:endParaRPr lang="es-MX" dirty="0"/>
          </a:p>
        </p:txBody>
      </p:sp>
    </p:spTree>
    <p:extLst>
      <p:ext uri="{BB962C8B-B14F-4D97-AF65-F5344CB8AC3E}">
        <p14:creationId xmlns:p14="http://schemas.microsoft.com/office/powerpoint/2010/main" val="3391411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143125" y="685800"/>
            <a:ext cx="2571750" cy="3429000"/>
          </a:xfrm>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2198E23D-5C3F-4620-9A30-4892FA1E4699}" type="slidenum">
              <a:rPr lang="es-MX" smtClean="0"/>
              <a:t>2</a:t>
            </a:fld>
            <a:endParaRPr lang="es-MX" dirty="0"/>
          </a:p>
        </p:txBody>
      </p:sp>
    </p:spTree>
    <p:extLst>
      <p:ext uri="{BB962C8B-B14F-4D97-AF65-F5344CB8AC3E}">
        <p14:creationId xmlns:p14="http://schemas.microsoft.com/office/powerpoint/2010/main" val="329940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143125" y="685800"/>
            <a:ext cx="2571750" cy="3429000"/>
          </a:xfrm>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2198E23D-5C3F-4620-9A30-4892FA1E4699}" type="slidenum">
              <a:rPr lang="es-MX" smtClean="0"/>
              <a:t>3</a:t>
            </a:fld>
            <a:endParaRPr lang="es-MX" dirty="0"/>
          </a:p>
        </p:txBody>
      </p:sp>
    </p:spTree>
    <p:extLst>
      <p:ext uri="{BB962C8B-B14F-4D97-AF65-F5344CB8AC3E}">
        <p14:creationId xmlns:p14="http://schemas.microsoft.com/office/powerpoint/2010/main" val="3976810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143125" y="685800"/>
            <a:ext cx="2571750" cy="3429000"/>
          </a:xfrm>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2198E23D-5C3F-4620-9A30-4892FA1E4699}" type="slidenum">
              <a:rPr lang="es-MX" smtClean="0"/>
              <a:t>4</a:t>
            </a:fld>
            <a:endParaRPr lang="es-MX" dirty="0"/>
          </a:p>
        </p:txBody>
      </p:sp>
    </p:spTree>
    <p:extLst>
      <p:ext uri="{BB962C8B-B14F-4D97-AF65-F5344CB8AC3E}">
        <p14:creationId xmlns:p14="http://schemas.microsoft.com/office/powerpoint/2010/main" val="4271964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143125" y="685800"/>
            <a:ext cx="2571750" cy="3429000"/>
          </a:xfrm>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2198E23D-5C3F-4620-9A30-4892FA1E4699}" type="slidenum">
              <a:rPr lang="es-MX" smtClean="0"/>
              <a:t>5</a:t>
            </a:fld>
            <a:endParaRPr lang="es-MX" dirty="0"/>
          </a:p>
        </p:txBody>
      </p:sp>
    </p:spTree>
    <p:extLst>
      <p:ext uri="{BB962C8B-B14F-4D97-AF65-F5344CB8AC3E}">
        <p14:creationId xmlns:p14="http://schemas.microsoft.com/office/powerpoint/2010/main" val="270868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143125" y="685800"/>
            <a:ext cx="2571750" cy="3429000"/>
          </a:xfrm>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2198E23D-5C3F-4620-9A30-4892FA1E4699}" type="slidenum">
              <a:rPr lang="es-MX" smtClean="0"/>
              <a:t>6</a:t>
            </a:fld>
            <a:endParaRPr lang="es-MX" dirty="0"/>
          </a:p>
        </p:txBody>
      </p:sp>
    </p:spTree>
    <p:extLst>
      <p:ext uri="{BB962C8B-B14F-4D97-AF65-F5344CB8AC3E}">
        <p14:creationId xmlns:p14="http://schemas.microsoft.com/office/powerpoint/2010/main" val="3193566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143125" y="685800"/>
            <a:ext cx="2571750" cy="3429000"/>
          </a:xfrm>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2198E23D-5C3F-4620-9A30-4892FA1E4699}" type="slidenum">
              <a:rPr lang="es-MX" smtClean="0"/>
              <a:t>7</a:t>
            </a:fld>
            <a:endParaRPr lang="es-MX" dirty="0"/>
          </a:p>
        </p:txBody>
      </p:sp>
    </p:spTree>
    <p:extLst>
      <p:ext uri="{BB962C8B-B14F-4D97-AF65-F5344CB8AC3E}">
        <p14:creationId xmlns:p14="http://schemas.microsoft.com/office/powerpoint/2010/main" val="1597250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143125" y="685800"/>
            <a:ext cx="2571750" cy="3429000"/>
          </a:xfrm>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2198E23D-5C3F-4620-9A30-4892FA1E4699}" type="slidenum">
              <a:rPr lang="es-MX" smtClean="0"/>
              <a:t>8</a:t>
            </a:fld>
            <a:endParaRPr lang="es-MX" dirty="0"/>
          </a:p>
        </p:txBody>
      </p:sp>
    </p:spTree>
    <p:extLst>
      <p:ext uri="{BB962C8B-B14F-4D97-AF65-F5344CB8AC3E}">
        <p14:creationId xmlns:p14="http://schemas.microsoft.com/office/powerpoint/2010/main" val="4003146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143125" y="685800"/>
            <a:ext cx="2571750" cy="3429000"/>
          </a:xfrm>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2198E23D-5C3F-4620-9A30-4892FA1E4699}" type="slidenum">
              <a:rPr lang="es-MX" smtClean="0"/>
              <a:t>9</a:t>
            </a:fld>
            <a:endParaRPr lang="es-MX" dirty="0"/>
          </a:p>
        </p:txBody>
      </p:sp>
    </p:spTree>
    <p:extLst>
      <p:ext uri="{BB962C8B-B14F-4D97-AF65-F5344CB8AC3E}">
        <p14:creationId xmlns:p14="http://schemas.microsoft.com/office/powerpoint/2010/main" val="1591772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2840568"/>
            <a:ext cx="5829300" cy="1960033"/>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E9D67DFE-D53C-4880-A82F-AA748B24F1FD}" type="datetimeFigureOut">
              <a:rPr lang="es-MX" smtClean="0"/>
              <a:t>27/10/2016</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E9091548-0573-4917-ADD2-23EAB25187D2}" type="slidenum">
              <a:rPr lang="es-MX" smtClean="0"/>
              <a:t>‹Nº›</a:t>
            </a:fld>
            <a:endParaRPr lang="es-MX" dirty="0"/>
          </a:p>
        </p:txBody>
      </p:sp>
    </p:spTree>
    <p:extLst>
      <p:ext uri="{BB962C8B-B14F-4D97-AF65-F5344CB8AC3E}">
        <p14:creationId xmlns:p14="http://schemas.microsoft.com/office/powerpoint/2010/main" val="4154162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E9D67DFE-D53C-4880-A82F-AA748B24F1FD}" type="datetimeFigureOut">
              <a:rPr lang="es-MX" smtClean="0"/>
              <a:t>27/10/2016</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E9091548-0573-4917-ADD2-23EAB25187D2}" type="slidenum">
              <a:rPr lang="es-MX" smtClean="0"/>
              <a:t>‹Nº›</a:t>
            </a:fld>
            <a:endParaRPr lang="es-MX" dirty="0"/>
          </a:p>
        </p:txBody>
      </p:sp>
    </p:spTree>
    <p:extLst>
      <p:ext uri="{BB962C8B-B14F-4D97-AF65-F5344CB8AC3E}">
        <p14:creationId xmlns:p14="http://schemas.microsoft.com/office/powerpoint/2010/main" val="138142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66185"/>
            <a:ext cx="1543050" cy="7802033"/>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342900" y="366185"/>
            <a:ext cx="4514850" cy="78020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E9D67DFE-D53C-4880-A82F-AA748B24F1FD}" type="datetimeFigureOut">
              <a:rPr lang="es-MX" smtClean="0"/>
              <a:t>27/10/2016</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E9091548-0573-4917-ADD2-23EAB25187D2}" type="slidenum">
              <a:rPr lang="es-MX" smtClean="0"/>
              <a:t>‹Nº›</a:t>
            </a:fld>
            <a:endParaRPr lang="es-MX" dirty="0"/>
          </a:p>
        </p:txBody>
      </p:sp>
    </p:spTree>
    <p:extLst>
      <p:ext uri="{BB962C8B-B14F-4D97-AF65-F5344CB8AC3E}">
        <p14:creationId xmlns:p14="http://schemas.microsoft.com/office/powerpoint/2010/main" val="4289452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E9D67DFE-D53C-4880-A82F-AA748B24F1FD}" type="datetimeFigureOut">
              <a:rPr lang="es-MX" smtClean="0"/>
              <a:t>27/10/2016</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E9091548-0573-4917-ADD2-23EAB25187D2}" type="slidenum">
              <a:rPr lang="es-MX" smtClean="0"/>
              <a:t>‹Nº›</a:t>
            </a:fld>
            <a:endParaRPr lang="es-MX" dirty="0"/>
          </a:p>
        </p:txBody>
      </p:sp>
    </p:spTree>
    <p:extLst>
      <p:ext uri="{BB962C8B-B14F-4D97-AF65-F5344CB8AC3E}">
        <p14:creationId xmlns:p14="http://schemas.microsoft.com/office/powerpoint/2010/main" val="82737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735" y="5875867"/>
            <a:ext cx="5829300" cy="1816100"/>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9D67DFE-D53C-4880-A82F-AA748B24F1FD}" type="datetimeFigureOut">
              <a:rPr lang="es-MX" smtClean="0"/>
              <a:t>27/10/2016</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E9091548-0573-4917-ADD2-23EAB25187D2}" type="slidenum">
              <a:rPr lang="es-MX" smtClean="0"/>
              <a:t>‹Nº›</a:t>
            </a:fld>
            <a:endParaRPr lang="es-MX" dirty="0"/>
          </a:p>
        </p:txBody>
      </p:sp>
    </p:spTree>
    <p:extLst>
      <p:ext uri="{BB962C8B-B14F-4D97-AF65-F5344CB8AC3E}">
        <p14:creationId xmlns:p14="http://schemas.microsoft.com/office/powerpoint/2010/main" val="234530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E9D67DFE-D53C-4880-A82F-AA748B24F1FD}" type="datetimeFigureOut">
              <a:rPr lang="es-MX" smtClean="0"/>
              <a:t>27/10/2016</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E9091548-0573-4917-ADD2-23EAB25187D2}" type="slidenum">
              <a:rPr lang="es-MX" smtClean="0"/>
              <a:t>‹Nº›</a:t>
            </a:fld>
            <a:endParaRPr lang="es-MX" dirty="0"/>
          </a:p>
        </p:txBody>
      </p:sp>
    </p:spTree>
    <p:extLst>
      <p:ext uri="{BB962C8B-B14F-4D97-AF65-F5344CB8AC3E}">
        <p14:creationId xmlns:p14="http://schemas.microsoft.com/office/powerpoint/2010/main" val="139311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E9D67DFE-D53C-4880-A82F-AA748B24F1FD}" type="datetimeFigureOut">
              <a:rPr lang="es-MX" smtClean="0"/>
              <a:t>27/10/2016</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E9091548-0573-4917-ADD2-23EAB25187D2}" type="slidenum">
              <a:rPr lang="es-MX" smtClean="0"/>
              <a:t>‹Nº›</a:t>
            </a:fld>
            <a:endParaRPr lang="es-MX" dirty="0"/>
          </a:p>
        </p:txBody>
      </p:sp>
    </p:spTree>
    <p:extLst>
      <p:ext uri="{BB962C8B-B14F-4D97-AF65-F5344CB8AC3E}">
        <p14:creationId xmlns:p14="http://schemas.microsoft.com/office/powerpoint/2010/main" val="3056265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E9D67DFE-D53C-4880-A82F-AA748B24F1FD}" type="datetimeFigureOut">
              <a:rPr lang="es-MX" smtClean="0"/>
              <a:t>27/10/2016</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E9091548-0573-4917-ADD2-23EAB25187D2}" type="slidenum">
              <a:rPr lang="es-MX" smtClean="0"/>
              <a:t>‹Nº›</a:t>
            </a:fld>
            <a:endParaRPr lang="es-MX" dirty="0"/>
          </a:p>
        </p:txBody>
      </p:sp>
    </p:spTree>
    <p:extLst>
      <p:ext uri="{BB962C8B-B14F-4D97-AF65-F5344CB8AC3E}">
        <p14:creationId xmlns:p14="http://schemas.microsoft.com/office/powerpoint/2010/main" val="2237227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9D67DFE-D53C-4880-A82F-AA748B24F1FD}" type="datetimeFigureOut">
              <a:rPr lang="es-MX" smtClean="0"/>
              <a:t>27/10/2016</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E9091548-0573-4917-ADD2-23EAB25187D2}" type="slidenum">
              <a:rPr lang="es-MX" smtClean="0"/>
              <a:t>‹Nº›</a:t>
            </a:fld>
            <a:endParaRPr lang="es-MX" dirty="0"/>
          </a:p>
        </p:txBody>
      </p:sp>
    </p:spTree>
    <p:extLst>
      <p:ext uri="{BB962C8B-B14F-4D97-AF65-F5344CB8AC3E}">
        <p14:creationId xmlns:p14="http://schemas.microsoft.com/office/powerpoint/2010/main" val="176177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0" y="364067"/>
            <a:ext cx="2256235" cy="154940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9D67DFE-D53C-4880-A82F-AA748B24F1FD}" type="datetimeFigureOut">
              <a:rPr lang="es-MX" smtClean="0"/>
              <a:t>27/10/2016</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E9091548-0573-4917-ADD2-23EAB25187D2}" type="slidenum">
              <a:rPr lang="es-MX" smtClean="0"/>
              <a:t>‹Nº›</a:t>
            </a:fld>
            <a:endParaRPr lang="es-MX" dirty="0"/>
          </a:p>
        </p:txBody>
      </p:sp>
    </p:spTree>
    <p:extLst>
      <p:ext uri="{BB962C8B-B14F-4D97-AF65-F5344CB8AC3E}">
        <p14:creationId xmlns:p14="http://schemas.microsoft.com/office/powerpoint/2010/main" val="2742991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216" y="6400800"/>
            <a:ext cx="4114800" cy="755651"/>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9D67DFE-D53C-4880-A82F-AA748B24F1FD}" type="datetimeFigureOut">
              <a:rPr lang="es-MX" smtClean="0"/>
              <a:t>27/10/2016</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E9091548-0573-4917-ADD2-23EAB25187D2}" type="slidenum">
              <a:rPr lang="es-MX" smtClean="0"/>
              <a:t>‹Nº›</a:t>
            </a:fld>
            <a:endParaRPr lang="es-MX" dirty="0"/>
          </a:p>
        </p:txBody>
      </p:sp>
    </p:spTree>
    <p:extLst>
      <p:ext uri="{BB962C8B-B14F-4D97-AF65-F5344CB8AC3E}">
        <p14:creationId xmlns:p14="http://schemas.microsoft.com/office/powerpoint/2010/main" val="13711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9D67DFE-D53C-4880-A82F-AA748B24F1FD}" type="datetimeFigureOut">
              <a:rPr lang="es-MX" smtClean="0"/>
              <a:t>27/10/2016</a:t>
            </a:fld>
            <a:endParaRPr lang="es-MX" dirty="0"/>
          </a:p>
        </p:txBody>
      </p:sp>
      <p:sp>
        <p:nvSpPr>
          <p:cNvPr id="5" name="4 Marcador de pie de página"/>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E9091548-0573-4917-ADD2-23EAB25187D2}" type="slidenum">
              <a:rPr lang="es-MX" smtClean="0"/>
              <a:t>‹Nº›</a:t>
            </a:fld>
            <a:endParaRPr lang="es-MX" dirty="0"/>
          </a:p>
        </p:txBody>
      </p:sp>
    </p:spTree>
    <p:extLst>
      <p:ext uri="{BB962C8B-B14F-4D97-AF65-F5344CB8AC3E}">
        <p14:creationId xmlns:p14="http://schemas.microsoft.com/office/powerpoint/2010/main" val="2006789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3.jp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3.jp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jp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jp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jp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jp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5 Imagen"/>
          <p:cNvPicPr/>
          <p:nvPr/>
        </p:nvPicPr>
        <p:blipFill>
          <a:blip r:embed="rId3">
            <a:extLst>
              <a:ext uri="{28A0092B-C50C-407E-A947-70E740481C1C}">
                <a14:useLocalDpi xmlns:a14="http://schemas.microsoft.com/office/drawing/2010/main" val="0"/>
              </a:ext>
            </a:extLst>
          </a:blip>
          <a:srcRect/>
          <a:stretch>
            <a:fillRect/>
          </a:stretch>
        </p:blipFill>
        <p:spPr bwMode="auto">
          <a:xfrm>
            <a:off x="620688" y="251520"/>
            <a:ext cx="3960440" cy="912619"/>
          </a:xfrm>
          <a:prstGeom prst="rect">
            <a:avLst/>
          </a:prstGeom>
          <a:noFill/>
          <a:ln>
            <a:noFill/>
          </a:ln>
        </p:spPr>
      </p:pic>
      <p:pic>
        <p:nvPicPr>
          <p:cNvPr id="5" name="Picture 2" descr="http://d26maze4pb6to3.cloudfront.net/lth/8613/7709/6122/L-34_78-750.JPG"/>
          <p:cNvPicPr/>
          <p:nvPr/>
        </p:nvPicPr>
        <p:blipFill rotWithShape="1">
          <a:blip r:embed="rId4" cstate="print">
            <a:extLst>
              <a:ext uri="{28A0092B-C50C-407E-A947-70E740481C1C}">
                <a14:useLocalDpi xmlns:a14="http://schemas.microsoft.com/office/drawing/2010/main" val="0"/>
              </a:ext>
            </a:extLst>
          </a:blip>
          <a:srcRect l="21015" t="33037" r="19890"/>
          <a:stretch/>
        </p:blipFill>
        <p:spPr bwMode="auto">
          <a:xfrm>
            <a:off x="4725144" y="258456"/>
            <a:ext cx="1346835" cy="1017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752985" y="1164139"/>
            <a:ext cx="5307275" cy="323165"/>
          </a:xfrm>
          <a:prstGeom prst="rect">
            <a:avLst/>
          </a:prstGeom>
          <a:noFill/>
        </p:spPr>
        <p:txBody>
          <a:bodyPr wrap="square" rtlCol="0">
            <a:spAutoFit/>
          </a:bodyPr>
          <a:lstStyle/>
          <a:p>
            <a:r>
              <a:rPr lang="es-MX" sz="1500" dirty="0" smtClean="0"/>
              <a:t>AVE. MORELOS #8300 COL. PARQUE INDUSTRIAL (625)125-2230</a:t>
            </a:r>
            <a:endParaRPr lang="es-MX" sz="1500" dirty="0"/>
          </a:p>
        </p:txBody>
      </p:sp>
      <p:cxnSp>
        <p:nvCxnSpPr>
          <p:cNvPr id="8" name="7 Conector recto"/>
          <p:cNvCxnSpPr/>
          <p:nvPr/>
        </p:nvCxnSpPr>
        <p:spPr>
          <a:xfrm>
            <a:off x="620688" y="1487304"/>
            <a:ext cx="5616624"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3 Imagen"/>
          <p:cNvPicPr/>
          <p:nvPr/>
        </p:nvPicPr>
        <p:blipFill>
          <a:blip r:embed="rId5">
            <a:extLst>
              <a:ext uri="{28A0092B-C50C-407E-A947-70E740481C1C}">
                <a14:useLocalDpi xmlns:a14="http://schemas.microsoft.com/office/drawing/2010/main" val="0"/>
              </a:ext>
            </a:extLst>
          </a:blip>
          <a:stretch>
            <a:fillRect/>
          </a:stretch>
        </p:blipFill>
        <p:spPr>
          <a:xfrm>
            <a:off x="3450266" y="8028384"/>
            <a:ext cx="2879725" cy="877451"/>
          </a:xfrm>
          <a:prstGeom prst="rect">
            <a:avLst/>
          </a:prstGeom>
        </p:spPr>
      </p:pic>
      <p:cxnSp>
        <p:nvCxnSpPr>
          <p:cNvPr id="12" name="11 Conector recto"/>
          <p:cNvCxnSpPr/>
          <p:nvPr/>
        </p:nvCxnSpPr>
        <p:spPr>
          <a:xfrm>
            <a:off x="620688" y="8028384"/>
            <a:ext cx="561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752985" y="8305526"/>
            <a:ext cx="2964047" cy="323165"/>
          </a:xfrm>
          <a:prstGeom prst="rect">
            <a:avLst/>
          </a:prstGeom>
          <a:noFill/>
        </p:spPr>
        <p:txBody>
          <a:bodyPr wrap="square" rtlCol="0">
            <a:spAutoFit/>
          </a:bodyPr>
          <a:lstStyle/>
          <a:p>
            <a:r>
              <a:rPr lang="es-MX" sz="1500" dirty="0" smtClean="0"/>
              <a:t>Responsable: Brenda Ponce</a:t>
            </a:r>
            <a:endParaRPr lang="es-MX" sz="1500" dirty="0"/>
          </a:p>
        </p:txBody>
      </p:sp>
      <p:sp>
        <p:nvSpPr>
          <p:cNvPr id="2" name="1 CuadroTexto"/>
          <p:cNvSpPr txBox="1"/>
          <p:nvPr/>
        </p:nvSpPr>
        <p:spPr>
          <a:xfrm>
            <a:off x="920439" y="2771800"/>
            <a:ext cx="5151540" cy="4247317"/>
          </a:xfrm>
          <a:prstGeom prst="rect">
            <a:avLst/>
          </a:prstGeom>
          <a:noFill/>
        </p:spPr>
        <p:txBody>
          <a:bodyPr wrap="square" rtlCol="0">
            <a:spAutoFit/>
          </a:bodyPr>
          <a:lstStyle/>
          <a:p>
            <a:pPr algn="ctr"/>
            <a:r>
              <a:rPr lang="es-MX" dirty="0" smtClean="0"/>
              <a:t>ACT-180</a:t>
            </a:r>
          </a:p>
          <a:p>
            <a:pPr algn="ctr"/>
            <a:endParaRPr lang="es-MX" dirty="0" smtClean="0"/>
          </a:p>
          <a:p>
            <a:pPr algn="ctr"/>
            <a:r>
              <a:rPr lang="es-MX" dirty="0" smtClean="0"/>
              <a:t>¨IMPLEMENTAR PROCEDIMIENTO QUE ESPECIFIQUE EL MANEJO DE LOS PRODUCTOS EN ALMACEN EN BASE A PEPS¨</a:t>
            </a:r>
          </a:p>
          <a:p>
            <a:pPr algn="ctr"/>
            <a:endParaRPr lang="es-MX" dirty="0"/>
          </a:p>
          <a:p>
            <a:pPr algn="ctr"/>
            <a:endParaRPr lang="es-MX" dirty="0" smtClean="0"/>
          </a:p>
          <a:p>
            <a:pPr algn="ctr"/>
            <a:endParaRPr lang="es-MX" dirty="0"/>
          </a:p>
          <a:p>
            <a:pPr algn="ctr"/>
            <a:endParaRPr lang="es-MX" dirty="0" smtClean="0"/>
          </a:p>
          <a:p>
            <a:pPr algn="ctr"/>
            <a:r>
              <a:rPr lang="es-MX" dirty="0" smtClean="0"/>
              <a:t>Objetivo:</a:t>
            </a:r>
          </a:p>
          <a:p>
            <a:pPr algn="just"/>
            <a:r>
              <a:rPr lang="es-MX" dirty="0" smtClean="0"/>
              <a:t>CONTAR CON GUIAS DE CONTROL QUE PERMITAN LLEVAR A CABO UNA CORRECTA ROTACION DE PRODUCTO EN LAS AREAS DE ALMACEN, BUSCANDO OPTIMIZAR EL CAPITAL DE TRABAJO Y DISMINUCION DE MERMAS.</a:t>
            </a:r>
            <a:endParaRPr lang="es-MX" dirty="0"/>
          </a:p>
        </p:txBody>
      </p:sp>
    </p:spTree>
    <p:extLst>
      <p:ext uri="{BB962C8B-B14F-4D97-AF65-F5344CB8AC3E}">
        <p14:creationId xmlns:p14="http://schemas.microsoft.com/office/powerpoint/2010/main" val="1849838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5 Imagen"/>
          <p:cNvPicPr/>
          <p:nvPr/>
        </p:nvPicPr>
        <p:blipFill>
          <a:blip r:embed="rId3">
            <a:extLst>
              <a:ext uri="{28A0092B-C50C-407E-A947-70E740481C1C}">
                <a14:useLocalDpi xmlns:a14="http://schemas.microsoft.com/office/drawing/2010/main" val="0"/>
              </a:ext>
            </a:extLst>
          </a:blip>
          <a:srcRect/>
          <a:stretch>
            <a:fillRect/>
          </a:stretch>
        </p:blipFill>
        <p:spPr bwMode="auto">
          <a:xfrm>
            <a:off x="620688" y="251520"/>
            <a:ext cx="3960440" cy="912619"/>
          </a:xfrm>
          <a:prstGeom prst="rect">
            <a:avLst/>
          </a:prstGeom>
          <a:noFill/>
          <a:ln>
            <a:noFill/>
          </a:ln>
        </p:spPr>
      </p:pic>
      <p:pic>
        <p:nvPicPr>
          <p:cNvPr id="5" name="Picture 2" descr="http://d26maze4pb6to3.cloudfront.net/lth/8613/7709/6122/L-34_78-750.JPG"/>
          <p:cNvPicPr/>
          <p:nvPr/>
        </p:nvPicPr>
        <p:blipFill rotWithShape="1">
          <a:blip r:embed="rId4" cstate="print">
            <a:extLst>
              <a:ext uri="{28A0092B-C50C-407E-A947-70E740481C1C}">
                <a14:useLocalDpi xmlns:a14="http://schemas.microsoft.com/office/drawing/2010/main" val="0"/>
              </a:ext>
            </a:extLst>
          </a:blip>
          <a:srcRect l="21015" t="33037" r="19890"/>
          <a:stretch/>
        </p:blipFill>
        <p:spPr bwMode="auto">
          <a:xfrm>
            <a:off x="4725144" y="258456"/>
            <a:ext cx="1346835" cy="1017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752985" y="1164139"/>
            <a:ext cx="5307275" cy="323165"/>
          </a:xfrm>
          <a:prstGeom prst="rect">
            <a:avLst/>
          </a:prstGeom>
          <a:noFill/>
        </p:spPr>
        <p:txBody>
          <a:bodyPr wrap="square" rtlCol="0">
            <a:spAutoFit/>
          </a:bodyPr>
          <a:lstStyle/>
          <a:p>
            <a:r>
              <a:rPr lang="es-MX" sz="1500" dirty="0" smtClean="0"/>
              <a:t>AVE. MORELOS #8300 COL. PARQUE INDUSTRIAL (625)125-2230</a:t>
            </a:r>
            <a:endParaRPr lang="es-MX" sz="1500" dirty="0"/>
          </a:p>
        </p:txBody>
      </p:sp>
      <p:cxnSp>
        <p:nvCxnSpPr>
          <p:cNvPr id="8" name="7 Conector recto"/>
          <p:cNvCxnSpPr/>
          <p:nvPr/>
        </p:nvCxnSpPr>
        <p:spPr>
          <a:xfrm>
            <a:off x="620688" y="1487304"/>
            <a:ext cx="5616624"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3 Imagen"/>
          <p:cNvPicPr/>
          <p:nvPr/>
        </p:nvPicPr>
        <p:blipFill>
          <a:blip r:embed="rId5">
            <a:extLst>
              <a:ext uri="{28A0092B-C50C-407E-A947-70E740481C1C}">
                <a14:useLocalDpi xmlns:a14="http://schemas.microsoft.com/office/drawing/2010/main" val="0"/>
              </a:ext>
            </a:extLst>
          </a:blip>
          <a:stretch>
            <a:fillRect/>
          </a:stretch>
        </p:blipFill>
        <p:spPr>
          <a:xfrm>
            <a:off x="3450266" y="8028384"/>
            <a:ext cx="2879725" cy="877451"/>
          </a:xfrm>
          <a:prstGeom prst="rect">
            <a:avLst/>
          </a:prstGeom>
        </p:spPr>
      </p:pic>
      <p:cxnSp>
        <p:nvCxnSpPr>
          <p:cNvPr id="12" name="11 Conector recto"/>
          <p:cNvCxnSpPr/>
          <p:nvPr/>
        </p:nvCxnSpPr>
        <p:spPr>
          <a:xfrm>
            <a:off x="620688" y="8028384"/>
            <a:ext cx="561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752985" y="8305526"/>
            <a:ext cx="2964047" cy="323165"/>
          </a:xfrm>
          <a:prstGeom prst="rect">
            <a:avLst/>
          </a:prstGeom>
          <a:noFill/>
        </p:spPr>
        <p:txBody>
          <a:bodyPr wrap="square" rtlCol="0">
            <a:spAutoFit/>
          </a:bodyPr>
          <a:lstStyle/>
          <a:p>
            <a:r>
              <a:rPr lang="es-MX" sz="1500" dirty="0" smtClean="0"/>
              <a:t>Responsable: Brenda Ponce</a:t>
            </a:r>
            <a:endParaRPr lang="es-MX" sz="1500" dirty="0"/>
          </a:p>
        </p:txBody>
      </p:sp>
      <p:pic>
        <p:nvPicPr>
          <p:cNvPr id="3" name="Imagen 2"/>
          <p:cNvPicPr>
            <a:picLocks noChangeAspect="1"/>
          </p:cNvPicPr>
          <p:nvPr/>
        </p:nvPicPr>
        <p:blipFill>
          <a:blip r:embed="rId6"/>
          <a:stretch>
            <a:fillRect/>
          </a:stretch>
        </p:blipFill>
        <p:spPr>
          <a:xfrm>
            <a:off x="0" y="2369458"/>
            <a:ext cx="6849020" cy="3467112"/>
          </a:xfrm>
          <a:prstGeom prst="rect">
            <a:avLst/>
          </a:prstGeom>
        </p:spPr>
      </p:pic>
    </p:spTree>
    <p:extLst>
      <p:ext uri="{BB962C8B-B14F-4D97-AF65-F5344CB8AC3E}">
        <p14:creationId xmlns:p14="http://schemas.microsoft.com/office/powerpoint/2010/main" val="109399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5 Imagen"/>
          <p:cNvPicPr/>
          <p:nvPr/>
        </p:nvPicPr>
        <p:blipFill>
          <a:blip r:embed="rId3">
            <a:extLst>
              <a:ext uri="{28A0092B-C50C-407E-A947-70E740481C1C}">
                <a14:useLocalDpi xmlns:a14="http://schemas.microsoft.com/office/drawing/2010/main" val="0"/>
              </a:ext>
            </a:extLst>
          </a:blip>
          <a:srcRect/>
          <a:stretch>
            <a:fillRect/>
          </a:stretch>
        </p:blipFill>
        <p:spPr bwMode="auto">
          <a:xfrm>
            <a:off x="620688" y="251520"/>
            <a:ext cx="3960440" cy="912619"/>
          </a:xfrm>
          <a:prstGeom prst="rect">
            <a:avLst/>
          </a:prstGeom>
          <a:noFill/>
          <a:ln>
            <a:noFill/>
          </a:ln>
        </p:spPr>
      </p:pic>
      <p:pic>
        <p:nvPicPr>
          <p:cNvPr id="5" name="Picture 2" descr="http://d26maze4pb6to3.cloudfront.net/lth/8613/7709/6122/L-34_78-750.JPG"/>
          <p:cNvPicPr/>
          <p:nvPr/>
        </p:nvPicPr>
        <p:blipFill rotWithShape="1">
          <a:blip r:embed="rId4" cstate="print">
            <a:extLst>
              <a:ext uri="{28A0092B-C50C-407E-A947-70E740481C1C}">
                <a14:useLocalDpi xmlns:a14="http://schemas.microsoft.com/office/drawing/2010/main" val="0"/>
              </a:ext>
            </a:extLst>
          </a:blip>
          <a:srcRect l="21015" t="33037" r="19890"/>
          <a:stretch/>
        </p:blipFill>
        <p:spPr bwMode="auto">
          <a:xfrm>
            <a:off x="4725144" y="258456"/>
            <a:ext cx="1346835" cy="1017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752985" y="1164139"/>
            <a:ext cx="5307275" cy="323165"/>
          </a:xfrm>
          <a:prstGeom prst="rect">
            <a:avLst/>
          </a:prstGeom>
          <a:noFill/>
        </p:spPr>
        <p:txBody>
          <a:bodyPr wrap="square" rtlCol="0">
            <a:spAutoFit/>
          </a:bodyPr>
          <a:lstStyle/>
          <a:p>
            <a:r>
              <a:rPr lang="es-MX" sz="1500" dirty="0" smtClean="0"/>
              <a:t>AVE. MORELOS #8300 COL. PARQUE INDUSTRIAL (625)125-2230</a:t>
            </a:r>
            <a:endParaRPr lang="es-MX" sz="1500" dirty="0"/>
          </a:p>
        </p:txBody>
      </p:sp>
      <p:cxnSp>
        <p:nvCxnSpPr>
          <p:cNvPr id="8" name="7 Conector recto"/>
          <p:cNvCxnSpPr/>
          <p:nvPr/>
        </p:nvCxnSpPr>
        <p:spPr>
          <a:xfrm>
            <a:off x="620688" y="1487304"/>
            <a:ext cx="5616624"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3 Imagen"/>
          <p:cNvPicPr/>
          <p:nvPr/>
        </p:nvPicPr>
        <p:blipFill>
          <a:blip r:embed="rId5">
            <a:extLst>
              <a:ext uri="{28A0092B-C50C-407E-A947-70E740481C1C}">
                <a14:useLocalDpi xmlns:a14="http://schemas.microsoft.com/office/drawing/2010/main" val="0"/>
              </a:ext>
            </a:extLst>
          </a:blip>
          <a:stretch>
            <a:fillRect/>
          </a:stretch>
        </p:blipFill>
        <p:spPr>
          <a:xfrm>
            <a:off x="3450266" y="8028384"/>
            <a:ext cx="2879725" cy="877451"/>
          </a:xfrm>
          <a:prstGeom prst="rect">
            <a:avLst/>
          </a:prstGeom>
        </p:spPr>
      </p:pic>
      <p:cxnSp>
        <p:nvCxnSpPr>
          <p:cNvPr id="12" name="11 Conector recto"/>
          <p:cNvCxnSpPr/>
          <p:nvPr/>
        </p:nvCxnSpPr>
        <p:spPr>
          <a:xfrm>
            <a:off x="620688" y="8028384"/>
            <a:ext cx="561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752985" y="8305526"/>
            <a:ext cx="2964047" cy="323165"/>
          </a:xfrm>
          <a:prstGeom prst="rect">
            <a:avLst/>
          </a:prstGeom>
          <a:noFill/>
        </p:spPr>
        <p:txBody>
          <a:bodyPr wrap="square" rtlCol="0">
            <a:spAutoFit/>
          </a:bodyPr>
          <a:lstStyle/>
          <a:p>
            <a:r>
              <a:rPr lang="es-MX" sz="1500" dirty="0" smtClean="0"/>
              <a:t>Responsable: Brenda Ponce</a:t>
            </a:r>
            <a:endParaRPr lang="es-MX" sz="1500" dirty="0"/>
          </a:p>
        </p:txBody>
      </p:sp>
      <p:pic>
        <p:nvPicPr>
          <p:cNvPr id="2" name="Imagen 1"/>
          <p:cNvPicPr>
            <a:picLocks noChangeAspect="1"/>
          </p:cNvPicPr>
          <p:nvPr/>
        </p:nvPicPr>
        <p:blipFill>
          <a:blip r:embed="rId6"/>
          <a:stretch>
            <a:fillRect/>
          </a:stretch>
        </p:blipFill>
        <p:spPr>
          <a:xfrm>
            <a:off x="1871662" y="2924175"/>
            <a:ext cx="3114675" cy="3295650"/>
          </a:xfrm>
          <a:prstGeom prst="rect">
            <a:avLst/>
          </a:prstGeom>
        </p:spPr>
      </p:pic>
    </p:spTree>
    <p:extLst>
      <p:ext uri="{BB962C8B-B14F-4D97-AF65-F5344CB8AC3E}">
        <p14:creationId xmlns:p14="http://schemas.microsoft.com/office/powerpoint/2010/main" val="377687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5 Imagen"/>
          <p:cNvPicPr/>
          <p:nvPr/>
        </p:nvPicPr>
        <p:blipFill>
          <a:blip r:embed="rId3">
            <a:extLst>
              <a:ext uri="{28A0092B-C50C-407E-A947-70E740481C1C}">
                <a14:useLocalDpi xmlns:a14="http://schemas.microsoft.com/office/drawing/2010/main" val="0"/>
              </a:ext>
            </a:extLst>
          </a:blip>
          <a:srcRect/>
          <a:stretch>
            <a:fillRect/>
          </a:stretch>
        </p:blipFill>
        <p:spPr bwMode="auto">
          <a:xfrm>
            <a:off x="620688" y="251520"/>
            <a:ext cx="3960440" cy="912619"/>
          </a:xfrm>
          <a:prstGeom prst="rect">
            <a:avLst/>
          </a:prstGeom>
          <a:noFill/>
          <a:ln>
            <a:noFill/>
          </a:ln>
        </p:spPr>
      </p:pic>
      <p:pic>
        <p:nvPicPr>
          <p:cNvPr id="5" name="Picture 2" descr="http://d26maze4pb6to3.cloudfront.net/lth/8613/7709/6122/L-34_78-750.JPG"/>
          <p:cNvPicPr/>
          <p:nvPr/>
        </p:nvPicPr>
        <p:blipFill rotWithShape="1">
          <a:blip r:embed="rId4" cstate="print">
            <a:extLst>
              <a:ext uri="{28A0092B-C50C-407E-A947-70E740481C1C}">
                <a14:useLocalDpi xmlns:a14="http://schemas.microsoft.com/office/drawing/2010/main" val="0"/>
              </a:ext>
            </a:extLst>
          </a:blip>
          <a:srcRect l="21015" t="33037" r="19890"/>
          <a:stretch/>
        </p:blipFill>
        <p:spPr bwMode="auto">
          <a:xfrm>
            <a:off x="4725144" y="258456"/>
            <a:ext cx="1346835" cy="1017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752985" y="1164139"/>
            <a:ext cx="5307275" cy="323165"/>
          </a:xfrm>
          <a:prstGeom prst="rect">
            <a:avLst/>
          </a:prstGeom>
          <a:noFill/>
        </p:spPr>
        <p:txBody>
          <a:bodyPr wrap="square" rtlCol="0">
            <a:spAutoFit/>
          </a:bodyPr>
          <a:lstStyle/>
          <a:p>
            <a:r>
              <a:rPr lang="es-MX" sz="1500" dirty="0" smtClean="0"/>
              <a:t>AVE. MORELOS #8300 COL. PARQUE INDUSTRIAL (625)125-2230</a:t>
            </a:r>
            <a:endParaRPr lang="es-MX" sz="1500" dirty="0"/>
          </a:p>
        </p:txBody>
      </p:sp>
      <p:cxnSp>
        <p:nvCxnSpPr>
          <p:cNvPr id="8" name="7 Conector recto"/>
          <p:cNvCxnSpPr/>
          <p:nvPr/>
        </p:nvCxnSpPr>
        <p:spPr>
          <a:xfrm>
            <a:off x="620688" y="1487304"/>
            <a:ext cx="5616624"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3 Imagen"/>
          <p:cNvPicPr/>
          <p:nvPr/>
        </p:nvPicPr>
        <p:blipFill>
          <a:blip r:embed="rId5">
            <a:extLst>
              <a:ext uri="{28A0092B-C50C-407E-A947-70E740481C1C}">
                <a14:useLocalDpi xmlns:a14="http://schemas.microsoft.com/office/drawing/2010/main" val="0"/>
              </a:ext>
            </a:extLst>
          </a:blip>
          <a:stretch>
            <a:fillRect/>
          </a:stretch>
        </p:blipFill>
        <p:spPr>
          <a:xfrm>
            <a:off x="3450266" y="8028384"/>
            <a:ext cx="2879725" cy="877451"/>
          </a:xfrm>
          <a:prstGeom prst="rect">
            <a:avLst/>
          </a:prstGeom>
        </p:spPr>
      </p:pic>
      <p:cxnSp>
        <p:nvCxnSpPr>
          <p:cNvPr id="12" name="11 Conector recto"/>
          <p:cNvCxnSpPr/>
          <p:nvPr/>
        </p:nvCxnSpPr>
        <p:spPr>
          <a:xfrm>
            <a:off x="620688" y="8028384"/>
            <a:ext cx="561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752985" y="8305526"/>
            <a:ext cx="2964047" cy="323165"/>
          </a:xfrm>
          <a:prstGeom prst="rect">
            <a:avLst/>
          </a:prstGeom>
          <a:noFill/>
        </p:spPr>
        <p:txBody>
          <a:bodyPr wrap="square" rtlCol="0">
            <a:spAutoFit/>
          </a:bodyPr>
          <a:lstStyle/>
          <a:p>
            <a:r>
              <a:rPr lang="es-MX" sz="1500" dirty="0" smtClean="0"/>
              <a:t>Responsable: Brenda Ponce</a:t>
            </a:r>
            <a:endParaRPr lang="es-MX" sz="1500" dirty="0"/>
          </a:p>
        </p:txBody>
      </p:sp>
      <p:sp>
        <p:nvSpPr>
          <p:cNvPr id="9" name="1 CuadroTexto"/>
          <p:cNvSpPr txBox="1"/>
          <p:nvPr/>
        </p:nvSpPr>
        <p:spPr>
          <a:xfrm>
            <a:off x="908720" y="2069393"/>
            <a:ext cx="5151540" cy="1200329"/>
          </a:xfrm>
          <a:prstGeom prst="rect">
            <a:avLst/>
          </a:prstGeom>
          <a:noFill/>
        </p:spPr>
        <p:txBody>
          <a:bodyPr wrap="square" rtlCol="0">
            <a:spAutoFit/>
          </a:bodyPr>
          <a:lstStyle/>
          <a:p>
            <a:pPr algn="ctr"/>
            <a:r>
              <a:rPr lang="es-MX" dirty="0" smtClean="0"/>
              <a:t>¿Qué es lo que tengo que hacer?</a:t>
            </a:r>
          </a:p>
          <a:p>
            <a:pPr algn="just"/>
            <a:endParaRPr lang="es-MX" dirty="0" smtClean="0"/>
          </a:p>
          <a:p>
            <a:pPr algn="just"/>
            <a:r>
              <a:rPr lang="es-MX" dirty="0" smtClean="0"/>
              <a:t>EVIDENCIAR DOCUMENTACION DEL PROCEDIMIENTO DE MANEJO DE PRODUCTO EN EL ALMACEN.</a:t>
            </a:r>
          </a:p>
        </p:txBody>
      </p:sp>
    </p:spTree>
    <p:extLst>
      <p:ext uri="{BB962C8B-B14F-4D97-AF65-F5344CB8AC3E}">
        <p14:creationId xmlns:p14="http://schemas.microsoft.com/office/powerpoint/2010/main" val="184983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5 Imagen"/>
          <p:cNvPicPr/>
          <p:nvPr/>
        </p:nvPicPr>
        <p:blipFill>
          <a:blip r:embed="rId3">
            <a:extLst>
              <a:ext uri="{28A0092B-C50C-407E-A947-70E740481C1C}">
                <a14:useLocalDpi xmlns:a14="http://schemas.microsoft.com/office/drawing/2010/main" val="0"/>
              </a:ext>
            </a:extLst>
          </a:blip>
          <a:srcRect/>
          <a:stretch>
            <a:fillRect/>
          </a:stretch>
        </p:blipFill>
        <p:spPr bwMode="auto">
          <a:xfrm>
            <a:off x="620688" y="251520"/>
            <a:ext cx="3960440" cy="912619"/>
          </a:xfrm>
          <a:prstGeom prst="rect">
            <a:avLst/>
          </a:prstGeom>
          <a:noFill/>
          <a:ln>
            <a:noFill/>
          </a:ln>
        </p:spPr>
      </p:pic>
      <p:pic>
        <p:nvPicPr>
          <p:cNvPr id="5" name="Picture 2" descr="http://d26maze4pb6to3.cloudfront.net/lth/8613/7709/6122/L-34_78-750.JPG"/>
          <p:cNvPicPr/>
          <p:nvPr/>
        </p:nvPicPr>
        <p:blipFill rotWithShape="1">
          <a:blip r:embed="rId4" cstate="print">
            <a:extLst>
              <a:ext uri="{28A0092B-C50C-407E-A947-70E740481C1C}">
                <a14:useLocalDpi xmlns:a14="http://schemas.microsoft.com/office/drawing/2010/main" val="0"/>
              </a:ext>
            </a:extLst>
          </a:blip>
          <a:srcRect l="21015" t="33037" r="19890"/>
          <a:stretch/>
        </p:blipFill>
        <p:spPr bwMode="auto">
          <a:xfrm>
            <a:off x="4725144" y="258456"/>
            <a:ext cx="1346835" cy="1017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752985" y="1164139"/>
            <a:ext cx="5307275" cy="323165"/>
          </a:xfrm>
          <a:prstGeom prst="rect">
            <a:avLst/>
          </a:prstGeom>
          <a:noFill/>
        </p:spPr>
        <p:txBody>
          <a:bodyPr wrap="square" rtlCol="0">
            <a:spAutoFit/>
          </a:bodyPr>
          <a:lstStyle/>
          <a:p>
            <a:r>
              <a:rPr lang="es-MX" sz="1500" dirty="0" smtClean="0"/>
              <a:t>AVE. MORELOS #8300 COL. PARQUE INDUSTRIAL (625)125-2230</a:t>
            </a:r>
            <a:endParaRPr lang="es-MX" sz="1500" dirty="0"/>
          </a:p>
        </p:txBody>
      </p:sp>
      <p:cxnSp>
        <p:nvCxnSpPr>
          <p:cNvPr id="8" name="7 Conector recto"/>
          <p:cNvCxnSpPr/>
          <p:nvPr/>
        </p:nvCxnSpPr>
        <p:spPr>
          <a:xfrm>
            <a:off x="620688" y="1487304"/>
            <a:ext cx="5616624"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3 Imagen"/>
          <p:cNvPicPr/>
          <p:nvPr/>
        </p:nvPicPr>
        <p:blipFill>
          <a:blip r:embed="rId5">
            <a:extLst>
              <a:ext uri="{28A0092B-C50C-407E-A947-70E740481C1C}">
                <a14:useLocalDpi xmlns:a14="http://schemas.microsoft.com/office/drawing/2010/main" val="0"/>
              </a:ext>
            </a:extLst>
          </a:blip>
          <a:stretch>
            <a:fillRect/>
          </a:stretch>
        </p:blipFill>
        <p:spPr>
          <a:xfrm>
            <a:off x="3450266" y="8028384"/>
            <a:ext cx="2879725" cy="877451"/>
          </a:xfrm>
          <a:prstGeom prst="rect">
            <a:avLst/>
          </a:prstGeom>
        </p:spPr>
      </p:pic>
      <p:cxnSp>
        <p:nvCxnSpPr>
          <p:cNvPr id="12" name="11 Conector recto"/>
          <p:cNvCxnSpPr/>
          <p:nvPr/>
        </p:nvCxnSpPr>
        <p:spPr>
          <a:xfrm>
            <a:off x="620688" y="8028384"/>
            <a:ext cx="561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752985" y="8305526"/>
            <a:ext cx="2964047" cy="323165"/>
          </a:xfrm>
          <a:prstGeom prst="rect">
            <a:avLst/>
          </a:prstGeom>
          <a:noFill/>
        </p:spPr>
        <p:txBody>
          <a:bodyPr wrap="square" rtlCol="0">
            <a:spAutoFit/>
          </a:bodyPr>
          <a:lstStyle/>
          <a:p>
            <a:r>
              <a:rPr lang="es-MX" sz="1500" dirty="0" smtClean="0"/>
              <a:t>Responsable: Brenda Ponce</a:t>
            </a:r>
            <a:endParaRPr lang="es-MX" sz="1500" dirty="0"/>
          </a:p>
        </p:txBody>
      </p:sp>
      <p:sp>
        <p:nvSpPr>
          <p:cNvPr id="9" name="1 CuadroTexto"/>
          <p:cNvSpPr txBox="1"/>
          <p:nvPr/>
        </p:nvSpPr>
        <p:spPr>
          <a:xfrm>
            <a:off x="908720" y="2069393"/>
            <a:ext cx="5151540" cy="5909310"/>
          </a:xfrm>
          <a:prstGeom prst="rect">
            <a:avLst/>
          </a:prstGeom>
          <a:noFill/>
        </p:spPr>
        <p:txBody>
          <a:bodyPr wrap="square" rtlCol="0">
            <a:spAutoFit/>
          </a:bodyPr>
          <a:lstStyle/>
          <a:p>
            <a:pPr algn="just"/>
            <a:r>
              <a:rPr lang="es-MX" dirty="0" smtClean="0"/>
              <a:t>Se anexa fotografías del manejo de </a:t>
            </a:r>
            <a:r>
              <a:rPr lang="es-MX" dirty="0" smtClean="0"/>
              <a:t>almacén </a:t>
            </a:r>
            <a:r>
              <a:rPr lang="es-MX" dirty="0" smtClean="0"/>
              <a:t>en control de entradas y salidas </a:t>
            </a:r>
            <a:r>
              <a:rPr lang="es-MX" dirty="0" smtClean="0"/>
              <a:t>PEPS.</a:t>
            </a:r>
          </a:p>
          <a:p>
            <a:pPr algn="just"/>
            <a:endParaRPr lang="es-MX" dirty="0"/>
          </a:p>
          <a:p>
            <a:pPr algn="just"/>
            <a:r>
              <a:rPr lang="es-MX" dirty="0" smtClean="0"/>
              <a:t>Se muestra como llega la mercancía y como es que se recibe la factura, y al momento de acomodar la mercancía la que esta con fecha anterior se pasa al frente quedando atrás lo de fecha mas reciente para que así los movimientos de inventario, es decir salidas sean de la mercancía de fecha mas próxima a vencer.</a:t>
            </a:r>
            <a:endParaRPr lang="es-MX" dirty="0"/>
          </a:p>
          <a:p>
            <a:pPr algn="just"/>
            <a:endParaRPr lang="es-MX" dirty="0" smtClean="0"/>
          </a:p>
          <a:p>
            <a:pPr algn="just"/>
            <a:endParaRPr lang="es-MX" dirty="0"/>
          </a:p>
          <a:p>
            <a:pPr algn="just"/>
            <a:endParaRPr lang="es-MX" dirty="0" smtClean="0"/>
          </a:p>
          <a:p>
            <a:pPr algn="just"/>
            <a:endParaRPr lang="es-MX" dirty="0"/>
          </a:p>
          <a:p>
            <a:pPr algn="just"/>
            <a:endParaRPr lang="es-MX" dirty="0" smtClean="0"/>
          </a:p>
          <a:p>
            <a:pPr algn="just"/>
            <a:endParaRPr lang="es-MX" dirty="0"/>
          </a:p>
          <a:p>
            <a:pPr algn="just"/>
            <a:endParaRPr lang="es-MX" dirty="0" smtClean="0"/>
          </a:p>
          <a:p>
            <a:pPr algn="just"/>
            <a:endParaRPr lang="es-MX" dirty="0"/>
          </a:p>
          <a:p>
            <a:pPr algn="just"/>
            <a:endParaRPr lang="es-MX" dirty="0" smtClean="0"/>
          </a:p>
          <a:p>
            <a:pPr algn="just"/>
            <a:endParaRPr lang="es-MX" dirty="0"/>
          </a:p>
          <a:p>
            <a:pPr algn="r"/>
            <a:r>
              <a:rPr lang="es-MX" smtClean="0"/>
              <a:t>26</a:t>
            </a:r>
            <a:r>
              <a:rPr lang="es-MX" smtClean="0"/>
              <a:t>/10/2016</a:t>
            </a:r>
            <a:endParaRPr lang="es-MX" dirty="0"/>
          </a:p>
        </p:txBody>
      </p:sp>
    </p:spTree>
    <p:extLst>
      <p:ext uri="{BB962C8B-B14F-4D97-AF65-F5344CB8AC3E}">
        <p14:creationId xmlns:p14="http://schemas.microsoft.com/office/powerpoint/2010/main" val="2319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5 Imagen"/>
          <p:cNvPicPr/>
          <p:nvPr/>
        </p:nvPicPr>
        <p:blipFill>
          <a:blip r:embed="rId3">
            <a:extLst>
              <a:ext uri="{28A0092B-C50C-407E-A947-70E740481C1C}">
                <a14:useLocalDpi xmlns:a14="http://schemas.microsoft.com/office/drawing/2010/main" val="0"/>
              </a:ext>
            </a:extLst>
          </a:blip>
          <a:srcRect/>
          <a:stretch>
            <a:fillRect/>
          </a:stretch>
        </p:blipFill>
        <p:spPr bwMode="auto">
          <a:xfrm>
            <a:off x="620688" y="251520"/>
            <a:ext cx="3960440" cy="912619"/>
          </a:xfrm>
          <a:prstGeom prst="rect">
            <a:avLst/>
          </a:prstGeom>
          <a:noFill/>
          <a:ln>
            <a:noFill/>
          </a:ln>
        </p:spPr>
      </p:pic>
      <p:pic>
        <p:nvPicPr>
          <p:cNvPr id="5" name="Picture 2" descr="http://d26maze4pb6to3.cloudfront.net/lth/8613/7709/6122/L-34_78-750.JPG"/>
          <p:cNvPicPr/>
          <p:nvPr/>
        </p:nvPicPr>
        <p:blipFill rotWithShape="1">
          <a:blip r:embed="rId4" cstate="print">
            <a:extLst>
              <a:ext uri="{28A0092B-C50C-407E-A947-70E740481C1C}">
                <a14:useLocalDpi xmlns:a14="http://schemas.microsoft.com/office/drawing/2010/main" val="0"/>
              </a:ext>
            </a:extLst>
          </a:blip>
          <a:srcRect l="21015" t="33037" r="19890"/>
          <a:stretch/>
        </p:blipFill>
        <p:spPr bwMode="auto">
          <a:xfrm>
            <a:off x="4725144" y="258456"/>
            <a:ext cx="1346835" cy="1017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752985" y="1164139"/>
            <a:ext cx="5307275" cy="323165"/>
          </a:xfrm>
          <a:prstGeom prst="rect">
            <a:avLst/>
          </a:prstGeom>
          <a:noFill/>
        </p:spPr>
        <p:txBody>
          <a:bodyPr wrap="square" rtlCol="0">
            <a:spAutoFit/>
          </a:bodyPr>
          <a:lstStyle/>
          <a:p>
            <a:r>
              <a:rPr lang="es-MX" sz="1500" dirty="0" smtClean="0"/>
              <a:t>AVE. MORELOS #8300 COL. PARQUE INDUSTRIAL (625)125-2230</a:t>
            </a:r>
            <a:endParaRPr lang="es-MX" sz="1500" dirty="0"/>
          </a:p>
        </p:txBody>
      </p:sp>
      <p:cxnSp>
        <p:nvCxnSpPr>
          <p:cNvPr id="8" name="7 Conector recto"/>
          <p:cNvCxnSpPr/>
          <p:nvPr/>
        </p:nvCxnSpPr>
        <p:spPr>
          <a:xfrm>
            <a:off x="620688" y="1487304"/>
            <a:ext cx="5616624"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3 Imagen"/>
          <p:cNvPicPr/>
          <p:nvPr/>
        </p:nvPicPr>
        <p:blipFill>
          <a:blip r:embed="rId5">
            <a:extLst>
              <a:ext uri="{28A0092B-C50C-407E-A947-70E740481C1C}">
                <a14:useLocalDpi xmlns:a14="http://schemas.microsoft.com/office/drawing/2010/main" val="0"/>
              </a:ext>
            </a:extLst>
          </a:blip>
          <a:stretch>
            <a:fillRect/>
          </a:stretch>
        </p:blipFill>
        <p:spPr>
          <a:xfrm>
            <a:off x="3450266" y="8028384"/>
            <a:ext cx="2879725" cy="877451"/>
          </a:xfrm>
          <a:prstGeom prst="rect">
            <a:avLst/>
          </a:prstGeom>
        </p:spPr>
      </p:pic>
      <p:cxnSp>
        <p:nvCxnSpPr>
          <p:cNvPr id="12" name="11 Conector recto"/>
          <p:cNvCxnSpPr/>
          <p:nvPr/>
        </p:nvCxnSpPr>
        <p:spPr>
          <a:xfrm>
            <a:off x="620688" y="8028384"/>
            <a:ext cx="561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752985" y="8305526"/>
            <a:ext cx="2964047" cy="323165"/>
          </a:xfrm>
          <a:prstGeom prst="rect">
            <a:avLst/>
          </a:prstGeom>
          <a:noFill/>
        </p:spPr>
        <p:txBody>
          <a:bodyPr wrap="square" rtlCol="0">
            <a:spAutoFit/>
          </a:bodyPr>
          <a:lstStyle/>
          <a:p>
            <a:r>
              <a:rPr lang="es-MX" sz="1500" dirty="0" smtClean="0"/>
              <a:t>Responsable: Brenda Ponce</a:t>
            </a:r>
            <a:endParaRPr lang="es-MX" sz="1500" dirty="0"/>
          </a:p>
        </p:txBody>
      </p:sp>
      <p:sp>
        <p:nvSpPr>
          <p:cNvPr id="11" name="1 CuadroTexto"/>
          <p:cNvSpPr txBox="1"/>
          <p:nvPr/>
        </p:nvSpPr>
        <p:spPr>
          <a:xfrm>
            <a:off x="908720" y="2069393"/>
            <a:ext cx="5151540" cy="369332"/>
          </a:xfrm>
          <a:prstGeom prst="rect">
            <a:avLst/>
          </a:prstGeom>
          <a:noFill/>
        </p:spPr>
        <p:txBody>
          <a:bodyPr wrap="square" rtlCol="0">
            <a:spAutoFit/>
          </a:bodyPr>
          <a:lstStyle/>
          <a:p>
            <a:pPr marL="285750" indent="-285750" algn="just">
              <a:buFontTx/>
              <a:buChar char="-"/>
            </a:pPr>
            <a:r>
              <a:rPr lang="es-MX" dirty="0" smtClean="0"/>
              <a:t>.</a:t>
            </a:r>
            <a:endParaRPr lang="es-MX" dirty="0"/>
          </a:p>
        </p:txBody>
      </p:sp>
      <p:pic>
        <p:nvPicPr>
          <p:cNvPr id="2" name="Imagen 1"/>
          <p:cNvPicPr>
            <a:picLocks noChangeAspect="1"/>
          </p:cNvPicPr>
          <p:nvPr/>
        </p:nvPicPr>
        <p:blipFill>
          <a:blip r:embed="rId6"/>
          <a:stretch>
            <a:fillRect/>
          </a:stretch>
        </p:blipFill>
        <p:spPr>
          <a:xfrm>
            <a:off x="1790700" y="2747962"/>
            <a:ext cx="3276600" cy="3648075"/>
          </a:xfrm>
          <a:prstGeom prst="rect">
            <a:avLst/>
          </a:prstGeom>
        </p:spPr>
      </p:pic>
    </p:spTree>
    <p:extLst>
      <p:ext uri="{BB962C8B-B14F-4D97-AF65-F5344CB8AC3E}">
        <p14:creationId xmlns:p14="http://schemas.microsoft.com/office/powerpoint/2010/main" val="96381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5 Imagen"/>
          <p:cNvPicPr/>
          <p:nvPr/>
        </p:nvPicPr>
        <p:blipFill>
          <a:blip r:embed="rId3">
            <a:extLst>
              <a:ext uri="{28A0092B-C50C-407E-A947-70E740481C1C}">
                <a14:useLocalDpi xmlns:a14="http://schemas.microsoft.com/office/drawing/2010/main" val="0"/>
              </a:ext>
            </a:extLst>
          </a:blip>
          <a:srcRect/>
          <a:stretch>
            <a:fillRect/>
          </a:stretch>
        </p:blipFill>
        <p:spPr bwMode="auto">
          <a:xfrm>
            <a:off x="620688" y="251520"/>
            <a:ext cx="3960440" cy="912619"/>
          </a:xfrm>
          <a:prstGeom prst="rect">
            <a:avLst/>
          </a:prstGeom>
          <a:noFill/>
          <a:ln>
            <a:noFill/>
          </a:ln>
        </p:spPr>
      </p:pic>
      <p:pic>
        <p:nvPicPr>
          <p:cNvPr id="5" name="Picture 2" descr="http://d26maze4pb6to3.cloudfront.net/lth/8613/7709/6122/L-34_78-750.JPG"/>
          <p:cNvPicPr/>
          <p:nvPr/>
        </p:nvPicPr>
        <p:blipFill rotWithShape="1">
          <a:blip r:embed="rId4" cstate="print">
            <a:extLst>
              <a:ext uri="{28A0092B-C50C-407E-A947-70E740481C1C}">
                <a14:useLocalDpi xmlns:a14="http://schemas.microsoft.com/office/drawing/2010/main" val="0"/>
              </a:ext>
            </a:extLst>
          </a:blip>
          <a:srcRect l="21015" t="33037" r="19890"/>
          <a:stretch/>
        </p:blipFill>
        <p:spPr bwMode="auto">
          <a:xfrm>
            <a:off x="4725144" y="258456"/>
            <a:ext cx="1346835" cy="1017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752985" y="1164139"/>
            <a:ext cx="5307275" cy="323165"/>
          </a:xfrm>
          <a:prstGeom prst="rect">
            <a:avLst/>
          </a:prstGeom>
          <a:noFill/>
        </p:spPr>
        <p:txBody>
          <a:bodyPr wrap="square" rtlCol="0">
            <a:spAutoFit/>
          </a:bodyPr>
          <a:lstStyle/>
          <a:p>
            <a:r>
              <a:rPr lang="es-MX" sz="1500" dirty="0" smtClean="0"/>
              <a:t>AVE. MORELOS #8300 COL. PARQUE INDUSTRIAL (625)125-2230</a:t>
            </a:r>
            <a:endParaRPr lang="es-MX" sz="1500" dirty="0"/>
          </a:p>
        </p:txBody>
      </p:sp>
      <p:cxnSp>
        <p:nvCxnSpPr>
          <p:cNvPr id="8" name="7 Conector recto"/>
          <p:cNvCxnSpPr/>
          <p:nvPr/>
        </p:nvCxnSpPr>
        <p:spPr>
          <a:xfrm>
            <a:off x="620688" y="1487304"/>
            <a:ext cx="5616624"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3 Imagen"/>
          <p:cNvPicPr/>
          <p:nvPr/>
        </p:nvPicPr>
        <p:blipFill>
          <a:blip r:embed="rId5">
            <a:extLst>
              <a:ext uri="{28A0092B-C50C-407E-A947-70E740481C1C}">
                <a14:useLocalDpi xmlns:a14="http://schemas.microsoft.com/office/drawing/2010/main" val="0"/>
              </a:ext>
            </a:extLst>
          </a:blip>
          <a:stretch>
            <a:fillRect/>
          </a:stretch>
        </p:blipFill>
        <p:spPr>
          <a:xfrm>
            <a:off x="3450266" y="8028384"/>
            <a:ext cx="2879725" cy="877451"/>
          </a:xfrm>
          <a:prstGeom prst="rect">
            <a:avLst/>
          </a:prstGeom>
        </p:spPr>
      </p:pic>
      <p:cxnSp>
        <p:nvCxnSpPr>
          <p:cNvPr id="12" name="11 Conector recto"/>
          <p:cNvCxnSpPr/>
          <p:nvPr/>
        </p:nvCxnSpPr>
        <p:spPr>
          <a:xfrm>
            <a:off x="620688" y="8028384"/>
            <a:ext cx="561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752985" y="8305526"/>
            <a:ext cx="2964047" cy="323165"/>
          </a:xfrm>
          <a:prstGeom prst="rect">
            <a:avLst/>
          </a:prstGeom>
          <a:noFill/>
        </p:spPr>
        <p:txBody>
          <a:bodyPr wrap="square" rtlCol="0">
            <a:spAutoFit/>
          </a:bodyPr>
          <a:lstStyle/>
          <a:p>
            <a:r>
              <a:rPr lang="es-MX" sz="1500" dirty="0" smtClean="0"/>
              <a:t>Responsable: Brenda Ponce</a:t>
            </a:r>
            <a:endParaRPr lang="es-MX" sz="1500" dirty="0"/>
          </a:p>
        </p:txBody>
      </p:sp>
      <p:pic>
        <p:nvPicPr>
          <p:cNvPr id="2" name="Imagen 1"/>
          <p:cNvPicPr>
            <a:picLocks noChangeAspect="1"/>
          </p:cNvPicPr>
          <p:nvPr/>
        </p:nvPicPr>
        <p:blipFill>
          <a:blip r:embed="rId6"/>
          <a:stretch>
            <a:fillRect/>
          </a:stretch>
        </p:blipFill>
        <p:spPr>
          <a:xfrm>
            <a:off x="1804987" y="3090862"/>
            <a:ext cx="3248025" cy="2962275"/>
          </a:xfrm>
          <a:prstGeom prst="rect">
            <a:avLst/>
          </a:prstGeom>
        </p:spPr>
      </p:pic>
    </p:spTree>
    <p:extLst>
      <p:ext uri="{BB962C8B-B14F-4D97-AF65-F5344CB8AC3E}">
        <p14:creationId xmlns:p14="http://schemas.microsoft.com/office/powerpoint/2010/main" val="61159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5 Imagen"/>
          <p:cNvPicPr/>
          <p:nvPr/>
        </p:nvPicPr>
        <p:blipFill>
          <a:blip r:embed="rId3">
            <a:extLst>
              <a:ext uri="{28A0092B-C50C-407E-A947-70E740481C1C}">
                <a14:useLocalDpi xmlns:a14="http://schemas.microsoft.com/office/drawing/2010/main" val="0"/>
              </a:ext>
            </a:extLst>
          </a:blip>
          <a:srcRect/>
          <a:stretch>
            <a:fillRect/>
          </a:stretch>
        </p:blipFill>
        <p:spPr bwMode="auto">
          <a:xfrm>
            <a:off x="620688" y="251520"/>
            <a:ext cx="3960440" cy="912619"/>
          </a:xfrm>
          <a:prstGeom prst="rect">
            <a:avLst/>
          </a:prstGeom>
          <a:noFill/>
          <a:ln>
            <a:noFill/>
          </a:ln>
        </p:spPr>
      </p:pic>
      <p:pic>
        <p:nvPicPr>
          <p:cNvPr id="5" name="Picture 2" descr="http://d26maze4pb6to3.cloudfront.net/lth/8613/7709/6122/L-34_78-750.JPG"/>
          <p:cNvPicPr/>
          <p:nvPr/>
        </p:nvPicPr>
        <p:blipFill rotWithShape="1">
          <a:blip r:embed="rId4" cstate="print">
            <a:extLst>
              <a:ext uri="{28A0092B-C50C-407E-A947-70E740481C1C}">
                <a14:useLocalDpi xmlns:a14="http://schemas.microsoft.com/office/drawing/2010/main" val="0"/>
              </a:ext>
            </a:extLst>
          </a:blip>
          <a:srcRect l="21015" t="33037" r="19890"/>
          <a:stretch/>
        </p:blipFill>
        <p:spPr bwMode="auto">
          <a:xfrm>
            <a:off x="4725144" y="258456"/>
            <a:ext cx="1346835" cy="1017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752985" y="1164139"/>
            <a:ext cx="5307275" cy="323165"/>
          </a:xfrm>
          <a:prstGeom prst="rect">
            <a:avLst/>
          </a:prstGeom>
          <a:noFill/>
        </p:spPr>
        <p:txBody>
          <a:bodyPr wrap="square" rtlCol="0">
            <a:spAutoFit/>
          </a:bodyPr>
          <a:lstStyle/>
          <a:p>
            <a:r>
              <a:rPr lang="es-MX" sz="1500" dirty="0" smtClean="0"/>
              <a:t>AVE. MORELOS #8300 COL. PARQUE INDUSTRIAL (625)125-2230</a:t>
            </a:r>
            <a:endParaRPr lang="es-MX" sz="1500" dirty="0"/>
          </a:p>
        </p:txBody>
      </p:sp>
      <p:cxnSp>
        <p:nvCxnSpPr>
          <p:cNvPr id="8" name="7 Conector recto"/>
          <p:cNvCxnSpPr/>
          <p:nvPr/>
        </p:nvCxnSpPr>
        <p:spPr>
          <a:xfrm>
            <a:off x="620688" y="1487304"/>
            <a:ext cx="5616624"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3 Imagen"/>
          <p:cNvPicPr/>
          <p:nvPr/>
        </p:nvPicPr>
        <p:blipFill>
          <a:blip r:embed="rId5">
            <a:extLst>
              <a:ext uri="{28A0092B-C50C-407E-A947-70E740481C1C}">
                <a14:useLocalDpi xmlns:a14="http://schemas.microsoft.com/office/drawing/2010/main" val="0"/>
              </a:ext>
            </a:extLst>
          </a:blip>
          <a:stretch>
            <a:fillRect/>
          </a:stretch>
        </p:blipFill>
        <p:spPr>
          <a:xfrm>
            <a:off x="3450266" y="8028384"/>
            <a:ext cx="2879725" cy="877451"/>
          </a:xfrm>
          <a:prstGeom prst="rect">
            <a:avLst/>
          </a:prstGeom>
        </p:spPr>
      </p:pic>
      <p:cxnSp>
        <p:nvCxnSpPr>
          <p:cNvPr id="12" name="11 Conector recto"/>
          <p:cNvCxnSpPr/>
          <p:nvPr/>
        </p:nvCxnSpPr>
        <p:spPr>
          <a:xfrm>
            <a:off x="620688" y="8028384"/>
            <a:ext cx="561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752985" y="8305526"/>
            <a:ext cx="2964047" cy="323165"/>
          </a:xfrm>
          <a:prstGeom prst="rect">
            <a:avLst/>
          </a:prstGeom>
          <a:noFill/>
        </p:spPr>
        <p:txBody>
          <a:bodyPr wrap="square" rtlCol="0">
            <a:spAutoFit/>
          </a:bodyPr>
          <a:lstStyle/>
          <a:p>
            <a:r>
              <a:rPr lang="es-MX" sz="1500" dirty="0" smtClean="0"/>
              <a:t>Responsable: Brenda Ponce</a:t>
            </a:r>
            <a:endParaRPr lang="es-MX" sz="1500" dirty="0"/>
          </a:p>
        </p:txBody>
      </p:sp>
      <p:pic>
        <p:nvPicPr>
          <p:cNvPr id="2" name="Imagen 1"/>
          <p:cNvPicPr>
            <a:picLocks noChangeAspect="1"/>
          </p:cNvPicPr>
          <p:nvPr/>
        </p:nvPicPr>
        <p:blipFill>
          <a:blip r:embed="rId6"/>
          <a:stretch>
            <a:fillRect/>
          </a:stretch>
        </p:blipFill>
        <p:spPr>
          <a:xfrm>
            <a:off x="1871662" y="2686050"/>
            <a:ext cx="3114675" cy="3771900"/>
          </a:xfrm>
          <a:prstGeom prst="rect">
            <a:avLst/>
          </a:prstGeom>
        </p:spPr>
      </p:pic>
    </p:spTree>
    <p:extLst>
      <p:ext uri="{BB962C8B-B14F-4D97-AF65-F5344CB8AC3E}">
        <p14:creationId xmlns:p14="http://schemas.microsoft.com/office/powerpoint/2010/main" val="275908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5 Imagen"/>
          <p:cNvPicPr/>
          <p:nvPr/>
        </p:nvPicPr>
        <p:blipFill>
          <a:blip r:embed="rId3">
            <a:extLst>
              <a:ext uri="{28A0092B-C50C-407E-A947-70E740481C1C}">
                <a14:useLocalDpi xmlns:a14="http://schemas.microsoft.com/office/drawing/2010/main" val="0"/>
              </a:ext>
            </a:extLst>
          </a:blip>
          <a:srcRect/>
          <a:stretch>
            <a:fillRect/>
          </a:stretch>
        </p:blipFill>
        <p:spPr bwMode="auto">
          <a:xfrm>
            <a:off x="620688" y="251520"/>
            <a:ext cx="3960440" cy="912619"/>
          </a:xfrm>
          <a:prstGeom prst="rect">
            <a:avLst/>
          </a:prstGeom>
          <a:noFill/>
          <a:ln>
            <a:noFill/>
          </a:ln>
        </p:spPr>
      </p:pic>
      <p:pic>
        <p:nvPicPr>
          <p:cNvPr id="5" name="Picture 2" descr="http://d26maze4pb6to3.cloudfront.net/lth/8613/7709/6122/L-34_78-750.JPG"/>
          <p:cNvPicPr/>
          <p:nvPr/>
        </p:nvPicPr>
        <p:blipFill rotWithShape="1">
          <a:blip r:embed="rId4" cstate="print">
            <a:extLst>
              <a:ext uri="{28A0092B-C50C-407E-A947-70E740481C1C}">
                <a14:useLocalDpi xmlns:a14="http://schemas.microsoft.com/office/drawing/2010/main" val="0"/>
              </a:ext>
            </a:extLst>
          </a:blip>
          <a:srcRect l="21015" t="33037" r="19890"/>
          <a:stretch/>
        </p:blipFill>
        <p:spPr bwMode="auto">
          <a:xfrm>
            <a:off x="4725144" y="258456"/>
            <a:ext cx="1346835" cy="1017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752985" y="1164139"/>
            <a:ext cx="5307275" cy="323165"/>
          </a:xfrm>
          <a:prstGeom prst="rect">
            <a:avLst/>
          </a:prstGeom>
          <a:noFill/>
        </p:spPr>
        <p:txBody>
          <a:bodyPr wrap="square" rtlCol="0">
            <a:spAutoFit/>
          </a:bodyPr>
          <a:lstStyle/>
          <a:p>
            <a:r>
              <a:rPr lang="es-MX" sz="1500" dirty="0" smtClean="0"/>
              <a:t>AVE. MORELOS #8300 COL. PARQUE INDUSTRIAL (625)125-2230</a:t>
            </a:r>
            <a:endParaRPr lang="es-MX" sz="1500" dirty="0"/>
          </a:p>
        </p:txBody>
      </p:sp>
      <p:cxnSp>
        <p:nvCxnSpPr>
          <p:cNvPr id="8" name="7 Conector recto"/>
          <p:cNvCxnSpPr/>
          <p:nvPr/>
        </p:nvCxnSpPr>
        <p:spPr>
          <a:xfrm>
            <a:off x="620688" y="1487304"/>
            <a:ext cx="5616624"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3 Imagen"/>
          <p:cNvPicPr/>
          <p:nvPr/>
        </p:nvPicPr>
        <p:blipFill>
          <a:blip r:embed="rId5">
            <a:extLst>
              <a:ext uri="{28A0092B-C50C-407E-A947-70E740481C1C}">
                <a14:useLocalDpi xmlns:a14="http://schemas.microsoft.com/office/drawing/2010/main" val="0"/>
              </a:ext>
            </a:extLst>
          </a:blip>
          <a:stretch>
            <a:fillRect/>
          </a:stretch>
        </p:blipFill>
        <p:spPr>
          <a:xfrm>
            <a:off x="3450266" y="8028384"/>
            <a:ext cx="2879725" cy="877451"/>
          </a:xfrm>
          <a:prstGeom prst="rect">
            <a:avLst/>
          </a:prstGeom>
        </p:spPr>
      </p:pic>
      <p:cxnSp>
        <p:nvCxnSpPr>
          <p:cNvPr id="12" name="11 Conector recto"/>
          <p:cNvCxnSpPr/>
          <p:nvPr/>
        </p:nvCxnSpPr>
        <p:spPr>
          <a:xfrm>
            <a:off x="620688" y="8028384"/>
            <a:ext cx="561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752985" y="8305526"/>
            <a:ext cx="2964047" cy="323165"/>
          </a:xfrm>
          <a:prstGeom prst="rect">
            <a:avLst/>
          </a:prstGeom>
          <a:noFill/>
        </p:spPr>
        <p:txBody>
          <a:bodyPr wrap="square" rtlCol="0">
            <a:spAutoFit/>
          </a:bodyPr>
          <a:lstStyle/>
          <a:p>
            <a:r>
              <a:rPr lang="es-MX" sz="1500" dirty="0" smtClean="0"/>
              <a:t>Responsable: Brenda Ponce</a:t>
            </a:r>
            <a:endParaRPr lang="es-MX" sz="1500" dirty="0"/>
          </a:p>
        </p:txBody>
      </p:sp>
      <p:pic>
        <p:nvPicPr>
          <p:cNvPr id="2" name="Imagen 1"/>
          <p:cNvPicPr>
            <a:picLocks noChangeAspect="1"/>
          </p:cNvPicPr>
          <p:nvPr/>
        </p:nvPicPr>
        <p:blipFill>
          <a:blip r:embed="rId6"/>
          <a:stretch>
            <a:fillRect/>
          </a:stretch>
        </p:blipFill>
        <p:spPr>
          <a:xfrm>
            <a:off x="1809750" y="2243137"/>
            <a:ext cx="3238500" cy="4657725"/>
          </a:xfrm>
          <a:prstGeom prst="rect">
            <a:avLst/>
          </a:prstGeom>
        </p:spPr>
      </p:pic>
    </p:spTree>
    <p:extLst>
      <p:ext uri="{BB962C8B-B14F-4D97-AF65-F5344CB8AC3E}">
        <p14:creationId xmlns:p14="http://schemas.microsoft.com/office/powerpoint/2010/main" val="66880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5 Imagen"/>
          <p:cNvPicPr/>
          <p:nvPr/>
        </p:nvPicPr>
        <p:blipFill>
          <a:blip r:embed="rId3">
            <a:extLst>
              <a:ext uri="{28A0092B-C50C-407E-A947-70E740481C1C}">
                <a14:useLocalDpi xmlns:a14="http://schemas.microsoft.com/office/drawing/2010/main" val="0"/>
              </a:ext>
            </a:extLst>
          </a:blip>
          <a:srcRect/>
          <a:stretch>
            <a:fillRect/>
          </a:stretch>
        </p:blipFill>
        <p:spPr bwMode="auto">
          <a:xfrm>
            <a:off x="620688" y="251520"/>
            <a:ext cx="3960440" cy="912619"/>
          </a:xfrm>
          <a:prstGeom prst="rect">
            <a:avLst/>
          </a:prstGeom>
          <a:noFill/>
          <a:ln>
            <a:noFill/>
          </a:ln>
        </p:spPr>
      </p:pic>
      <p:pic>
        <p:nvPicPr>
          <p:cNvPr id="5" name="Picture 2" descr="http://d26maze4pb6to3.cloudfront.net/lth/8613/7709/6122/L-34_78-750.JPG"/>
          <p:cNvPicPr/>
          <p:nvPr/>
        </p:nvPicPr>
        <p:blipFill rotWithShape="1">
          <a:blip r:embed="rId4" cstate="print">
            <a:extLst>
              <a:ext uri="{28A0092B-C50C-407E-A947-70E740481C1C}">
                <a14:useLocalDpi xmlns:a14="http://schemas.microsoft.com/office/drawing/2010/main" val="0"/>
              </a:ext>
            </a:extLst>
          </a:blip>
          <a:srcRect l="21015" t="33037" r="19890"/>
          <a:stretch/>
        </p:blipFill>
        <p:spPr bwMode="auto">
          <a:xfrm>
            <a:off x="4725144" y="258456"/>
            <a:ext cx="1346835" cy="1017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752985" y="1164139"/>
            <a:ext cx="5307275" cy="323165"/>
          </a:xfrm>
          <a:prstGeom prst="rect">
            <a:avLst/>
          </a:prstGeom>
          <a:noFill/>
        </p:spPr>
        <p:txBody>
          <a:bodyPr wrap="square" rtlCol="0">
            <a:spAutoFit/>
          </a:bodyPr>
          <a:lstStyle/>
          <a:p>
            <a:r>
              <a:rPr lang="es-MX" sz="1500" dirty="0" smtClean="0"/>
              <a:t>AVE. MORELOS #8300 COL. PARQUE INDUSTRIAL (625)125-2230</a:t>
            </a:r>
            <a:endParaRPr lang="es-MX" sz="1500" dirty="0"/>
          </a:p>
        </p:txBody>
      </p:sp>
      <p:cxnSp>
        <p:nvCxnSpPr>
          <p:cNvPr id="8" name="7 Conector recto"/>
          <p:cNvCxnSpPr/>
          <p:nvPr/>
        </p:nvCxnSpPr>
        <p:spPr>
          <a:xfrm>
            <a:off x="620688" y="1487304"/>
            <a:ext cx="5616624"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3 Imagen"/>
          <p:cNvPicPr/>
          <p:nvPr/>
        </p:nvPicPr>
        <p:blipFill>
          <a:blip r:embed="rId5">
            <a:extLst>
              <a:ext uri="{28A0092B-C50C-407E-A947-70E740481C1C}">
                <a14:useLocalDpi xmlns:a14="http://schemas.microsoft.com/office/drawing/2010/main" val="0"/>
              </a:ext>
            </a:extLst>
          </a:blip>
          <a:stretch>
            <a:fillRect/>
          </a:stretch>
        </p:blipFill>
        <p:spPr>
          <a:xfrm>
            <a:off x="3450266" y="8028384"/>
            <a:ext cx="2879725" cy="877451"/>
          </a:xfrm>
          <a:prstGeom prst="rect">
            <a:avLst/>
          </a:prstGeom>
        </p:spPr>
      </p:pic>
      <p:cxnSp>
        <p:nvCxnSpPr>
          <p:cNvPr id="12" name="11 Conector recto"/>
          <p:cNvCxnSpPr/>
          <p:nvPr/>
        </p:nvCxnSpPr>
        <p:spPr>
          <a:xfrm>
            <a:off x="620688" y="8028384"/>
            <a:ext cx="561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752985" y="8305526"/>
            <a:ext cx="2964047" cy="323165"/>
          </a:xfrm>
          <a:prstGeom prst="rect">
            <a:avLst/>
          </a:prstGeom>
          <a:noFill/>
        </p:spPr>
        <p:txBody>
          <a:bodyPr wrap="square" rtlCol="0">
            <a:spAutoFit/>
          </a:bodyPr>
          <a:lstStyle/>
          <a:p>
            <a:r>
              <a:rPr lang="es-MX" sz="1500" dirty="0" smtClean="0"/>
              <a:t>Responsable: Brenda Ponce</a:t>
            </a:r>
            <a:endParaRPr lang="es-MX" sz="1500" dirty="0"/>
          </a:p>
        </p:txBody>
      </p:sp>
      <p:pic>
        <p:nvPicPr>
          <p:cNvPr id="2" name="Imagen 1"/>
          <p:cNvPicPr>
            <a:picLocks noChangeAspect="1"/>
          </p:cNvPicPr>
          <p:nvPr/>
        </p:nvPicPr>
        <p:blipFill>
          <a:blip r:embed="rId6"/>
          <a:stretch>
            <a:fillRect/>
          </a:stretch>
        </p:blipFill>
        <p:spPr>
          <a:xfrm>
            <a:off x="1809750" y="2800350"/>
            <a:ext cx="3238500" cy="3543300"/>
          </a:xfrm>
          <a:prstGeom prst="rect">
            <a:avLst/>
          </a:prstGeom>
        </p:spPr>
      </p:pic>
    </p:spTree>
    <p:extLst>
      <p:ext uri="{BB962C8B-B14F-4D97-AF65-F5344CB8AC3E}">
        <p14:creationId xmlns:p14="http://schemas.microsoft.com/office/powerpoint/2010/main" val="2136162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5 Imagen"/>
          <p:cNvPicPr/>
          <p:nvPr/>
        </p:nvPicPr>
        <p:blipFill>
          <a:blip r:embed="rId3">
            <a:extLst>
              <a:ext uri="{28A0092B-C50C-407E-A947-70E740481C1C}">
                <a14:useLocalDpi xmlns:a14="http://schemas.microsoft.com/office/drawing/2010/main" val="0"/>
              </a:ext>
            </a:extLst>
          </a:blip>
          <a:srcRect/>
          <a:stretch>
            <a:fillRect/>
          </a:stretch>
        </p:blipFill>
        <p:spPr bwMode="auto">
          <a:xfrm>
            <a:off x="620688" y="251520"/>
            <a:ext cx="3960440" cy="912619"/>
          </a:xfrm>
          <a:prstGeom prst="rect">
            <a:avLst/>
          </a:prstGeom>
          <a:noFill/>
          <a:ln>
            <a:noFill/>
          </a:ln>
        </p:spPr>
      </p:pic>
      <p:pic>
        <p:nvPicPr>
          <p:cNvPr id="5" name="Picture 2" descr="http://d26maze4pb6to3.cloudfront.net/lth/8613/7709/6122/L-34_78-750.JPG"/>
          <p:cNvPicPr/>
          <p:nvPr/>
        </p:nvPicPr>
        <p:blipFill rotWithShape="1">
          <a:blip r:embed="rId4" cstate="print">
            <a:extLst>
              <a:ext uri="{28A0092B-C50C-407E-A947-70E740481C1C}">
                <a14:useLocalDpi xmlns:a14="http://schemas.microsoft.com/office/drawing/2010/main" val="0"/>
              </a:ext>
            </a:extLst>
          </a:blip>
          <a:srcRect l="21015" t="33037" r="19890"/>
          <a:stretch/>
        </p:blipFill>
        <p:spPr bwMode="auto">
          <a:xfrm>
            <a:off x="4725144" y="258456"/>
            <a:ext cx="1346835" cy="1017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752985" y="1164139"/>
            <a:ext cx="5307275" cy="323165"/>
          </a:xfrm>
          <a:prstGeom prst="rect">
            <a:avLst/>
          </a:prstGeom>
          <a:noFill/>
        </p:spPr>
        <p:txBody>
          <a:bodyPr wrap="square" rtlCol="0">
            <a:spAutoFit/>
          </a:bodyPr>
          <a:lstStyle/>
          <a:p>
            <a:r>
              <a:rPr lang="es-MX" sz="1500" dirty="0" smtClean="0"/>
              <a:t>AVE. MORELOS #8300 COL. PARQUE INDUSTRIAL (625)125-2230</a:t>
            </a:r>
            <a:endParaRPr lang="es-MX" sz="1500" dirty="0"/>
          </a:p>
        </p:txBody>
      </p:sp>
      <p:cxnSp>
        <p:nvCxnSpPr>
          <p:cNvPr id="8" name="7 Conector recto"/>
          <p:cNvCxnSpPr/>
          <p:nvPr/>
        </p:nvCxnSpPr>
        <p:spPr>
          <a:xfrm>
            <a:off x="620688" y="1487304"/>
            <a:ext cx="5616624"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3 Imagen"/>
          <p:cNvPicPr/>
          <p:nvPr/>
        </p:nvPicPr>
        <p:blipFill>
          <a:blip r:embed="rId5">
            <a:extLst>
              <a:ext uri="{28A0092B-C50C-407E-A947-70E740481C1C}">
                <a14:useLocalDpi xmlns:a14="http://schemas.microsoft.com/office/drawing/2010/main" val="0"/>
              </a:ext>
            </a:extLst>
          </a:blip>
          <a:stretch>
            <a:fillRect/>
          </a:stretch>
        </p:blipFill>
        <p:spPr>
          <a:xfrm>
            <a:off x="3450266" y="8028384"/>
            <a:ext cx="2879725" cy="877451"/>
          </a:xfrm>
          <a:prstGeom prst="rect">
            <a:avLst/>
          </a:prstGeom>
        </p:spPr>
      </p:pic>
      <p:cxnSp>
        <p:nvCxnSpPr>
          <p:cNvPr id="12" name="11 Conector recto"/>
          <p:cNvCxnSpPr/>
          <p:nvPr/>
        </p:nvCxnSpPr>
        <p:spPr>
          <a:xfrm>
            <a:off x="620688" y="8028384"/>
            <a:ext cx="561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752985" y="8305526"/>
            <a:ext cx="2964047" cy="323165"/>
          </a:xfrm>
          <a:prstGeom prst="rect">
            <a:avLst/>
          </a:prstGeom>
          <a:noFill/>
        </p:spPr>
        <p:txBody>
          <a:bodyPr wrap="square" rtlCol="0">
            <a:spAutoFit/>
          </a:bodyPr>
          <a:lstStyle/>
          <a:p>
            <a:r>
              <a:rPr lang="es-MX" sz="1500" dirty="0" smtClean="0"/>
              <a:t>Responsable: Brenda Ponce</a:t>
            </a:r>
            <a:endParaRPr lang="es-MX" sz="1500" dirty="0"/>
          </a:p>
        </p:txBody>
      </p:sp>
      <p:pic>
        <p:nvPicPr>
          <p:cNvPr id="2" name="Imagen 1"/>
          <p:cNvPicPr>
            <a:picLocks noChangeAspect="1"/>
          </p:cNvPicPr>
          <p:nvPr/>
        </p:nvPicPr>
        <p:blipFill>
          <a:blip r:embed="rId6"/>
          <a:stretch>
            <a:fillRect/>
          </a:stretch>
        </p:blipFill>
        <p:spPr>
          <a:xfrm>
            <a:off x="1809750" y="2947987"/>
            <a:ext cx="3238500" cy="3248025"/>
          </a:xfrm>
          <a:prstGeom prst="rect">
            <a:avLst/>
          </a:prstGeom>
        </p:spPr>
      </p:pic>
    </p:spTree>
    <p:extLst>
      <p:ext uri="{BB962C8B-B14F-4D97-AF65-F5344CB8AC3E}">
        <p14:creationId xmlns:p14="http://schemas.microsoft.com/office/powerpoint/2010/main" val="26268079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327</Words>
  <Application>Microsoft Office PowerPoint</Application>
  <PresentationFormat>Presentación en pantalla (4:3)</PresentationFormat>
  <Paragraphs>60</Paragraphs>
  <Slides>11</Slides>
  <Notes>11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 7</dc:creator>
  <cp:lastModifiedBy>Win 7</cp:lastModifiedBy>
  <cp:revision>25</cp:revision>
  <dcterms:created xsi:type="dcterms:W3CDTF">2015-06-30T22:39:24Z</dcterms:created>
  <dcterms:modified xsi:type="dcterms:W3CDTF">2016-10-27T23:22:54Z</dcterms:modified>
</cp:coreProperties>
</file>