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s-MX"/>
              <a:t>Actividad Plan de Desarrollo EDCII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es-MX" b="1"/>
              <a:t>Código: </a:t>
            </a:r>
            <a:r>
              <a:rPr lang="es-MX"/>
              <a:t>act-001</a:t>
            </a:r>
          </a:p>
          <a:p>
            <a:endParaRPr lang="es-MX"/>
          </a:p>
          <a:p>
            <a:r>
              <a:rPr lang="es-MX" b="1"/>
              <a:t>Responsable: </a:t>
            </a:r>
            <a:r>
              <a:rPr lang="es-MX"/>
              <a:t>Javier PÉREZ L. / GERENTE ADMINISTRATIVO</a:t>
            </a:r>
            <a:endParaRPr lang="es-MX" b="1" dirty="0"/>
          </a:p>
        </p:txBody>
      </p:sp>
      <p:pic>
        <p:nvPicPr>
          <p:cNvPr id="5" name="Imagen 4" descr="Imagen que contiene imágenes prediseñadas&#10;&#10;Descripción generada con confianza al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74" y="182348"/>
            <a:ext cx="2741936" cy="576604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127321" y="102605"/>
            <a:ext cx="2187615" cy="73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733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Layout</a:t>
            </a:r>
            <a:r>
              <a:rPr lang="es-MX" dirty="0"/>
              <a:t> Almacenes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Objetivo: </a:t>
            </a:r>
          </a:p>
          <a:p>
            <a:endParaRPr lang="es-MX" b="1" dirty="0"/>
          </a:p>
          <a:p>
            <a:pPr lvl="1"/>
            <a:r>
              <a:rPr lang="es-MX" dirty="0"/>
              <a:t>Contar con un lay-</a:t>
            </a:r>
            <a:r>
              <a:rPr lang="es-MX" dirty="0" err="1"/>
              <a:t>out</a:t>
            </a:r>
            <a:r>
              <a:rPr lang="es-MX" dirty="0"/>
              <a:t> de los almacenes donde se identifique las distintas áreas de almacenamiento de los distintos productos, el cual ayude a un clima de control interno en las operaciones realizadas por personal de Distribuidor.</a:t>
            </a:r>
          </a:p>
          <a:p>
            <a:pPr marL="201168" lvl="1" indent="0">
              <a:buNone/>
            </a:pPr>
            <a:endParaRPr lang="es-MX" dirty="0"/>
          </a:p>
          <a:p>
            <a:pPr marL="201168" lvl="1" indent="0">
              <a:buNone/>
            </a:pPr>
            <a:r>
              <a:rPr lang="es-MX" b="1" dirty="0"/>
              <a:t>Requisitos:</a:t>
            </a:r>
          </a:p>
          <a:p>
            <a:pPr marL="201168" lvl="1" indent="0">
              <a:buNone/>
            </a:pPr>
            <a:endParaRPr lang="es-MX" b="1" dirty="0"/>
          </a:p>
          <a:p>
            <a:pPr lvl="1"/>
            <a:r>
              <a:rPr lang="es-MX" dirty="0"/>
              <a:t>Dar de alta </a:t>
            </a:r>
            <a:r>
              <a:rPr lang="es-MX" dirty="0" err="1"/>
              <a:t>archvio</a:t>
            </a:r>
            <a:r>
              <a:rPr lang="es-MX" dirty="0"/>
              <a:t> Excel, PPT ó equivalente en el que se muestre ubicación ó Lay </a:t>
            </a:r>
            <a:r>
              <a:rPr lang="es-MX" dirty="0" err="1"/>
              <a:t>out</a:t>
            </a:r>
            <a:r>
              <a:rPr lang="es-MX" dirty="0"/>
              <a:t> de todos los productos almacenados.</a:t>
            </a:r>
          </a:p>
        </p:txBody>
      </p:sp>
    </p:spTree>
    <p:extLst>
      <p:ext uri="{BB962C8B-B14F-4D97-AF65-F5344CB8AC3E}">
        <p14:creationId xmlns:p14="http://schemas.microsoft.com/office/powerpoint/2010/main" val="228260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Almacenes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Actualmente Central de Acumuladores Querétaro cuenta con 2 almacenes divididos de la siguiente forma:</a:t>
            </a:r>
          </a:p>
          <a:p>
            <a:endParaRPr lang="es-MX" dirty="0"/>
          </a:p>
          <a:p>
            <a:r>
              <a:rPr lang="es-MX" dirty="0"/>
              <a:t>- </a:t>
            </a:r>
            <a:r>
              <a:rPr lang="es-MX" b="1" dirty="0"/>
              <a:t>Almacén 1: </a:t>
            </a:r>
            <a:r>
              <a:rPr lang="es-MX" dirty="0"/>
              <a:t>Acumuladores / Área de Usados / Área de Carga.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- </a:t>
            </a:r>
            <a:r>
              <a:rPr lang="es-MX" b="1" dirty="0"/>
              <a:t>Almacén 2: </a:t>
            </a:r>
            <a:r>
              <a:rPr lang="es-MX" dirty="0"/>
              <a:t>Filtros y Lubricantes.</a:t>
            </a:r>
          </a:p>
        </p:txBody>
      </p:sp>
    </p:spTree>
    <p:extLst>
      <p:ext uri="{BB962C8B-B14F-4D97-AF65-F5344CB8AC3E}">
        <p14:creationId xmlns:p14="http://schemas.microsoft.com/office/powerpoint/2010/main" val="12912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Almacenes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Almacén 1</a:t>
            </a:r>
          </a:p>
        </p:txBody>
      </p:sp>
      <p:pic>
        <p:nvPicPr>
          <p:cNvPr id="10" name="Marcador de contenido 9" descr="Imagen que contiene interior, edificio, suelo, escena&#10;&#10;Descripción generada con confianza muy alta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5569" y="2582863"/>
            <a:ext cx="4381500" cy="3286125"/>
          </a:xfr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Almacén 2</a:t>
            </a:r>
          </a:p>
        </p:txBody>
      </p:sp>
      <p:pic>
        <p:nvPicPr>
          <p:cNvPr id="8" name="Marcador de contenido 7" descr="Imagen que contiene edificio, mesa, interior, comida&#10;&#10;Descripción generada con confianza muy alta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6050" y="2582863"/>
            <a:ext cx="4381500" cy="3286125"/>
          </a:xfrm>
        </p:spPr>
      </p:pic>
    </p:spTree>
    <p:extLst>
      <p:ext uri="{BB962C8B-B14F-4D97-AF65-F5344CB8AC3E}">
        <p14:creationId xmlns:p14="http://schemas.microsoft.com/office/powerpoint/2010/main" val="80816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63" y="640081"/>
            <a:ext cx="3908587" cy="53144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s-MX" dirty="0"/>
              <a:t>Distribución Almacén 1</a:t>
            </a:r>
          </a:p>
        </p:txBody>
      </p:sp>
      <p:sp>
        <p:nvSpPr>
          <p:cNvPr id="30" name="Content Placeholder 11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almacén</a:t>
            </a:r>
            <a:r>
              <a:rPr lang="en-US" dirty="0"/>
              <a:t> de acumuladores </a:t>
            </a:r>
            <a:r>
              <a:rPr lang="en-US" dirty="0" err="1"/>
              <a:t>cuenta</a:t>
            </a:r>
            <a:r>
              <a:rPr lang="en-US" dirty="0"/>
              <a:t> con la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Bodega de </a:t>
            </a:r>
            <a:r>
              <a:rPr lang="en-US" dirty="0" err="1"/>
              <a:t>usados</a:t>
            </a:r>
            <a:r>
              <a:rPr lang="en-US" dirty="0"/>
              <a:t> / Capacidad de 1,300 </a:t>
            </a:r>
            <a:r>
              <a:rPr lang="en-US" dirty="0" err="1"/>
              <a:t>cascos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 racks para </a:t>
            </a:r>
            <a:r>
              <a:rPr lang="en-US" dirty="0" err="1"/>
              <a:t>producto</a:t>
            </a:r>
            <a:r>
              <a:rPr lang="en-US" dirty="0"/>
              <a:t> nuevo / Capacidad de 4,600 </a:t>
            </a:r>
            <a:r>
              <a:rPr lang="en-US" dirty="0" err="1"/>
              <a:t>pilas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carga</a:t>
            </a:r>
            <a:r>
              <a:rPr lang="en-US" dirty="0"/>
              <a:t> / Capacidad de 30 </a:t>
            </a:r>
            <a:r>
              <a:rPr lang="en-US" dirty="0" err="1"/>
              <a:t>pilas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8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MX"/>
              <a:t>Distribución </a:t>
            </a:r>
            <a:r>
              <a:rPr lang="es-MX" dirty="0"/>
              <a:t>Rack 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21" y="1919373"/>
            <a:ext cx="8147917" cy="4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8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MX"/>
              <a:t>Distribución </a:t>
            </a:r>
            <a:r>
              <a:rPr lang="es-MX" dirty="0"/>
              <a:t>Rack 1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63" y="1737360"/>
            <a:ext cx="8859634" cy="44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9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MX" dirty="0"/>
              <a:t>Distribución Rack 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48" y="1988288"/>
            <a:ext cx="7320476" cy="42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8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85" y="640081"/>
            <a:ext cx="3734143" cy="53144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s-MX" dirty="0"/>
              <a:t>Distribución Almacén 2</a:t>
            </a:r>
          </a:p>
        </p:txBody>
      </p:sp>
      <p:sp>
        <p:nvSpPr>
          <p:cNvPr id="30" name="Content Placeholder 11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almacén</a:t>
            </a:r>
            <a:r>
              <a:rPr lang="en-US" dirty="0"/>
              <a:t> de </a:t>
            </a:r>
            <a:r>
              <a:rPr lang="en-US" dirty="0" err="1"/>
              <a:t>filtros</a:t>
            </a:r>
            <a:r>
              <a:rPr lang="en-US" dirty="0"/>
              <a:t> y </a:t>
            </a:r>
            <a:r>
              <a:rPr lang="en-US" dirty="0" err="1"/>
              <a:t>lubricantes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con la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lubricantes</a:t>
            </a:r>
            <a:r>
              <a:rPr lang="en-US" dirty="0"/>
              <a:t> / Capacidad 40,000 </a:t>
            </a:r>
            <a:r>
              <a:rPr lang="en-US" dirty="0" err="1"/>
              <a:t>lts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filtros</a:t>
            </a:r>
            <a:r>
              <a:rPr lang="en-US" dirty="0"/>
              <a:t> / Capacidad 15,000 </a:t>
            </a:r>
            <a:r>
              <a:rPr lang="en-US" dirty="0" err="1"/>
              <a:t>unidades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925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215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Retrospección</vt:lpstr>
      <vt:lpstr>Actividad Plan de Desarrollo EDCII</vt:lpstr>
      <vt:lpstr>Layout Almacenes</vt:lpstr>
      <vt:lpstr>Almacenes</vt:lpstr>
      <vt:lpstr>Almacenes</vt:lpstr>
      <vt:lpstr>Distribución Almacén 1</vt:lpstr>
      <vt:lpstr>Distribución Rack 1</vt:lpstr>
      <vt:lpstr>Distribución Rack 1</vt:lpstr>
      <vt:lpstr>Distribución Rack 3</vt:lpstr>
      <vt:lpstr>Distribución Almacén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Plan de Desarrollo EDCII</dc:title>
  <dc:creator>Alberto José Trejo</dc:creator>
  <cp:lastModifiedBy>Alberto José Trejo</cp:lastModifiedBy>
  <cp:revision>10</cp:revision>
  <dcterms:created xsi:type="dcterms:W3CDTF">2017-06-05T22:16:50Z</dcterms:created>
  <dcterms:modified xsi:type="dcterms:W3CDTF">2017-06-13T23:08:01Z</dcterms:modified>
</cp:coreProperties>
</file>